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59" r:id="rId7"/>
  </p:sldIdLst>
  <p:sldSz cx="30907038" cy="42154475"/>
  <p:notesSz cx="6858000" cy="9144000"/>
  <p:defaultTextStyle>
    <a:defPPr>
      <a:defRPr lang="en-US"/>
    </a:defPPr>
    <a:lvl1pPr marL="0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1pPr>
    <a:lvl2pPr marL="1753453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2pPr>
    <a:lvl3pPr marL="3506907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3pPr>
    <a:lvl4pPr marL="5260360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4pPr>
    <a:lvl5pPr marL="7013814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5pPr>
    <a:lvl6pPr marL="8767267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6pPr>
    <a:lvl7pPr marL="10520721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7pPr>
    <a:lvl8pPr marL="12274174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8pPr>
    <a:lvl9pPr marL="14027628" algn="l" defTabSz="3506907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77" userDrawn="1">
          <p15:clr>
            <a:srgbClr val="A4A3A4"/>
          </p15:clr>
        </p15:guide>
        <p15:guide id="2" pos="9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DED"/>
    <a:srgbClr val="D7D4E2"/>
    <a:srgbClr val="E2D4D4"/>
    <a:srgbClr val="D5C1C1"/>
    <a:srgbClr val="DAC7BC"/>
    <a:srgbClr val="D3C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60"/>
  </p:normalViewPr>
  <p:slideViewPr>
    <p:cSldViewPr snapToGrid="0" showGuides="1">
      <p:cViewPr>
        <p:scale>
          <a:sx n="20" d="100"/>
          <a:sy n="20" d="100"/>
        </p:scale>
        <p:origin x="2530" y="125"/>
      </p:cViewPr>
      <p:guideLst>
        <p:guide orient="horz" pos="13277"/>
        <p:guide pos="97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01FB-F20C-7D88-C1AA-5F157FAD2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80" y="6898895"/>
            <a:ext cx="23180279" cy="14676002"/>
          </a:xfrm>
        </p:spPr>
        <p:txBody>
          <a:bodyPr anchor="b"/>
          <a:lstStyle>
            <a:lvl1pPr algn="ctr">
              <a:defRPr sz="152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26F3A-A330-9336-9D2C-B68B7B41C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3380" y="22140861"/>
            <a:ext cx="23180279" cy="10177570"/>
          </a:xfrm>
        </p:spPr>
        <p:txBody>
          <a:bodyPr/>
          <a:lstStyle>
            <a:lvl1pPr marL="0" indent="0" algn="ctr">
              <a:buNone/>
              <a:defRPr sz="6084"/>
            </a:lvl1pPr>
            <a:lvl2pPr marL="1159002" indent="0" algn="ctr">
              <a:buNone/>
              <a:defRPr sz="5070"/>
            </a:lvl2pPr>
            <a:lvl3pPr marL="2318004" indent="0" algn="ctr">
              <a:buNone/>
              <a:defRPr sz="4563"/>
            </a:lvl3pPr>
            <a:lvl4pPr marL="3477006" indent="0" algn="ctr">
              <a:buNone/>
              <a:defRPr sz="4056"/>
            </a:lvl4pPr>
            <a:lvl5pPr marL="4636008" indent="0" algn="ctr">
              <a:buNone/>
              <a:defRPr sz="4056"/>
            </a:lvl5pPr>
            <a:lvl6pPr marL="5795010" indent="0" algn="ctr">
              <a:buNone/>
              <a:defRPr sz="4056"/>
            </a:lvl6pPr>
            <a:lvl7pPr marL="6954012" indent="0" algn="ctr">
              <a:buNone/>
              <a:defRPr sz="4056"/>
            </a:lvl7pPr>
            <a:lvl8pPr marL="8113014" indent="0" algn="ctr">
              <a:buNone/>
              <a:defRPr sz="4056"/>
            </a:lvl8pPr>
            <a:lvl9pPr marL="9272016" indent="0" algn="ctr">
              <a:buNone/>
              <a:defRPr sz="405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DDBE-FD42-70BC-D842-4348CF6E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1A18A-E5C5-43EE-29E7-3830138E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8A3C-6A6C-236F-FAD0-15DC2CBA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300A-7111-27A2-D4A1-B8564D0A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9018B-4723-DCEF-7DCF-2AF6B50E7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4859" y="11221677"/>
            <a:ext cx="13135491" cy="26746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38298-7356-81A3-A8B4-4A9C75AAD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46688" y="11221677"/>
            <a:ext cx="13135491" cy="26746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52287-4F22-C388-C709-77D14120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659DB-3C1B-D61A-6803-23250F02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6B0E5-72EA-0D64-0DAB-7F4522C9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8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78AE-7473-647F-5F92-F529C2D6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85" y="2244338"/>
            <a:ext cx="26657320" cy="81479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1FFEA-44FE-B334-B2D3-341CA56B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8886" y="10333704"/>
            <a:ext cx="13075125" cy="5064389"/>
          </a:xfrm>
        </p:spPr>
        <p:txBody>
          <a:bodyPr anchor="b"/>
          <a:lstStyle>
            <a:lvl1pPr marL="0" indent="0">
              <a:buNone/>
              <a:defRPr sz="6084" b="1"/>
            </a:lvl1pPr>
            <a:lvl2pPr marL="1159002" indent="0">
              <a:buNone/>
              <a:defRPr sz="5070" b="1"/>
            </a:lvl2pPr>
            <a:lvl3pPr marL="2318004" indent="0">
              <a:buNone/>
              <a:defRPr sz="4563" b="1"/>
            </a:lvl3pPr>
            <a:lvl4pPr marL="3477006" indent="0">
              <a:buNone/>
              <a:defRPr sz="4056" b="1"/>
            </a:lvl4pPr>
            <a:lvl5pPr marL="4636008" indent="0">
              <a:buNone/>
              <a:defRPr sz="4056" b="1"/>
            </a:lvl5pPr>
            <a:lvl6pPr marL="5795010" indent="0">
              <a:buNone/>
              <a:defRPr sz="4056" b="1"/>
            </a:lvl6pPr>
            <a:lvl7pPr marL="6954012" indent="0">
              <a:buNone/>
              <a:defRPr sz="4056" b="1"/>
            </a:lvl7pPr>
            <a:lvl8pPr marL="8113014" indent="0">
              <a:buNone/>
              <a:defRPr sz="4056" b="1"/>
            </a:lvl8pPr>
            <a:lvl9pPr marL="9272016" indent="0">
              <a:buNone/>
              <a:defRPr sz="40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9EDBB-DF04-A4E4-CD62-0DA501357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8886" y="15398093"/>
            <a:ext cx="13075125" cy="2264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632F7-D7F4-207C-B961-05BEDB190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646688" y="10333704"/>
            <a:ext cx="13139517" cy="5064389"/>
          </a:xfrm>
        </p:spPr>
        <p:txBody>
          <a:bodyPr anchor="b"/>
          <a:lstStyle>
            <a:lvl1pPr marL="0" indent="0">
              <a:buNone/>
              <a:defRPr sz="6084" b="1"/>
            </a:lvl1pPr>
            <a:lvl2pPr marL="1159002" indent="0">
              <a:buNone/>
              <a:defRPr sz="5070" b="1"/>
            </a:lvl2pPr>
            <a:lvl3pPr marL="2318004" indent="0">
              <a:buNone/>
              <a:defRPr sz="4563" b="1"/>
            </a:lvl3pPr>
            <a:lvl4pPr marL="3477006" indent="0">
              <a:buNone/>
              <a:defRPr sz="4056" b="1"/>
            </a:lvl4pPr>
            <a:lvl5pPr marL="4636008" indent="0">
              <a:buNone/>
              <a:defRPr sz="4056" b="1"/>
            </a:lvl5pPr>
            <a:lvl6pPr marL="5795010" indent="0">
              <a:buNone/>
              <a:defRPr sz="4056" b="1"/>
            </a:lvl6pPr>
            <a:lvl7pPr marL="6954012" indent="0">
              <a:buNone/>
              <a:defRPr sz="4056" b="1"/>
            </a:lvl7pPr>
            <a:lvl8pPr marL="8113014" indent="0">
              <a:buNone/>
              <a:defRPr sz="4056" b="1"/>
            </a:lvl8pPr>
            <a:lvl9pPr marL="9272016" indent="0">
              <a:buNone/>
              <a:defRPr sz="40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204C3-8A24-C374-32E9-363227A56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646688" y="15398093"/>
            <a:ext cx="13139517" cy="2264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56CEF5-1842-0657-A5EB-6D74E0B1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784AF-A976-86A9-D709-799D72FA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16EAF-99F1-33A2-4800-E43756DD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55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ED8B-C876-1198-3F90-C8D78728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BE37C-986B-E8A9-99FC-A580CB6F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4D4CB-048B-79AA-0CD5-EF0DAB7F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48F8F-8CC2-D894-1A92-BF9DF8EF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9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2C322-8D84-4538-8E63-32DBC446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D9814-96A8-74F2-F668-EB8E4F68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F06EF-5800-6D72-ABFC-F53A296D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43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D15A-AC8F-6630-C3AF-13E35A67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86" y="2810298"/>
            <a:ext cx="9968323" cy="9836044"/>
          </a:xfrm>
        </p:spPr>
        <p:txBody>
          <a:bodyPr anchor="b"/>
          <a:lstStyle>
            <a:lvl1pPr>
              <a:defRPr sz="81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020A-851D-ADC8-9D08-6E5D441D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9517" y="6069467"/>
            <a:ext cx="15646688" cy="29957000"/>
          </a:xfrm>
        </p:spPr>
        <p:txBody>
          <a:bodyPr/>
          <a:lstStyle>
            <a:lvl1pPr>
              <a:defRPr sz="8112"/>
            </a:lvl1pPr>
            <a:lvl2pPr>
              <a:defRPr sz="7098"/>
            </a:lvl2pPr>
            <a:lvl3pPr>
              <a:defRPr sz="6084"/>
            </a:lvl3pPr>
            <a:lvl4pPr>
              <a:defRPr sz="5070"/>
            </a:lvl4pPr>
            <a:lvl5pPr>
              <a:defRPr sz="5070"/>
            </a:lvl5pPr>
            <a:lvl6pPr>
              <a:defRPr sz="5070"/>
            </a:lvl6pPr>
            <a:lvl7pPr>
              <a:defRPr sz="5070"/>
            </a:lvl7pPr>
            <a:lvl8pPr>
              <a:defRPr sz="5070"/>
            </a:lvl8pPr>
            <a:lvl9pPr>
              <a:defRPr sz="50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70335-F39A-EADD-28FA-A93AE91E4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8886" y="12646342"/>
            <a:ext cx="9968323" cy="23428914"/>
          </a:xfrm>
        </p:spPr>
        <p:txBody>
          <a:bodyPr/>
          <a:lstStyle>
            <a:lvl1pPr marL="0" indent="0">
              <a:buNone/>
              <a:defRPr sz="4056"/>
            </a:lvl1pPr>
            <a:lvl2pPr marL="1159002" indent="0">
              <a:buNone/>
              <a:defRPr sz="3549"/>
            </a:lvl2pPr>
            <a:lvl3pPr marL="2318004" indent="0">
              <a:buNone/>
              <a:defRPr sz="3042"/>
            </a:lvl3pPr>
            <a:lvl4pPr marL="3477006" indent="0">
              <a:buNone/>
              <a:defRPr sz="2535"/>
            </a:lvl4pPr>
            <a:lvl5pPr marL="4636008" indent="0">
              <a:buNone/>
              <a:defRPr sz="2535"/>
            </a:lvl5pPr>
            <a:lvl6pPr marL="5795010" indent="0">
              <a:buNone/>
              <a:defRPr sz="2535"/>
            </a:lvl6pPr>
            <a:lvl7pPr marL="6954012" indent="0">
              <a:buNone/>
              <a:defRPr sz="2535"/>
            </a:lvl7pPr>
            <a:lvl8pPr marL="8113014" indent="0">
              <a:buNone/>
              <a:defRPr sz="2535"/>
            </a:lvl8pPr>
            <a:lvl9pPr marL="9272016" indent="0">
              <a:buNone/>
              <a:defRPr sz="25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666EC-6A87-F43F-FAF0-146EC4ED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32AAF-34AC-40AF-928E-F6E446A5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2EB88-EC08-9ADA-055B-0B27ED1B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657E-B67F-F7AF-7805-4AFE103B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86" y="2810298"/>
            <a:ext cx="9968323" cy="9836044"/>
          </a:xfrm>
        </p:spPr>
        <p:txBody>
          <a:bodyPr anchor="b"/>
          <a:lstStyle>
            <a:lvl1pPr>
              <a:defRPr sz="81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0EFAAF-2DEA-DBD0-AFC4-4AF38341F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139517" y="6069467"/>
            <a:ext cx="15646688" cy="29957000"/>
          </a:xfrm>
        </p:spPr>
        <p:txBody>
          <a:bodyPr/>
          <a:lstStyle>
            <a:lvl1pPr marL="0" indent="0">
              <a:buNone/>
              <a:defRPr sz="8112"/>
            </a:lvl1pPr>
            <a:lvl2pPr marL="1159002" indent="0">
              <a:buNone/>
              <a:defRPr sz="7098"/>
            </a:lvl2pPr>
            <a:lvl3pPr marL="2318004" indent="0">
              <a:buNone/>
              <a:defRPr sz="6084"/>
            </a:lvl3pPr>
            <a:lvl4pPr marL="3477006" indent="0">
              <a:buNone/>
              <a:defRPr sz="5070"/>
            </a:lvl4pPr>
            <a:lvl5pPr marL="4636008" indent="0">
              <a:buNone/>
              <a:defRPr sz="5070"/>
            </a:lvl5pPr>
            <a:lvl6pPr marL="5795010" indent="0">
              <a:buNone/>
              <a:defRPr sz="5070"/>
            </a:lvl6pPr>
            <a:lvl7pPr marL="6954012" indent="0">
              <a:buNone/>
              <a:defRPr sz="5070"/>
            </a:lvl7pPr>
            <a:lvl8pPr marL="8113014" indent="0">
              <a:buNone/>
              <a:defRPr sz="5070"/>
            </a:lvl8pPr>
            <a:lvl9pPr marL="9272016" indent="0">
              <a:buNone/>
              <a:defRPr sz="507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547BD-432A-DBB5-09B8-207AFFE0A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8886" y="12646342"/>
            <a:ext cx="9968323" cy="23428914"/>
          </a:xfrm>
        </p:spPr>
        <p:txBody>
          <a:bodyPr/>
          <a:lstStyle>
            <a:lvl1pPr marL="0" indent="0">
              <a:buNone/>
              <a:defRPr sz="4056"/>
            </a:lvl1pPr>
            <a:lvl2pPr marL="1159002" indent="0">
              <a:buNone/>
              <a:defRPr sz="3549"/>
            </a:lvl2pPr>
            <a:lvl3pPr marL="2318004" indent="0">
              <a:buNone/>
              <a:defRPr sz="3042"/>
            </a:lvl3pPr>
            <a:lvl4pPr marL="3477006" indent="0">
              <a:buNone/>
              <a:defRPr sz="2535"/>
            </a:lvl4pPr>
            <a:lvl5pPr marL="4636008" indent="0">
              <a:buNone/>
              <a:defRPr sz="2535"/>
            </a:lvl5pPr>
            <a:lvl6pPr marL="5795010" indent="0">
              <a:buNone/>
              <a:defRPr sz="2535"/>
            </a:lvl6pPr>
            <a:lvl7pPr marL="6954012" indent="0">
              <a:buNone/>
              <a:defRPr sz="2535"/>
            </a:lvl7pPr>
            <a:lvl8pPr marL="8113014" indent="0">
              <a:buNone/>
              <a:defRPr sz="2535"/>
            </a:lvl8pPr>
            <a:lvl9pPr marL="9272016" indent="0">
              <a:buNone/>
              <a:defRPr sz="25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AC3C4-70D8-7F59-D1FD-4F8BAAEA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181F5-9416-6D82-80DD-BDD723FF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2EED2-78C8-EB8E-2189-3587FFAF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6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3B61-B7D8-7440-7DD4-BD79079D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3669D-7473-5BD4-7674-EA095A76D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2437F-1F5D-7847-B4B3-B253A2B9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BBE5E-1DC2-C3D1-D87E-B1D093EF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344DF-185C-31B4-424A-72B1BEE0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51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F1FED-DF86-AC67-E752-F042A070A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2117849" y="2244335"/>
            <a:ext cx="6664330" cy="35723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2837D-FD21-3D1D-615F-5FA4E87A7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24859" y="2244335"/>
            <a:ext cx="19606652" cy="35723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16660-B325-BAB5-5139-5355FB33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B3A4-641D-8A36-FE07-67796FB8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491A3-8BE0-0071-0CF9-7CD7126B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3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4CC0C1-5080-F7A2-D67F-34C918222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0"/>
          <a:stretch/>
        </p:blipFill>
        <p:spPr>
          <a:xfrm>
            <a:off x="0" y="1"/>
            <a:ext cx="30907038" cy="4215447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E6397C-5295-85A8-5E40-12CAF9D824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56239" y="3835083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10FE7F41-F7C3-60A1-CBB4-C1EE62D59ED8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79127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6BB128D-4577-CB32-90B4-76FB27DBE9AA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206726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B9C850FE-9C68-49BE-9C6C-617717EB8B49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52051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4EFC2CEB-D4B7-BBE8-D5BA-E98CF8EFDA49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106915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CB3280B-9376-0599-6BD7-ED217CADB7C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86163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EACA3A3C-7961-34AE-A9A2-3EF5E531D383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23750998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AC77302-8448-CC0D-5A28-68233F94AF33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146969" y="3574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D547810-0617-1663-2C1E-024894EF1E7C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299369" y="3590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BD4B4D6-8A1B-A772-87BE-B31679AD9351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1451769" y="3605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EAFB7C22-93EC-6C5B-51A3-583C253627EF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1604169" y="3620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2FBFBCD9-7494-42B5-396E-EF754436E5BF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1756569" y="3635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44992723-47A5-6022-DDB5-A32B598F7770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908969" y="36509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79769F3C-5A3F-CA12-A754-217F8F6ADB0E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2061369" y="36662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CC799D46-1311-B0DB-4701-AF3873CB5ED7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2213769" y="36814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F7CE5111-659A-059C-7E10-C648B749407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2366169" y="36966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4BE99B73-0C02-ED85-1DFF-34C74164D9E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2518569" y="37119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916DDA5F-C035-D4C1-5DB2-9E0437404AF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2670969" y="37271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6" name="Picture Placeholder 11">
            <a:extLst>
              <a:ext uri="{FF2B5EF4-FFF2-40B4-BE49-F238E27FC236}">
                <a16:creationId xmlns:a16="http://schemas.microsoft.com/office/drawing/2014/main" id="{D0E07809-75BE-7F82-1A36-9134334BACCF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823369" y="37424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id="{BE98DB23-4DD9-C0BD-76FE-7BAD90F1FACB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2975769" y="37576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26A9F7D4-D2B4-9279-E67A-0F952E5749E7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3128169" y="37728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id="{B9D7F6E5-118E-0E00-2319-E36E9168BEFC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3280569" y="37881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0" name="Picture Placeholder 11">
            <a:extLst>
              <a:ext uri="{FF2B5EF4-FFF2-40B4-BE49-F238E27FC236}">
                <a16:creationId xmlns:a16="http://schemas.microsoft.com/office/drawing/2014/main" id="{00199CE3-D76D-1B7A-3B3B-3D95329C8FD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3432969" y="38033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1FE7804F-7D2D-65F0-43A0-048B14C65AB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3585369" y="38186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CCE84C90-90CF-1BCB-738A-70C9663DE9CD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3737769" y="38338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C1E12DD5-978F-0590-7E48-135B0338CC80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3890169" y="38490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4" name="Picture Placeholder 11">
            <a:extLst>
              <a:ext uri="{FF2B5EF4-FFF2-40B4-BE49-F238E27FC236}">
                <a16:creationId xmlns:a16="http://schemas.microsoft.com/office/drawing/2014/main" id="{CCCBF1ED-5C5B-3BA8-C338-1C54D6F3A8FD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4042569" y="38643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5" name="Picture Placeholder 11">
            <a:extLst>
              <a:ext uri="{FF2B5EF4-FFF2-40B4-BE49-F238E27FC236}">
                <a16:creationId xmlns:a16="http://schemas.microsoft.com/office/drawing/2014/main" id="{985FEAB6-2A82-FAA6-8D5E-33EE21789DFA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4194969" y="38795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6" name="Picture Placeholder 11">
            <a:extLst>
              <a:ext uri="{FF2B5EF4-FFF2-40B4-BE49-F238E27FC236}">
                <a16:creationId xmlns:a16="http://schemas.microsoft.com/office/drawing/2014/main" id="{E3C29AED-6FF2-DFC0-BB34-6EFD8BECE675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4347369" y="38948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7" name="Picture Placeholder 11">
            <a:extLst>
              <a:ext uri="{FF2B5EF4-FFF2-40B4-BE49-F238E27FC236}">
                <a16:creationId xmlns:a16="http://schemas.microsoft.com/office/drawing/2014/main" id="{7BB3867B-9C9F-31EA-3B32-E748933E57C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4499769" y="39100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030F1728-5349-D99C-32CF-560F8B8EC192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4652169" y="39252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F5495882-3B0A-D047-5868-F227DE0B8DCA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4804569" y="39405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0" name="Picture Placeholder 11">
            <a:extLst>
              <a:ext uri="{FF2B5EF4-FFF2-40B4-BE49-F238E27FC236}">
                <a16:creationId xmlns:a16="http://schemas.microsoft.com/office/drawing/2014/main" id="{0181DC12-642D-D72C-149D-6284C10F4384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4956969" y="3955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1" name="Picture Placeholder 11">
            <a:extLst>
              <a:ext uri="{FF2B5EF4-FFF2-40B4-BE49-F238E27FC236}">
                <a16:creationId xmlns:a16="http://schemas.microsoft.com/office/drawing/2014/main" id="{69359874-FF79-BC04-E1A9-31BDDE51A6BB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5109369" y="3971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2" name="Picture Placeholder 11">
            <a:extLst>
              <a:ext uri="{FF2B5EF4-FFF2-40B4-BE49-F238E27FC236}">
                <a16:creationId xmlns:a16="http://schemas.microsoft.com/office/drawing/2014/main" id="{D6B8A7DE-F10E-FA49-448D-A4DC499DEF29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5261769" y="3986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8B5885EF-9D96-4783-F785-D6F436081E6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5414169" y="4001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id="{4061C5BA-8D0B-EDDB-6B57-87604D7074D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5566569" y="4016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0" name="Picture Placeholder 11">
            <a:extLst>
              <a:ext uri="{FF2B5EF4-FFF2-40B4-BE49-F238E27FC236}">
                <a16:creationId xmlns:a16="http://schemas.microsoft.com/office/drawing/2014/main" id="{F26BAB4E-52C9-FEF5-C943-308AD24605EC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575878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2" name="Picture Placeholder 11">
            <a:extLst>
              <a:ext uri="{FF2B5EF4-FFF2-40B4-BE49-F238E27FC236}">
                <a16:creationId xmlns:a16="http://schemas.microsoft.com/office/drawing/2014/main" id="{667A8512-D14A-6F22-AC3B-F58E3E96009B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94084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3" name="Picture Placeholder 11">
            <a:extLst>
              <a:ext uri="{FF2B5EF4-FFF2-40B4-BE49-F238E27FC236}">
                <a16:creationId xmlns:a16="http://schemas.microsoft.com/office/drawing/2014/main" id="{00A71530-28F4-F4D3-70A3-8332ED034B99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119419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4" name="Picture Placeholder 11">
            <a:extLst>
              <a:ext uri="{FF2B5EF4-FFF2-40B4-BE49-F238E27FC236}">
                <a16:creationId xmlns:a16="http://schemas.microsoft.com/office/drawing/2014/main" id="{B99C0C5D-3774-2CF8-9A6D-0DF9DB13A67C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173713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5" name="Picture Placeholder 11">
            <a:extLst>
              <a:ext uri="{FF2B5EF4-FFF2-40B4-BE49-F238E27FC236}">
                <a16:creationId xmlns:a16="http://schemas.microsoft.com/office/drawing/2014/main" id="{748F6483-2BCC-99E3-18B2-C2B7A6135DF3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199048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6" name="Picture Placeholder 11">
            <a:extLst>
              <a:ext uri="{FF2B5EF4-FFF2-40B4-BE49-F238E27FC236}">
                <a16:creationId xmlns:a16="http://schemas.microsoft.com/office/drawing/2014/main" id="{803F545D-EE3F-2F16-05D0-A6C3475EFFE3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9408478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7" name="Picture Placeholder 11">
            <a:extLst>
              <a:ext uri="{FF2B5EF4-FFF2-40B4-BE49-F238E27FC236}">
                <a16:creationId xmlns:a16="http://schemas.microsoft.com/office/drawing/2014/main" id="{49CE33E2-C6F1-FE30-794C-E7DDA70C0F63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11941969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8" name="Picture Placeholder 11">
            <a:extLst>
              <a:ext uri="{FF2B5EF4-FFF2-40B4-BE49-F238E27FC236}">
                <a16:creationId xmlns:a16="http://schemas.microsoft.com/office/drawing/2014/main" id="{9936978C-8FCF-07AD-7F79-A6B13A93F3A9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5128578" y="15831711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9" name="Picture Placeholder 11">
            <a:extLst>
              <a:ext uri="{FF2B5EF4-FFF2-40B4-BE49-F238E27FC236}">
                <a16:creationId xmlns:a16="http://schemas.microsoft.com/office/drawing/2014/main" id="{81D94946-D255-92B7-BB0F-E09DD367864D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23732107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80" name="Picture Placeholder 11">
            <a:extLst>
              <a:ext uri="{FF2B5EF4-FFF2-40B4-BE49-F238E27FC236}">
                <a16:creationId xmlns:a16="http://schemas.microsoft.com/office/drawing/2014/main" id="{4991C709-2AA1-C78F-7489-D8A47AE5A131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26284807" y="1581001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5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4CC0C1-5080-F7A2-D67F-34C918222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0"/>
          <a:stretch/>
        </p:blipFill>
        <p:spPr>
          <a:xfrm>
            <a:off x="0" y="1"/>
            <a:ext cx="30907038" cy="42154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FFE4B3-95A9-E5E7-CE0B-F21E05A7A920}"/>
              </a:ext>
            </a:extLst>
          </p:cNvPr>
          <p:cNvSpPr/>
          <p:nvPr userDrawn="1"/>
        </p:nvSpPr>
        <p:spPr>
          <a:xfrm>
            <a:off x="0" y="0"/>
            <a:ext cx="30907038" cy="42153840"/>
          </a:xfrm>
          <a:prstGeom prst="rect">
            <a:avLst/>
          </a:prstGeom>
          <a:solidFill>
            <a:srgbClr val="D5C1C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AC77302-8448-CC0D-5A28-68233F94AF33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146969" y="3574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D547810-0617-1663-2C1E-024894EF1E7C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299369" y="3590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BD4B4D6-8A1B-A772-87BE-B31679AD9351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1451769" y="3605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EAFB7C22-93EC-6C5B-51A3-583C253627EF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1604169" y="3620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2FBFBCD9-7494-42B5-396E-EF754436E5BF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1756569" y="3635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44992723-47A5-6022-DDB5-A32B598F7770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908969" y="36509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79769F3C-5A3F-CA12-A754-217F8F6ADB0E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2061369" y="36662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CC799D46-1311-B0DB-4701-AF3873CB5ED7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2213769" y="36814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F7CE5111-659A-059C-7E10-C648B749407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2366169" y="36966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4BE99B73-0C02-ED85-1DFF-34C74164D9E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2518569" y="37119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916DDA5F-C035-D4C1-5DB2-9E0437404AF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2670969" y="37271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6" name="Picture Placeholder 11">
            <a:extLst>
              <a:ext uri="{FF2B5EF4-FFF2-40B4-BE49-F238E27FC236}">
                <a16:creationId xmlns:a16="http://schemas.microsoft.com/office/drawing/2014/main" id="{D0E07809-75BE-7F82-1A36-9134334BACCF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823369" y="37424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id="{BE98DB23-4DD9-C0BD-76FE-7BAD90F1FACB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2975769" y="37576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26A9F7D4-D2B4-9279-E67A-0F952E5749E7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3128169" y="37728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id="{B9D7F6E5-118E-0E00-2319-E36E9168BEFC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3280569" y="37881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0" name="Picture Placeholder 11">
            <a:extLst>
              <a:ext uri="{FF2B5EF4-FFF2-40B4-BE49-F238E27FC236}">
                <a16:creationId xmlns:a16="http://schemas.microsoft.com/office/drawing/2014/main" id="{00199CE3-D76D-1B7A-3B3B-3D95329C8FD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3432969" y="38033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1FE7804F-7D2D-65F0-43A0-048B14C65AB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3585369" y="38186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CCE84C90-90CF-1BCB-738A-70C9663DE9CD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3737769" y="38338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C1E12DD5-978F-0590-7E48-135B0338CC80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3890169" y="38490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4" name="Picture Placeholder 11">
            <a:extLst>
              <a:ext uri="{FF2B5EF4-FFF2-40B4-BE49-F238E27FC236}">
                <a16:creationId xmlns:a16="http://schemas.microsoft.com/office/drawing/2014/main" id="{CCCBF1ED-5C5B-3BA8-C338-1C54D6F3A8FD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4042569" y="38643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5" name="Picture Placeholder 11">
            <a:extLst>
              <a:ext uri="{FF2B5EF4-FFF2-40B4-BE49-F238E27FC236}">
                <a16:creationId xmlns:a16="http://schemas.microsoft.com/office/drawing/2014/main" id="{985FEAB6-2A82-FAA6-8D5E-33EE21789DFA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4194969" y="38795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6" name="Picture Placeholder 11">
            <a:extLst>
              <a:ext uri="{FF2B5EF4-FFF2-40B4-BE49-F238E27FC236}">
                <a16:creationId xmlns:a16="http://schemas.microsoft.com/office/drawing/2014/main" id="{E3C29AED-6FF2-DFC0-BB34-6EFD8BECE675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4347369" y="38948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7" name="Picture Placeholder 11">
            <a:extLst>
              <a:ext uri="{FF2B5EF4-FFF2-40B4-BE49-F238E27FC236}">
                <a16:creationId xmlns:a16="http://schemas.microsoft.com/office/drawing/2014/main" id="{7BB3867B-9C9F-31EA-3B32-E748933E57C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4499769" y="39100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030F1728-5349-D99C-32CF-560F8B8EC192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4652169" y="39252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F5495882-3B0A-D047-5868-F227DE0B8DCA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4804569" y="39405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0" name="Picture Placeholder 11">
            <a:extLst>
              <a:ext uri="{FF2B5EF4-FFF2-40B4-BE49-F238E27FC236}">
                <a16:creationId xmlns:a16="http://schemas.microsoft.com/office/drawing/2014/main" id="{0181DC12-642D-D72C-149D-6284C10F4384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4956969" y="3955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1" name="Picture Placeholder 11">
            <a:extLst>
              <a:ext uri="{FF2B5EF4-FFF2-40B4-BE49-F238E27FC236}">
                <a16:creationId xmlns:a16="http://schemas.microsoft.com/office/drawing/2014/main" id="{69359874-FF79-BC04-E1A9-31BDDE51A6BB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5109369" y="3971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2" name="Picture Placeholder 11">
            <a:extLst>
              <a:ext uri="{FF2B5EF4-FFF2-40B4-BE49-F238E27FC236}">
                <a16:creationId xmlns:a16="http://schemas.microsoft.com/office/drawing/2014/main" id="{D6B8A7DE-F10E-FA49-448D-A4DC499DEF29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5261769" y="3986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8B5885EF-9D96-4783-F785-D6F436081E6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5414169" y="4001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id="{4061C5BA-8D0B-EDDB-6B57-87604D7074D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5566569" y="4016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3110C13-077B-FA1D-9954-C7EFF23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56239" y="3835083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8C3AA6A-62EA-396D-844C-3560FC6FAD1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79127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FA203CD-92DD-DDF1-62ED-6F6AC140ED2E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206726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F97796C-D544-C482-7797-3244BB5D6898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52051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2C711818-1F34-6C5C-B7ED-CDF0A29FB6CC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106915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C268C83-E417-D90E-780A-982A1104A40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86163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87439AF-B249-C353-7796-19BBC62264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23750998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757393C2-C050-1D64-5B23-D418F9C59CE7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575878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5357C050-8ECE-5C2D-B8A2-E5B2357CC99D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94084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03040E4D-73CE-F82F-FF15-CA80BCE2D18F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119419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FC0EBCCC-6607-C2CA-230B-A33A533FF24A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173713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45C0034-E264-4AF0-3CEA-C4F6171BD974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199048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2B4537FF-3542-1A09-CE0B-F87E33CFFACA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9408478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42F5D6-3981-16E4-DC9E-BBF186D3E140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11941969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F5AC1BE9-0D0D-28E1-84B1-F0B6AEF86ECF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5128578" y="15831711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6FC7FFB-58C9-4D9B-4EC4-0C9C4D3073A3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23732107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D9105175-72A0-79D2-7393-52A2239B3269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26284807" y="1581001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11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4CC0C1-5080-F7A2-D67F-34C918222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6103" r="1842" b="6117"/>
          <a:stretch/>
        </p:blipFill>
        <p:spPr>
          <a:xfrm>
            <a:off x="0" y="0"/>
            <a:ext cx="30907038" cy="42148442"/>
          </a:xfrm>
          <a:prstGeom prst="rect">
            <a:avLst/>
          </a:prstGeom>
        </p:spPr>
      </p:pic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AC77302-8448-CC0D-5A28-68233F94AF33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146969" y="3574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D547810-0617-1663-2C1E-024894EF1E7C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299369" y="3590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BD4B4D6-8A1B-A772-87BE-B31679AD9351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1451769" y="3605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EAFB7C22-93EC-6C5B-51A3-583C253627EF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1604169" y="3620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2FBFBCD9-7494-42B5-396E-EF754436E5BF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1756569" y="3635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44992723-47A5-6022-DDB5-A32B598F7770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908969" y="36509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79769F3C-5A3F-CA12-A754-217F8F6ADB0E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2061369" y="36662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CC799D46-1311-B0DB-4701-AF3873CB5ED7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2213769" y="36814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F7CE5111-659A-059C-7E10-C648B749407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2366169" y="36966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4BE99B73-0C02-ED85-1DFF-34C74164D9E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2518569" y="37119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916DDA5F-C035-D4C1-5DB2-9E0437404AF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2670969" y="37271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6" name="Picture Placeholder 11">
            <a:extLst>
              <a:ext uri="{FF2B5EF4-FFF2-40B4-BE49-F238E27FC236}">
                <a16:creationId xmlns:a16="http://schemas.microsoft.com/office/drawing/2014/main" id="{D0E07809-75BE-7F82-1A36-9134334BACCF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823369" y="37424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id="{BE98DB23-4DD9-C0BD-76FE-7BAD90F1FACB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2975769" y="37576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26A9F7D4-D2B4-9279-E67A-0F952E5749E7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3128169" y="37728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id="{B9D7F6E5-118E-0E00-2319-E36E9168BEFC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3280569" y="37881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0" name="Picture Placeholder 11">
            <a:extLst>
              <a:ext uri="{FF2B5EF4-FFF2-40B4-BE49-F238E27FC236}">
                <a16:creationId xmlns:a16="http://schemas.microsoft.com/office/drawing/2014/main" id="{00199CE3-D76D-1B7A-3B3B-3D95329C8FD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3432969" y="38033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1FE7804F-7D2D-65F0-43A0-048B14C65AB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3585369" y="38186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CCE84C90-90CF-1BCB-738A-70C9663DE9CD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3737769" y="38338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C1E12DD5-978F-0590-7E48-135B0338CC80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3890169" y="38490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4" name="Picture Placeholder 11">
            <a:extLst>
              <a:ext uri="{FF2B5EF4-FFF2-40B4-BE49-F238E27FC236}">
                <a16:creationId xmlns:a16="http://schemas.microsoft.com/office/drawing/2014/main" id="{CCCBF1ED-5C5B-3BA8-C338-1C54D6F3A8FD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4042569" y="38643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5" name="Picture Placeholder 11">
            <a:extLst>
              <a:ext uri="{FF2B5EF4-FFF2-40B4-BE49-F238E27FC236}">
                <a16:creationId xmlns:a16="http://schemas.microsoft.com/office/drawing/2014/main" id="{985FEAB6-2A82-FAA6-8D5E-33EE21789DFA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4194969" y="38795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6" name="Picture Placeholder 11">
            <a:extLst>
              <a:ext uri="{FF2B5EF4-FFF2-40B4-BE49-F238E27FC236}">
                <a16:creationId xmlns:a16="http://schemas.microsoft.com/office/drawing/2014/main" id="{E3C29AED-6FF2-DFC0-BB34-6EFD8BECE675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4347369" y="38948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7" name="Picture Placeholder 11">
            <a:extLst>
              <a:ext uri="{FF2B5EF4-FFF2-40B4-BE49-F238E27FC236}">
                <a16:creationId xmlns:a16="http://schemas.microsoft.com/office/drawing/2014/main" id="{7BB3867B-9C9F-31EA-3B32-E748933E57C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4499769" y="39100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030F1728-5349-D99C-32CF-560F8B8EC192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4652169" y="39252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F5495882-3B0A-D047-5868-F227DE0B8DCA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4804569" y="39405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0" name="Picture Placeholder 11">
            <a:extLst>
              <a:ext uri="{FF2B5EF4-FFF2-40B4-BE49-F238E27FC236}">
                <a16:creationId xmlns:a16="http://schemas.microsoft.com/office/drawing/2014/main" id="{0181DC12-642D-D72C-149D-6284C10F4384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4956969" y="3955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1" name="Picture Placeholder 11">
            <a:extLst>
              <a:ext uri="{FF2B5EF4-FFF2-40B4-BE49-F238E27FC236}">
                <a16:creationId xmlns:a16="http://schemas.microsoft.com/office/drawing/2014/main" id="{69359874-FF79-BC04-E1A9-31BDDE51A6BB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5109369" y="3971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2" name="Picture Placeholder 11">
            <a:extLst>
              <a:ext uri="{FF2B5EF4-FFF2-40B4-BE49-F238E27FC236}">
                <a16:creationId xmlns:a16="http://schemas.microsoft.com/office/drawing/2014/main" id="{D6B8A7DE-F10E-FA49-448D-A4DC499DEF29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5261769" y="3986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8B5885EF-9D96-4783-F785-D6F436081E6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5414169" y="4001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id="{4061C5BA-8D0B-EDDB-6B57-87604D7074D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5566569" y="4016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3110C13-077B-FA1D-9954-C7EFF23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56239" y="3835083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8C3AA6A-62EA-396D-844C-3560FC6FAD1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79127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FA203CD-92DD-DDF1-62ED-6F6AC140ED2E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206726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F97796C-D544-C482-7797-3244BB5D6898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52051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2C711818-1F34-6C5C-B7ED-CDF0A29FB6CC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106915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C268C83-E417-D90E-780A-982A1104A40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86163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87439AF-B249-C353-7796-19BBC62264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23750998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757393C2-C050-1D64-5B23-D418F9C59CE7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575878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5357C050-8ECE-5C2D-B8A2-E5B2357CC99D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94084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03040E4D-73CE-F82F-FF15-CA80BCE2D18F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119419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FC0EBCCC-6607-C2CA-230B-A33A533FF24A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173713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45C0034-E264-4AF0-3CEA-C4F6171BD974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199048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2B4537FF-3542-1A09-CE0B-F87E33CFFACA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9408478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42F5D6-3981-16E4-DC9E-BBF186D3E140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11941969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F5AC1BE9-0D0D-28E1-84B1-F0B6AEF86ECF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5128578" y="15831711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6FC7FFB-58C9-4D9B-4EC4-0C9C4D3073A3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23732107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D9105175-72A0-79D2-7393-52A2239B3269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26284807" y="1581001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9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4CC0C1-5080-F7A2-D67F-34C918222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6103" r="1842" b="6117"/>
          <a:stretch/>
        </p:blipFill>
        <p:spPr>
          <a:xfrm>
            <a:off x="0" y="0"/>
            <a:ext cx="30907038" cy="421484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FFE4B3-95A9-E5E7-CE0B-F21E05A7A920}"/>
              </a:ext>
            </a:extLst>
          </p:cNvPr>
          <p:cNvSpPr/>
          <p:nvPr userDrawn="1"/>
        </p:nvSpPr>
        <p:spPr>
          <a:xfrm>
            <a:off x="0" y="0"/>
            <a:ext cx="30907038" cy="42153840"/>
          </a:xfrm>
          <a:prstGeom prst="rect">
            <a:avLst/>
          </a:prstGeom>
          <a:solidFill>
            <a:srgbClr val="D7D4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AC77302-8448-CC0D-5A28-68233F94AF33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146969" y="3574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D547810-0617-1663-2C1E-024894EF1E7C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299369" y="3590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BD4B4D6-8A1B-A772-87BE-B31679AD9351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1451769" y="3605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EAFB7C22-93EC-6C5B-51A3-583C253627EF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1604169" y="3620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2FBFBCD9-7494-42B5-396E-EF754436E5BF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1756569" y="3635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44992723-47A5-6022-DDB5-A32B598F7770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908969" y="36509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79769F3C-5A3F-CA12-A754-217F8F6ADB0E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2061369" y="36662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CC799D46-1311-B0DB-4701-AF3873CB5ED7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2213769" y="36814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F7CE5111-659A-059C-7E10-C648B749407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2366169" y="36966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4BE99B73-0C02-ED85-1DFF-34C74164D9E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2518569" y="37119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916DDA5F-C035-D4C1-5DB2-9E0437404AF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2670969" y="37271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6" name="Picture Placeholder 11">
            <a:extLst>
              <a:ext uri="{FF2B5EF4-FFF2-40B4-BE49-F238E27FC236}">
                <a16:creationId xmlns:a16="http://schemas.microsoft.com/office/drawing/2014/main" id="{D0E07809-75BE-7F82-1A36-9134334BACCF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823369" y="37424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id="{BE98DB23-4DD9-C0BD-76FE-7BAD90F1FACB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2975769" y="37576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26A9F7D4-D2B4-9279-E67A-0F952E5749E7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3128169" y="37728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id="{B9D7F6E5-118E-0E00-2319-E36E9168BEFC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3280569" y="37881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0" name="Picture Placeholder 11">
            <a:extLst>
              <a:ext uri="{FF2B5EF4-FFF2-40B4-BE49-F238E27FC236}">
                <a16:creationId xmlns:a16="http://schemas.microsoft.com/office/drawing/2014/main" id="{00199CE3-D76D-1B7A-3B3B-3D95329C8FD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3432969" y="38033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1FE7804F-7D2D-65F0-43A0-048B14C65AB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3585369" y="38186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CCE84C90-90CF-1BCB-738A-70C9663DE9CD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3737769" y="38338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C1E12DD5-978F-0590-7E48-135B0338CC80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3890169" y="38490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4" name="Picture Placeholder 11">
            <a:extLst>
              <a:ext uri="{FF2B5EF4-FFF2-40B4-BE49-F238E27FC236}">
                <a16:creationId xmlns:a16="http://schemas.microsoft.com/office/drawing/2014/main" id="{CCCBF1ED-5C5B-3BA8-C338-1C54D6F3A8FD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4042569" y="38643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5" name="Picture Placeholder 11">
            <a:extLst>
              <a:ext uri="{FF2B5EF4-FFF2-40B4-BE49-F238E27FC236}">
                <a16:creationId xmlns:a16="http://schemas.microsoft.com/office/drawing/2014/main" id="{985FEAB6-2A82-FAA6-8D5E-33EE21789DFA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4194969" y="38795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6" name="Picture Placeholder 11">
            <a:extLst>
              <a:ext uri="{FF2B5EF4-FFF2-40B4-BE49-F238E27FC236}">
                <a16:creationId xmlns:a16="http://schemas.microsoft.com/office/drawing/2014/main" id="{E3C29AED-6FF2-DFC0-BB34-6EFD8BECE675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4347369" y="38948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7" name="Picture Placeholder 11">
            <a:extLst>
              <a:ext uri="{FF2B5EF4-FFF2-40B4-BE49-F238E27FC236}">
                <a16:creationId xmlns:a16="http://schemas.microsoft.com/office/drawing/2014/main" id="{7BB3867B-9C9F-31EA-3B32-E748933E57C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4499769" y="39100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030F1728-5349-D99C-32CF-560F8B8EC192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4652169" y="39252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F5495882-3B0A-D047-5868-F227DE0B8DCA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4804569" y="39405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0" name="Picture Placeholder 11">
            <a:extLst>
              <a:ext uri="{FF2B5EF4-FFF2-40B4-BE49-F238E27FC236}">
                <a16:creationId xmlns:a16="http://schemas.microsoft.com/office/drawing/2014/main" id="{0181DC12-642D-D72C-149D-6284C10F4384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4956969" y="395576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1" name="Picture Placeholder 11">
            <a:extLst>
              <a:ext uri="{FF2B5EF4-FFF2-40B4-BE49-F238E27FC236}">
                <a16:creationId xmlns:a16="http://schemas.microsoft.com/office/drawing/2014/main" id="{69359874-FF79-BC04-E1A9-31BDDE51A6BB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5109369" y="397100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2" name="Picture Placeholder 11">
            <a:extLst>
              <a:ext uri="{FF2B5EF4-FFF2-40B4-BE49-F238E27FC236}">
                <a16:creationId xmlns:a16="http://schemas.microsoft.com/office/drawing/2014/main" id="{D6B8A7DE-F10E-FA49-448D-A4DC499DEF29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5261769" y="398624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8B5885EF-9D96-4783-F785-D6F436081E6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5414169" y="400148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id="{4061C5BA-8D0B-EDDB-6B57-87604D7074D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5566569" y="40167242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3110C13-077B-FA1D-9954-C7EFF23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56239" y="3835083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8C3AA6A-62EA-396D-844C-3560FC6FAD1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79127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FA203CD-92DD-DDF1-62ED-6F6AC140ED2E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20672690" y="7326550"/>
            <a:ext cx="2194560" cy="265176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F97796C-D544-C482-7797-3244BB5D6898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52051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2C711818-1F34-6C5C-B7ED-CDF0A29FB6CC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106915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C268C83-E417-D90E-780A-982A1104A40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8616350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87439AF-B249-C353-7796-19BBC62264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23750998" y="11546523"/>
            <a:ext cx="1920240" cy="228600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757393C2-C050-1D64-5B23-D418F9C59CE7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575878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5357C050-8ECE-5C2D-B8A2-E5B2357CC99D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94084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03040E4D-73CE-F82F-FF15-CA80BCE2D18F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119419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FC0EBCCC-6607-C2CA-230B-A33A533FF24A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17371378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45C0034-E264-4AF0-3CEA-C4F6171BD974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19904869" y="187399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2B4537FF-3542-1A09-CE0B-F87E33CFFACA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9408478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42F5D6-3981-16E4-DC9E-BBF186D3E140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11941969" y="18739953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F5AC1BE9-0D0D-28E1-84B1-F0B6AEF86ECF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5128578" y="15831711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6FC7FFB-58C9-4D9B-4EC4-0C9C4D3073A3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23732107" y="1585700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D9105175-72A0-79D2-7393-52A2239B3269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26284807" y="15810012"/>
            <a:ext cx="1737360" cy="192024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1905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1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3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5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3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0072040-2FE1-EAD3-D538-81C7718A81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0319" y="12042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62435CA-9765-9D1F-7F68-A4B41F0CFF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24469" y="12042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90DABF6-D113-5704-5728-00B547787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2719" y="121951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79B4AA-E082-09C4-5154-CE9D2A63ED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05119" y="123475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8646B5-E174-AE2B-24D3-C28F28EF52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57519" y="124999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107B11-DEDF-5AE6-4A1B-2FAFAD05BD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09919" y="126523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C66F80-5AF2-B74F-42A4-23DB88D3E8D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62319" y="12804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3CB884-00E3-E9B3-F75F-E8B34289A5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14719" y="129571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EFCDB0-6934-BDC5-FE00-F6308ED312A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967119" y="131095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34BBCA-8567-5A1C-396B-644CEDA309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19519" y="132619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94CB9B-2E81-AA70-477F-CF663D88713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271919" y="134143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9A4FF5E-446E-5B78-4458-D512485FBC1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24319" y="13566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FF43F4-3F20-81EF-DF1D-4532DFFE9D0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576719" y="137191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086B94-C0F6-FD01-599C-94D79F3007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729119" y="138715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C36752F-A44D-0192-DD0B-3991A12B0CB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881519" y="140239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CE3D37-E490-8391-42D7-049BBE48880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1033919" y="141763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1F6418-5717-D737-AC5E-B9AC819B004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186319" y="14328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943B339-7238-C66B-9905-C5CFDF87961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338719" y="144811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7A88622-F1BB-6547-24A6-06A8B3C8D18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1491119" y="146335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C2ED169-A296-848F-2F55-7CAD623565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1643519" y="147859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34B6834-9EB9-B6D4-B8B6-C9A33C87B32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795919" y="149383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CEAFE4C-92CE-9E9A-7BCD-F1A2EA97BA8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1948319" y="15090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7B772CB-C70E-3E4B-A553-016C7ACEED6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2100719" y="152431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4B88511-B057-CC4A-7051-309512626F4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2253119" y="153955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6A55AA3-B48D-692D-7BCE-16501C82E8D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2405519" y="155479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1D7ACE-4693-8126-DCE4-2B0B4856F90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557919" y="157003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D78E1CB-0449-AF06-770E-7EEE93EC297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2710319" y="158527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BA0C9F-BCF6-4334-EA67-8B6788CE868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2862719" y="160051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F7BE464-B958-CD01-D8C8-1401B65A61C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015119" y="16157575"/>
            <a:ext cx="1828800" cy="2011680"/>
          </a:xfrm>
          <a:custGeom>
            <a:avLst/>
            <a:gdLst>
              <a:gd name="connsiteX0" fmla="*/ 1612900 w 3225800"/>
              <a:gd name="connsiteY0" fmla="*/ 0 h 3830638"/>
              <a:gd name="connsiteX1" fmla="*/ 3225800 w 3225800"/>
              <a:gd name="connsiteY1" fmla="*/ 1915319 h 3830638"/>
              <a:gd name="connsiteX2" fmla="*/ 1612900 w 3225800"/>
              <a:gd name="connsiteY2" fmla="*/ 3830638 h 3830638"/>
              <a:gd name="connsiteX3" fmla="*/ 0 w 3225800"/>
              <a:gd name="connsiteY3" fmla="*/ 1915319 h 3830638"/>
              <a:gd name="connsiteX4" fmla="*/ 1612900 w 3225800"/>
              <a:gd name="connsiteY4" fmla="*/ 0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5800" h="3830638">
                <a:moveTo>
                  <a:pt x="1612900" y="0"/>
                </a:moveTo>
                <a:cubicBezTo>
                  <a:pt x="2503680" y="0"/>
                  <a:pt x="3225800" y="857518"/>
                  <a:pt x="3225800" y="1915319"/>
                </a:cubicBezTo>
                <a:cubicBezTo>
                  <a:pt x="3225800" y="2973120"/>
                  <a:pt x="2503680" y="3830638"/>
                  <a:pt x="1612900" y="3830638"/>
                </a:cubicBezTo>
                <a:cubicBezTo>
                  <a:pt x="722120" y="3830638"/>
                  <a:pt x="0" y="2973120"/>
                  <a:pt x="0" y="1915319"/>
                </a:cubicBezTo>
                <a:cubicBezTo>
                  <a:pt x="0" y="857518"/>
                  <a:pt x="722120" y="0"/>
                  <a:pt x="1612900" y="0"/>
                </a:cubicBezTo>
                <a:close/>
              </a:path>
            </a:pathLst>
          </a:custGeom>
          <a:solidFill>
            <a:schemeClr val="bg2"/>
          </a:solidFill>
          <a:ln w="2032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1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3CA25-63C2-0686-2B27-C09C7574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448-97BB-6A68-6C74-BEAF1300E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EBEC-7864-3BB4-F314-D58EB0ED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CCBA9-EE43-8284-D6EC-84A7B9464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EABEB-0B30-D6F4-D8EB-0602F1EB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05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77" userDrawn="1">
          <p15:clr>
            <a:srgbClr val="FBAE40"/>
          </p15:clr>
        </p15:guide>
        <p15:guide id="2" pos="973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2DB0-3CAE-9D76-995E-568FAF3C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762" y="10509351"/>
            <a:ext cx="26657320" cy="17535088"/>
          </a:xfrm>
        </p:spPr>
        <p:txBody>
          <a:bodyPr anchor="b"/>
          <a:lstStyle>
            <a:lvl1pPr>
              <a:defRPr sz="152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E6056-16FD-2B4A-6F73-A35224D23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8762" y="28210327"/>
            <a:ext cx="26657320" cy="9221288"/>
          </a:xfrm>
        </p:spPr>
        <p:txBody>
          <a:bodyPr/>
          <a:lstStyle>
            <a:lvl1pPr marL="0" indent="0">
              <a:buNone/>
              <a:defRPr sz="6084">
                <a:solidFill>
                  <a:schemeClr val="tx1">
                    <a:tint val="75000"/>
                  </a:schemeClr>
                </a:solidFill>
              </a:defRPr>
            </a:lvl1pPr>
            <a:lvl2pPr marL="1159002" indent="0">
              <a:buNone/>
              <a:defRPr sz="5070">
                <a:solidFill>
                  <a:schemeClr val="tx1">
                    <a:tint val="75000"/>
                  </a:schemeClr>
                </a:solidFill>
              </a:defRPr>
            </a:lvl2pPr>
            <a:lvl3pPr marL="2318004" indent="0">
              <a:buNone/>
              <a:defRPr sz="4563">
                <a:solidFill>
                  <a:schemeClr val="tx1">
                    <a:tint val="75000"/>
                  </a:schemeClr>
                </a:solidFill>
              </a:defRPr>
            </a:lvl3pPr>
            <a:lvl4pPr marL="3477006" indent="0">
              <a:buNone/>
              <a:defRPr sz="4056">
                <a:solidFill>
                  <a:schemeClr val="tx1">
                    <a:tint val="75000"/>
                  </a:schemeClr>
                </a:solidFill>
              </a:defRPr>
            </a:lvl4pPr>
            <a:lvl5pPr marL="4636008" indent="0">
              <a:buNone/>
              <a:defRPr sz="4056">
                <a:solidFill>
                  <a:schemeClr val="tx1">
                    <a:tint val="75000"/>
                  </a:schemeClr>
                </a:solidFill>
              </a:defRPr>
            </a:lvl5pPr>
            <a:lvl6pPr marL="5795010" indent="0">
              <a:buNone/>
              <a:defRPr sz="4056">
                <a:solidFill>
                  <a:schemeClr val="tx1">
                    <a:tint val="75000"/>
                  </a:schemeClr>
                </a:solidFill>
              </a:defRPr>
            </a:lvl6pPr>
            <a:lvl7pPr marL="6954012" indent="0">
              <a:buNone/>
              <a:defRPr sz="4056">
                <a:solidFill>
                  <a:schemeClr val="tx1">
                    <a:tint val="75000"/>
                  </a:schemeClr>
                </a:solidFill>
              </a:defRPr>
            </a:lvl7pPr>
            <a:lvl8pPr marL="8113014" indent="0">
              <a:buNone/>
              <a:defRPr sz="4056">
                <a:solidFill>
                  <a:schemeClr val="tx1">
                    <a:tint val="75000"/>
                  </a:schemeClr>
                </a:solidFill>
              </a:defRPr>
            </a:lvl8pPr>
            <a:lvl9pPr marL="9272016" indent="0">
              <a:buNone/>
              <a:defRPr sz="40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4C3C6-6014-F7A6-F8A2-54B3847B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88BD-8D10-12CA-812E-F2C823D0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5863C-4993-35BD-A473-702B890F0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2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325D-D154-88C3-35D6-6B4E55A7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859" y="2244338"/>
            <a:ext cx="26657320" cy="8147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6B33-25F5-F25A-4BF0-647AB0B6D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4859" y="11221677"/>
            <a:ext cx="26657320" cy="2674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F9F62-7F46-A29C-CDB4-13A5787D4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24859" y="39070957"/>
            <a:ext cx="6954084" cy="2244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69EE7-A008-42DD-9225-5C0ACCA3CB7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8225E-3298-6D72-E109-428081515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37957" y="39070957"/>
            <a:ext cx="10431125" cy="2244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0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3F14A-C23F-D639-F318-A5B83EF4A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828095" y="39070957"/>
            <a:ext cx="6954084" cy="2244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F5E1-047C-46DB-8930-0C3444BC6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62" r:id="rId6"/>
    <p:sldLayoutId id="2147483663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2318004" rtl="0" eaLnBrk="1" latinLnBrk="0" hangingPunct="1">
        <a:lnSpc>
          <a:spcPct val="90000"/>
        </a:lnSpc>
        <a:spcBef>
          <a:spcPct val="0"/>
        </a:spcBef>
        <a:buNone/>
        <a:defRPr sz="111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9501" indent="-579501" algn="l" defTabSz="2318004" rtl="0" eaLnBrk="1" latinLnBrk="0" hangingPunct="1">
        <a:lnSpc>
          <a:spcPct val="90000"/>
        </a:lnSpc>
        <a:spcBef>
          <a:spcPts val="2535"/>
        </a:spcBef>
        <a:buFont typeface="Arial" panose="020B0604020202020204" pitchFamily="34" charset="0"/>
        <a:buChar char="•"/>
        <a:defRPr sz="7098" kern="1200">
          <a:solidFill>
            <a:schemeClr val="tx1"/>
          </a:solidFill>
          <a:latin typeface="+mn-lt"/>
          <a:ea typeface="+mn-ea"/>
          <a:cs typeface="+mn-cs"/>
        </a:defRPr>
      </a:lvl1pPr>
      <a:lvl2pPr marL="1738503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6084" kern="1200">
          <a:solidFill>
            <a:schemeClr val="tx1"/>
          </a:solidFill>
          <a:latin typeface="+mn-lt"/>
          <a:ea typeface="+mn-ea"/>
          <a:cs typeface="+mn-cs"/>
        </a:defRPr>
      </a:lvl2pPr>
      <a:lvl3pPr marL="2897505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5070" kern="1200">
          <a:solidFill>
            <a:schemeClr val="tx1"/>
          </a:solidFill>
          <a:latin typeface="+mn-lt"/>
          <a:ea typeface="+mn-ea"/>
          <a:cs typeface="+mn-cs"/>
        </a:defRPr>
      </a:lvl3pPr>
      <a:lvl4pPr marL="4056507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4563" kern="1200">
          <a:solidFill>
            <a:schemeClr val="tx1"/>
          </a:solidFill>
          <a:latin typeface="+mn-lt"/>
          <a:ea typeface="+mn-ea"/>
          <a:cs typeface="+mn-cs"/>
        </a:defRPr>
      </a:lvl4pPr>
      <a:lvl5pPr marL="5215509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4563" kern="1200">
          <a:solidFill>
            <a:schemeClr val="tx1"/>
          </a:solidFill>
          <a:latin typeface="+mn-lt"/>
          <a:ea typeface="+mn-ea"/>
          <a:cs typeface="+mn-cs"/>
        </a:defRPr>
      </a:lvl5pPr>
      <a:lvl6pPr marL="6374511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4563" kern="1200">
          <a:solidFill>
            <a:schemeClr val="tx1"/>
          </a:solidFill>
          <a:latin typeface="+mn-lt"/>
          <a:ea typeface="+mn-ea"/>
          <a:cs typeface="+mn-cs"/>
        </a:defRPr>
      </a:lvl6pPr>
      <a:lvl7pPr marL="7533513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4563" kern="1200">
          <a:solidFill>
            <a:schemeClr val="tx1"/>
          </a:solidFill>
          <a:latin typeface="+mn-lt"/>
          <a:ea typeface="+mn-ea"/>
          <a:cs typeface="+mn-cs"/>
        </a:defRPr>
      </a:lvl7pPr>
      <a:lvl8pPr marL="8692515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4563" kern="1200">
          <a:solidFill>
            <a:schemeClr val="tx1"/>
          </a:solidFill>
          <a:latin typeface="+mn-lt"/>
          <a:ea typeface="+mn-ea"/>
          <a:cs typeface="+mn-cs"/>
        </a:defRPr>
      </a:lvl8pPr>
      <a:lvl9pPr marL="9851517" indent="-579501" algn="l" defTabSz="2318004" rtl="0" eaLnBrk="1" latinLnBrk="0" hangingPunct="1">
        <a:lnSpc>
          <a:spcPct val="90000"/>
        </a:lnSpc>
        <a:spcBef>
          <a:spcPts val="1268"/>
        </a:spcBef>
        <a:buFont typeface="Arial" panose="020B0604020202020204" pitchFamily="34" charset="0"/>
        <a:buChar char="•"/>
        <a:defRPr sz="45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1pPr>
      <a:lvl2pPr marL="1159002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2pPr>
      <a:lvl3pPr marL="2318004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3pPr>
      <a:lvl4pPr marL="3477006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4pPr>
      <a:lvl5pPr marL="4636008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5pPr>
      <a:lvl6pPr marL="5795010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6pPr>
      <a:lvl7pPr marL="6954012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7pPr>
      <a:lvl8pPr marL="8113014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8pPr>
      <a:lvl9pPr marL="9272016" algn="l" defTabSz="2318004" rtl="0" eaLnBrk="1" latinLnBrk="0" hangingPunct="1">
        <a:defRPr sz="45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77" userDrawn="1">
          <p15:clr>
            <a:srgbClr val="F26B43"/>
          </p15:clr>
        </p15:guide>
        <p15:guide id="2" pos="97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microsoft.com/office/2007/relationships/hdphoto" Target="../media/hdphoto11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32" Type="http://schemas.microsoft.com/office/2007/relationships/hdphoto" Target="../media/hdphoto10.wdp"/><Relationship Id="rId37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microsoft.com/office/2007/relationships/hdphoto" Target="../media/hdphoto12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microsoft.com/office/2007/relationships/hdphoto" Target="../media/hdphoto7.wdp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microsoft.com/office/2007/relationships/hdphoto" Target="../media/hdphoto11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32" Type="http://schemas.microsoft.com/office/2007/relationships/hdphoto" Target="../media/hdphoto10.wdp"/><Relationship Id="rId37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microsoft.com/office/2007/relationships/hdphoto" Target="../media/hdphoto12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microsoft.com/office/2007/relationships/hdphoto" Target="../media/hdphoto7.wdp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microsoft.com/office/2007/relationships/hdphoto" Target="../media/hdphoto11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32" Type="http://schemas.microsoft.com/office/2007/relationships/hdphoto" Target="../media/hdphoto10.wdp"/><Relationship Id="rId37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microsoft.com/office/2007/relationships/hdphoto" Target="../media/hdphoto12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microsoft.com/office/2007/relationships/hdphoto" Target="../media/hdphoto7.wdp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microsoft.com/office/2007/relationships/hdphoto" Target="../media/hdphoto11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32" Type="http://schemas.microsoft.com/office/2007/relationships/hdphoto" Target="../media/hdphoto10.wdp"/><Relationship Id="rId37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microsoft.com/office/2007/relationships/hdphoto" Target="../media/hdphoto12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microsoft.com/office/2007/relationships/hdphoto" Target="../media/hdphoto7.wdp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learn.microsoft.com/ru-ru/office/troubleshoot/powerpoint/change-export-slide-resolution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font.download/font/nexa-script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alfoart.com/family-tree-template-cyrillic.html" TargetMode="External"/><Relationship Id="rId5" Type="http://schemas.openxmlformats.org/officeDocument/2006/relationships/hyperlink" Target="mailto:alexandra.fomicheva@gmail.com" TargetMode="External"/><Relationship Id="rId4" Type="http://schemas.openxmlformats.org/officeDocument/2006/relationships/hyperlink" Target="https://www.alfoart.com/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26.png"/><Relationship Id="rId26" Type="http://schemas.openxmlformats.org/officeDocument/2006/relationships/image" Target="../media/image40.png"/><Relationship Id="rId39" Type="http://schemas.openxmlformats.org/officeDocument/2006/relationships/image" Target="../media/image6.png"/><Relationship Id="rId21" Type="http://schemas.openxmlformats.org/officeDocument/2006/relationships/image" Target="../media/image13.png"/><Relationship Id="rId34" Type="http://schemas.openxmlformats.org/officeDocument/2006/relationships/image" Target="../media/image5.png"/><Relationship Id="rId42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31.png"/><Relationship Id="rId16" Type="http://schemas.openxmlformats.org/officeDocument/2006/relationships/image" Target="../media/image25.png"/><Relationship Id="rId20" Type="http://schemas.openxmlformats.org/officeDocument/2006/relationships/image" Target="../media/image38.png"/><Relationship Id="rId29" Type="http://schemas.openxmlformats.org/officeDocument/2006/relationships/image" Target="../media/image4.png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24" Type="http://schemas.openxmlformats.org/officeDocument/2006/relationships/image" Target="../media/image12.png"/><Relationship Id="rId32" Type="http://schemas.openxmlformats.org/officeDocument/2006/relationships/image" Target="../media/image8.png"/><Relationship Id="rId37" Type="http://schemas.microsoft.com/office/2007/relationships/hdphoto" Target="../media/hdphoto4.wdp"/><Relationship Id="rId40" Type="http://schemas.openxmlformats.org/officeDocument/2006/relationships/image" Target="../media/image47.png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23" Type="http://schemas.microsoft.com/office/2007/relationships/hdphoto" Target="../media/hdphoto14.wdp"/><Relationship Id="rId28" Type="http://schemas.openxmlformats.org/officeDocument/2006/relationships/image" Target="../media/image42.png"/><Relationship Id="rId36" Type="http://schemas.openxmlformats.org/officeDocument/2006/relationships/image" Target="../media/image10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31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Relationship Id="rId22" Type="http://schemas.openxmlformats.org/officeDocument/2006/relationships/image" Target="../media/image39.png"/><Relationship Id="rId27" Type="http://schemas.openxmlformats.org/officeDocument/2006/relationships/image" Target="../media/image41.png"/><Relationship Id="rId30" Type="http://schemas.openxmlformats.org/officeDocument/2006/relationships/image" Target="../media/image43.png"/><Relationship Id="rId35" Type="http://schemas.microsoft.com/office/2007/relationships/hdphoto" Target="../media/hdphoto1.wdp"/><Relationship Id="rId8" Type="http://schemas.openxmlformats.org/officeDocument/2006/relationships/image" Target="../media/image34.png"/><Relationship Id="rId3" Type="http://schemas.microsoft.com/office/2007/relationships/hdphoto" Target="../media/hdphoto13.wdp"/><Relationship Id="rId12" Type="http://schemas.openxmlformats.org/officeDocument/2006/relationships/image" Target="../media/image24.png"/><Relationship Id="rId17" Type="http://schemas.microsoft.com/office/2007/relationships/hdphoto" Target="../media/hdphoto12.wdp"/><Relationship Id="rId25" Type="http://schemas.microsoft.com/office/2007/relationships/hdphoto" Target="../media/hdphoto6.wdp"/><Relationship Id="rId33" Type="http://schemas.openxmlformats.org/officeDocument/2006/relationships/image" Target="../media/image45.png"/><Relationship Id="rId38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786F902-E689-B24F-7942-253370588908}"/>
              </a:ext>
            </a:extLst>
          </p:cNvPr>
          <p:cNvGrpSpPr/>
          <p:nvPr/>
        </p:nvGrpSpPr>
        <p:grpSpPr>
          <a:xfrm>
            <a:off x="19492288" y="19959031"/>
            <a:ext cx="2318390" cy="11041713"/>
            <a:chOff x="9112802" y="19866116"/>
            <a:chExt cx="2318390" cy="11041713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F79855DA-B39F-7CA4-C09E-B05331DA4A6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30" name="Picture 1029">
                <a:extLst>
                  <a:ext uri="{FF2B5EF4-FFF2-40B4-BE49-F238E27FC236}">
                    <a16:creationId xmlns:a16="http://schemas.microsoft.com/office/drawing/2014/main" id="{E49651A9-5006-00B1-2F28-0B6C9A5D8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BA447B73-3635-D0B0-F6CC-C27D67D6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0CA4DEE-C154-CEB4-5EED-F1F89FAD7FF8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8" name="Picture 1027">
                <a:extLst>
                  <a:ext uri="{FF2B5EF4-FFF2-40B4-BE49-F238E27FC236}">
                    <a16:creationId xmlns:a16="http://schemas.microsoft.com/office/drawing/2014/main" id="{F707F34F-15D2-834B-18AA-664865769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9" name="Picture 1028">
                <a:extLst>
                  <a:ext uri="{FF2B5EF4-FFF2-40B4-BE49-F238E27FC236}">
                    <a16:creationId xmlns:a16="http://schemas.microsoft.com/office/drawing/2014/main" id="{4B241149-70B1-49DD-477C-9B06A21E4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CD81E1F-A4E0-750B-34D5-51F2FAC590D8}"/>
              </a:ext>
            </a:extLst>
          </p:cNvPr>
          <p:cNvGrpSpPr/>
          <p:nvPr/>
        </p:nvGrpSpPr>
        <p:grpSpPr>
          <a:xfrm>
            <a:off x="9189840" y="19883025"/>
            <a:ext cx="2318390" cy="11041713"/>
            <a:chOff x="9112802" y="19866116"/>
            <a:chExt cx="2318390" cy="11041713"/>
          </a:xfrm>
        </p:grpSpPr>
        <p:grpSp>
          <p:nvGrpSpPr>
            <p:cNvPr id="1018" name="Group 1017">
              <a:extLst>
                <a:ext uri="{FF2B5EF4-FFF2-40B4-BE49-F238E27FC236}">
                  <a16:creationId xmlns:a16="http://schemas.microsoft.com/office/drawing/2014/main" id="{4BA6353C-1902-B2A0-D7EC-D7AD146AB4F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19" name="Picture 1018">
                <a:extLst>
                  <a:ext uri="{FF2B5EF4-FFF2-40B4-BE49-F238E27FC236}">
                    <a16:creationId xmlns:a16="http://schemas.microsoft.com/office/drawing/2014/main" id="{B6E8AD8C-3C9C-3BB3-D1FD-1A268A2D0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0" name="Picture 1019">
                <a:extLst>
                  <a:ext uri="{FF2B5EF4-FFF2-40B4-BE49-F238E27FC236}">
                    <a16:creationId xmlns:a16="http://schemas.microsoft.com/office/drawing/2014/main" id="{34189AED-3FB0-9F60-FE1E-52404966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1" name="Group 1020">
              <a:extLst>
                <a:ext uri="{FF2B5EF4-FFF2-40B4-BE49-F238E27FC236}">
                  <a16:creationId xmlns:a16="http://schemas.microsoft.com/office/drawing/2014/main" id="{1767BF0D-D1E6-B64D-B253-6D3F71739FD7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2" name="Picture 1021">
                <a:extLst>
                  <a:ext uri="{FF2B5EF4-FFF2-40B4-BE49-F238E27FC236}">
                    <a16:creationId xmlns:a16="http://schemas.microsoft.com/office/drawing/2014/main" id="{CAABCA88-C2D1-4767-FB10-22A8ACCD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3" name="Picture 1022">
                <a:extLst>
                  <a:ext uri="{FF2B5EF4-FFF2-40B4-BE49-F238E27FC236}">
                    <a16:creationId xmlns:a16="http://schemas.microsoft.com/office/drawing/2014/main" id="{9F9D67F7-FE74-BCEA-8E13-9B9B75BC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F8424DDC-3FD3-9725-B375-1A2553F477D4}"/>
              </a:ext>
            </a:extLst>
          </p:cNvPr>
          <p:cNvGrpSpPr/>
          <p:nvPr/>
        </p:nvGrpSpPr>
        <p:grpSpPr>
          <a:xfrm flipH="1">
            <a:off x="24042624" y="12426675"/>
            <a:ext cx="3881828" cy="3919736"/>
            <a:chOff x="2855446" y="12243534"/>
            <a:chExt cx="3881828" cy="3919736"/>
          </a:xfrm>
        </p:grpSpPr>
        <p:pic>
          <p:nvPicPr>
            <p:cNvPr id="1016" name="Picture 1015">
              <a:extLst>
                <a:ext uri="{FF2B5EF4-FFF2-40B4-BE49-F238E27FC236}">
                  <a16:creationId xmlns:a16="http://schemas.microsoft.com/office/drawing/2014/main" id="{EF7D41B7-008E-992F-EEE1-B61BDA5CB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7" name="Picture 1016">
              <a:extLst>
                <a:ext uri="{FF2B5EF4-FFF2-40B4-BE49-F238E27FC236}">
                  <a16:creationId xmlns:a16="http://schemas.microsoft.com/office/drawing/2014/main" id="{8BBD40DB-E2FB-7576-269A-7F582811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5CC57ABB-DA0D-97D5-74EB-9BC65A99BDC7}"/>
              </a:ext>
            </a:extLst>
          </p:cNvPr>
          <p:cNvGrpSpPr/>
          <p:nvPr/>
        </p:nvGrpSpPr>
        <p:grpSpPr>
          <a:xfrm>
            <a:off x="10654252" y="30929442"/>
            <a:ext cx="969037" cy="1240234"/>
            <a:chOff x="3966180" y="19837004"/>
            <a:chExt cx="969037" cy="1240234"/>
          </a:xfrm>
        </p:grpSpPr>
        <p:pic>
          <p:nvPicPr>
            <p:cNvPr id="1005" name="Picture 1004">
              <a:extLst>
                <a:ext uri="{FF2B5EF4-FFF2-40B4-BE49-F238E27FC236}">
                  <a16:creationId xmlns:a16="http://schemas.microsoft.com/office/drawing/2014/main" id="{BE6B07F9-944D-D6C4-1019-A8A57096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6" name="Picture 1005">
              <a:extLst>
                <a:ext uri="{FF2B5EF4-FFF2-40B4-BE49-F238E27FC236}">
                  <a16:creationId xmlns:a16="http://schemas.microsoft.com/office/drawing/2014/main" id="{6AB9645D-1EFC-9A03-EB20-82FA157F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A10E673F-E881-9BC8-EBA9-7DFDB9D95B8B}"/>
              </a:ext>
            </a:extLst>
          </p:cNvPr>
          <p:cNvGrpSpPr/>
          <p:nvPr/>
        </p:nvGrpSpPr>
        <p:grpSpPr>
          <a:xfrm>
            <a:off x="9023657" y="30914317"/>
            <a:ext cx="969037" cy="1240234"/>
            <a:chOff x="3966180" y="19837004"/>
            <a:chExt cx="969037" cy="1240234"/>
          </a:xfrm>
        </p:grpSpPr>
        <p:pic>
          <p:nvPicPr>
            <p:cNvPr id="1002" name="Picture 1001">
              <a:extLst>
                <a:ext uri="{FF2B5EF4-FFF2-40B4-BE49-F238E27FC236}">
                  <a16:creationId xmlns:a16="http://schemas.microsoft.com/office/drawing/2014/main" id="{33075549-6E75-5580-58C8-D29778FA8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3" name="Picture 1002">
              <a:extLst>
                <a:ext uri="{FF2B5EF4-FFF2-40B4-BE49-F238E27FC236}">
                  <a16:creationId xmlns:a16="http://schemas.microsoft.com/office/drawing/2014/main" id="{53543D8E-AB2C-AFEA-E4D1-33D24D92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ECD05C52-1FDE-DC24-A259-5262314CB1FC}"/>
              </a:ext>
            </a:extLst>
          </p:cNvPr>
          <p:cNvGrpSpPr/>
          <p:nvPr/>
        </p:nvGrpSpPr>
        <p:grpSpPr>
          <a:xfrm>
            <a:off x="18953021" y="9034690"/>
            <a:ext cx="6143044" cy="4020315"/>
            <a:chOff x="5783372" y="8836951"/>
            <a:chExt cx="6143044" cy="4020315"/>
          </a:xfrm>
        </p:grpSpPr>
        <p:pic>
          <p:nvPicPr>
            <p:cNvPr id="999" name="Picture 998">
              <a:extLst>
                <a:ext uri="{FF2B5EF4-FFF2-40B4-BE49-F238E27FC236}">
                  <a16:creationId xmlns:a16="http://schemas.microsoft.com/office/drawing/2014/main" id="{BFD79157-96A7-14BA-CB69-F7A058E9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1000" name="Picture 999">
              <a:extLst>
                <a:ext uri="{FF2B5EF4-FFF2-40B4-BE49-F238E27FC236}">
                  <a16:creationId xmlns:a16="http://schemas.microsoft.com/office/drawing/2014/main" id="{2EC85B42-E7B0-DE02-2FAF-7353A431B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7" name="Group 996">
            <a:extLst>
              <a:ext uri="{FF2B5EF4-FFF2-40B4-BE49-F238E27FC236}">
                <a16:creationId xmlns:a16="http://schemas.microsoft.com/office/drawing/2014/main" id="{D39D52CD-D8DB-4021-2486-2B5A0785FDAB}"/>
              </a:ext>
            </a:extLst>
          </p:cNvPr>
          <p:cNvGrpSpPr/>
          <p:nvPr/>
        </p:nvGrpSpPr>
        <p:grpSpPr>
          <a:xfrm>
            <a:off x="5953781" y="8897083"/>
            <a:ext cx="6143044" cy="4020315"/>
            <a:chOff x="5783372" y="8836951"/>
            <a:chExt cx="6143044" cy="4020315"/>
          </a:xfrm>
        </p:grpSpPr>
        <p:pic>
          <p:nvPicPr>
            <p:cNvPr id="995" name="Picture 994">
              <a:extLst>
                <a:ext uri="{FF2B5EF4-FFF2-40B4-BE49-F238E27FC236}">
                  <a16:creationId xmlns:a16="http://schemas.microsoft.com/office/drawing/2014/main" id="{215F269E-C23E-F6F9-3D06-014F779A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996" name="Picture 995">
              <a:extLst>
                <a:ext uri="{FF2B5EF4-FFF2-40B4-BE49-F238E27FC236}">
                  <a16:creationId xmlns:a16="http://schemas.microsoft.com/office/drawing/2014/main" id="{5A71D2DB-DEE0-489A-E17E-63DE4635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A5C5F211-6811-B956-E34E-477F3B6B78DC}"/>
              </a:ext>
            </a:extLst>
          </p:cNvPr>
          <p:cNvGrpSpPr/>
          <p:nvPr/>
        </p:nvGrpSpPr>
        <p:grpSpPr>
          <a:xfrm rot="21214068">
            <a:off x="12410750" y="19938863"/>
            <a:ext cx="1662543" cy="3865706"/>
            <a:chOff x="12517817" y="20048238"/>
            <a:chExt cx="1662543" cy="3865706"/>
          </a:xfrm>
        </p:grpSpPr>
        <p:pic>
          <p:nvPicPr>
            <p:cNvPr id="992" name="Picture 991">
              <a:extLst>
                <a:ext uri="{FF2B5EF4-FFF2-40B4-BE49-F238E27FC236}">
                  <a16:creationId xmlns:a16="http://schemas.microsoft.com/office/drawing/2014/main" id="{3D392F00-7D41-8D53-A341-AF7157AAD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3" name="Picture 992">
              <a:extLst>
                <a:ext uri="{FF2B5EF4-FFF2-40B4-BE49-F238E27FC236}">
                  <a16:creationId xmlns:a16="http://schemas.microsoft.com/office/drawing/2014/main" id="{2D50C34D-E31B-840A-435C-BFE813EF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grpSp>
        <p:nvGrpSpPr>
          <p:cNvPr id="988" name="Group 987">
            <a:extLst>
              <a:ext uri="{FF2B5EF4-FFF2-40B4-BE49-F238E27FC236}">
                <a16:creationId xmlns:a16="http://schemas.microsoft.com/office/drawing/2014/main" id="{ADE4C84A-DEE9-42CC-C844-73C1A4A29EDC}"/>
              </a:ext>
            </a:extLst>
          </p:cNvPr>
          <p:cNvGrpSpPr/>
          <p:nvPr/>
        </p:nvGrpSpPr>
        <p:grpSpPr>
          <a:xfrm rot="385932" flipH="1">
            <a:off x="16921319" y="20000760"/>
            <a:ext cx="1662543" cy="3865706"/>
            <a:chOff x="12517817" y="20048238"/>
            <a:chExt cx="1662543" cy="3865706"/>
          </a:xfrm>
        </p:grpSpPr>
        <p:pic>
          <p:nvPicPr>
            <p:cNvPr id="989" name="Picture 988">
              <a:extLst>
                <a:ext uri="{FF2B5EF4-FFF2-40B4-BE49-F238E27FC236}">
                  <a16:creationId xmlns:a16="http://schemas.microsoft.com/office/drawing/2014/main" id="{A748D938-201E-04F3-8081-2322354A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0" name="Picture 989">
              <a:extLst>
                <a:ext uri="{FF2B5EF4-FFF2-40B4-BE49-F238E27FC236}">
                  <a16:creationId xmlns:a16="http://schemas.microsoft.com/office/drawing/2014/main" id="{DCFE901C-2151-7142-0C65-BB332621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pic>
        <p:nvPicPr>
          <p:cNvPr id="979" name="Picture 978">
            <a:extLst>
              <a:ext uri="{FF2B5EF4-FFF2-40B4-BE49-F238E27FC236}">
                <a16:creationId xmlns:a16="http://schemas.microsoft.com/office/drawing/2014/main" id="{267B3DC2-E527-7408-ED89-8E21B3AC9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77" flipH="1">
            <a:off x="23453272" y="17792207"/>
            <a:ext cx="1930180" cy="6281310"/>
          </a:xfrm>
          <a:prstGeom prst="rect">
            <a:avLst/>
          </a:prstGeom>
        </p:spPr>
      </p:pic>
      <p:pic>
        <p:nvPicPr>
          <p:cNvPr id="978" name="Picture 977">
            <a:extLst>
              <a:ext uri="{FF2B5EF4-FFF2-40B4-BE49-F238E27FC236}">
                <a16:creationId xmlns:a16="http://schemas.microsoft.com/office/drawing/2014/main" id="{E2D4DD5C-5F94-AEFF-5895-234DA18F4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023">
            <a:off x="5470801" y="17687357"/>
            <a:ext cx="1930180" cy="6281310"/>
          </a:xfrm>
          <a:prstGeom prst="rect">
            <a:avLst/>
          </a:prstGeom>
        </p:spPr>
      </p:pic>
      <p:pic>
        <p:nvPicPr>
          <p:cNvPr id="976" name="Picture 975">
            <a:extLst>
              <a:ext uri="{FF2B5EF4-FFF2-40B4-BE49-F238E27FC236}">
                <a16:creationId xmlns:a16="http://schemas.microsoft.com/office/drawing/2014/main" id="{9BAF94A1-1785-8AF6-FB87-AB8BD8526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2386299">
            <a:off x="4497256" y="19042216"/>
            <a:ext cx="5327645" cy="3070977"/>
          </a:xfrm>
          <a:prstGeom prst="rect">
            <a:avLst/>
          </a:prstGeom>
        </p:spPr>
      </p:pic>
      <p:grpSp>
        <p:nvGrpSpPr>
          <p:cNvPr id="973" name="Group 972">
            <a:extLst>
              <a:ext uri="{FF2B5EF4-FFF2-40B4-BE49-F238E27FC236}">
                <a16:creationId xmlns:a16="http://schemas.microsoft.com/office/drawing/2014/main" id="{E242BEBF-5576-B1BC-9727-2FD22E9D3316}"/>
              </a:ext>
            </a:extLst>
          </p:cNvPr>
          <p:cNvGrpSpPr/>
          <p:nvPr/>
        </p:nvGrpSpPr>
        <p:grpSpPr>
          <a:xfrm>
            <a:off x="26267071" y="17676023"/>
            <a:ext cx="1750504" cy="1682499"/>
            <a:chOff x="2674553" y="17719528"/>
            <a:chExt cx="1750504" cy="1682499"/>
          </a:xfrm>
        </p:grpSpPr>
        <p:pic>
          <p:nvPicPr>
            <p:cNvPr id="974" name="Picture 973">
              <a:extLst>
                <a:ext uri="{FF2B5EF4-FFF2-40B4-BE49-F238E27FC236}">
                  <a16:creationId xmlns:a16="http://schemas.microsoft.com/office/drawing/2014/main" id="{97EDE7E6-79E3-3F86-8C5B-CC9FC3B2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5" name="Picture 974">
              <a:extLst>
                <a:ext uri="{FF2B5EF4-FFF2-40B4-BE49-F238E27FC236}">
                  <a16:creationId xmlns:a16="http://schemas.microsoft.com/office/drawing/2014/main" id="{01884B45-1ED9-D8FE-DF7F-CC9C33C2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85629767-1FF4-DD54-C536-57E0E1D66ABE}"/>
              </a:ext>
            </a:extLst>
          </p:cNvPr>
          <p:cNvGrpSpPr/>
          <p:nvPr/>
        </p:nvGrpSpPr>
        <p:grpSpPr>
          <a:xfrm>
            <a:off x="2674553" y="17719528"/>
            <a:ext cx="1750504" cy="1682499"/>
            <a:chOff x="2674553" y="17719528"/>
            <a:chExt cx="1750504" cy="1682499"/>
          </a:xfrm>
        </p:grpSpPr>
        <p:pic>
          <p:nvPicPr>
            <p:cNvPr id="970" name="Picture 969">
              <a:extLst>
                <a:ext uri="{FF2B5EF4-FFF2-40B4-BE49-F238E27FC236}">
                  <a16:creationId xmlns:a16="http://schemas.microsoft.com/office/drawing/2014/main" id="{2AB2C04E-8B70-8CF6-0788-FDF329C9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1" name="Picture 970">
              <a:extLst>
                <a:ext uri="{FF2B5EF4-FFF2-40B4-BE49-F238E27FC236}">
                  <a16:creationId xmlns:a16="http://schemas.microsoft.com/office/drawing/2014/main" id="{95A818C1-6EF2-B0AB-E45A-FC3386B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D4EA6C36-7ECA-9B80-42CF-D63B8E3D55FB}"/>
              </a:ext>
            </a:extLst>
          </p:cNvPr>
          <p:cNvGrpSpPr/>
          <p:nvPr/>
        </p:nvGrpSpPr>
        <p:grpSpPr>
          <a:xfrm>
            <a:off x="25916591" y="19818131"/>
            <a:ext cx="969037" cy="1240234"/>
            <a:chOff x="3966180" y="19837004"/>
            <a:chExt cx="969037" cy="1240234"/>
          </a:xfrm>
        </p:grpSpPr>
        <p:pic>
          <p:nvPicPr>
            <p:cNvPr id="965" name="Picture 964">
              <a:extLst>
                <a:ext uri="{FF2B5EF4-FFF2-40B4-BE49-F238E27FC236}">
                  <a16:creationId xmlns:a16="http://schemas.microsoft.com/office/drawing/2014/main" id="{A9404C00-4FE5-9D0E-52BF-A7439117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6" name="Picture 965">
              <a:extLst>
                <a:ext uri="{FF2B5EF4-FFF2-40B4-BE49-F238E27FC236}">
                  <a16:creationId xmlns:a16="http://schemas.microsoft.com/office/drawing/2014/main" id="{5E286B34-21C5-2D95-E9C7-A52FA5783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1" name="Group 960">
            <a:extLst>
              <a:ext uri="{FF2B5EF4-FFF2-40B4-BE49-F238E27FC236}">
                <a16:creationId xmlns:a16="http://schemas.microsoft.com/office/drawing/2014/main" id="{48441A71-DB96-FD31-C00D-DCEF4942D8C0}"/>
              </a:ext>
            </a:extLst>
          </p:cNvPr>
          <p:cNvGrpSpPr/>
          <p:nvPr/>
        </p:nvGrpSpPr>
        <p:grpSpPr>
          <a:xfrm>
            <a:off x="24041779" y="23993817"/>
            <a:ext cx="969037" cy="1240234"/>
            <a:chOff x="3966180" y="19837004"/>
            <a:chExt cx="969037" cy="1240234"/>
          </a:xfrm>
        </p:grpSpPr>
        <p:pic>
          <p:nvPicPr>
            <p:cNvPr id="962" name="Picture 961">
              <a:extLst>
                <a:ext uri="{FF2B5EF4-FFF2-40B4-BE49-F238E27FC236}">
                  <a16:creationId xmlns:a16="http://schemas.microsoft.com/office/drawing/2014/main" id="{B7128454-F990-984B-F53F-B5E9C918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3" name="Picture 962">
              <a:extLst>
                <a:ext uri="{FF2B5EF4-FFF2-40B4-BE49-F238E27FC236}">
                  <a16:creationId xmlns:a16="http://schemas.microsoft.com/office/drawing/2014/main" id="{2B88F668-8253-0A8A-23E7-F3FEC128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6" name="Group 945">
            <a:extLst>
              <a:ext uri="{FF2B5EF4-FFF2-40B4-BE49-F238E27FC236}">
                <a16:creationId xmlns:a16="http://schemas.microsoft.com/office/drawing/2014/main" id="{658EF042-2F28-623E-2F99-E105EA4255B0}"/>
              </a:ext>
            </a:extLst>
          </p:cNvPr>
          <p:cNvGrpSpPr/>
          <p:nvPr/>
        </p:nvGrpSpPr>
        <p:grpSpPr>
          <a:xfrm>
            <a:off x="12301244" y="24001065"/>
            <a:ext cx="969037" cy="1240234"/>
            <a:chOff x="3966180" y="19837004"/>
            <a:chExt cx="969037" cy="1240234"/>
          </a:xfrm>
        </p:grpSpPr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97479DB6-B3E5-4CEC-1853-FFF2F3F6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8" name="Picture 947">
              <a:extLst>
                <a:ext uri="{FF2B5EF4-FFF2-40B4-BE49-F238E27FC236}">
                  <a16:creationId xmlns:a16="http://schemas.microsoft.com/office/drawing/2014/main" id="{6C80DE89-3DBD-29DA-DA5A-9959BA3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C6DB4278-DF0A-0A55-7D75-4D5E642633A3}"/>
              </a:ext>
            </a:extLst>
          </p:cNvPr>
          <p:cNvGrpSpPr/>
          <p:nvPr/>
        </p:nvGrpSpPr>
        <p:grpSpPr>
          <a:xfrm>
            <a:off x="13947093" y="24009685"/>
            <a:ext cx="969037" cy="1240234"/>
            <a:chOff x="3966180" y="19837004"/>
            <a:chExt cx="969037" cy="1240234"/>
          </a:xfrm>
        </p:grpSpPr>
        <p:pic>
          <p:nvPicPr>
            <p:cNvPr id="950" name="Picture 949">
              <a:extLst>
                <a:ext uri="{FF2B5EF4-FFF2-40B4-BE49-F238E27FC236}">
                  <a16:creationId xmlns:a16="http://schemas.microsoft.com/office/drawing/2014/main" id="{EC84A06B-B313-A15A-25BA-03C14F55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1" name="Picture 950">
              <a:extLst>
                <a:ext uri="{FF2B5EF4-FFF2-40B4-BE49-F238E27FC236}">
                  <a16:creationId xmlns:a16="http://schemas.microsoft.com/office/drawing/2014/main" id="{49257099-F524-4656-0CBA-4A2B1B57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4B0D6BDD-D371-8B18-385F-264642DBEFF7}"/>
              </a:ext>
            </a:extLst>
          </p:cNvPr>
          <p:cNvGrpSpPr/>
          <p:nvPr/>
        </p:nvGrpSpPr>
        <p:grpSpPr>
          <a:xfrm>
            <a:off x="15937322" y="24001699"/>
            <a:ext cx="969037" cy="1240234"/>
            <a:chOff x="3966180" y="19837004"/>
            <a:chExt cx="969037" cy="1240234"/>
          </a:xfrm>
        </p:grpSpPr>
        <p:pic>
          <p:nvPicPr>
            <p:cNvPr id="953" name="Picture 952">
              <a:extLst>
                <a:ext uri="{FF2B5EF4-FFF2-40B4-BE49-F238E27FC236}">
                  <a16:creationId xmlns:a16="http://schemas.microsoft.com/office/drawing/2014/main" id="{AC79E626-B1B0-7976-D535-C26FA553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4" name="Picture 953">
              <a:extLst>
                <a:ext uri="{FF2B5EF4-FFF2-40B4-BE49-F238E27FC236}">
                  <a16:creationId xmlns:a16="http://schemas.microsoft.com/office/drawing/2014/main" id="{B5F59FCA-BADA-6720-38A5-EAD5FC64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5" name="Group 954">
            <a:extLst>
              <a:ext uri="{FF2B5EF4-FFF2-40B4-BE49-F238E27FC236}">
                <a16:creationId xmlns:a16="http://schemas.microsoft.com/office/drawing/2014/main" id="{896F8846-2B09-6EC7-CA17-19FDA03C62F5}"/>
              </a:ext>
            </a:extLst>
          </p:cNvPr>
          <p:cNvGrpSpPr/>
          <p:nvPr/>
        </p:nvGrpSpPr>
        <p:grpSpPr>
          <a:xfrm>
            <a:off x="17633593" y="23993817"/>
            <a:ext cx="969037" cy="1240234"/>
            <a:chOff x="3966180" y="19837004"/>
            <a:chExt cx="969037" cy="1240234"/>
          </a:xfrm>
        </p:grpSpPr>
        <p:pic>
          <p:nvPicPr>
            <p:cNvPr id="956" name="Picture 955">
              <a:extLst>
                <a:ext uri="{FF2B5EF4-FFF2-40B4-BE49-F238E27FC236}">
                  <a16:creationId xmlns:a16="http://schemas.microsoft.com/office/drawing/2014/main" id="{9B39E18A-4ADB-FC96-4428-3B9B576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7" name="Picture 956">
              <a:extLst>
                <a:ext uri="{FF2B5EF4-FFF2-40B4-BE49-F238E27FC236}">
                  <a16:creationId xmlns:a16="http://schemas.microsoft.com/office/drawing/2014/main" id="{1DE16DE0-C705-963D-A4F3-8B8E05B6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3F3E434A-0C2B-C580-8F36-53CCF78B2885}"/>
              </a:ext>
            </a:extLst>
          </p:cNvPr>
          <p:cNvGrpSpPr/>
          <p:nvPr/>
        </p:nvGrpSpPr>
        <p:grpSpPr>
          <a:xfrm>
            <a:off x="22396137" y="23987278"/>
            <a:ext cx="969037" cy="1240234"/>
            <a:chOff x="3966180" y="19837004"/>
            <a:chExt cx="969037" cy="1240234"/>
          </a:xfrm>
        </p:grpSpPr>
        <p:pic>
          <p:nvPicPr>
            <p:cNvPr id="959" name="Picture 958">
              <a:extLst>
                <a:ext uri="{FF2B5EF4-FFF2-40B4-BE49-F238E27FC236}">
                  <a16:creationId xmlns:a16="http://schemas.microsoft.com/office/drawing/2014/main" id="{D25D3A5C-6CDC-207A-598F-CF195129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0" name="Picture 959">
              <a:extLst>
                <a:ext uri="{FF2B5EF4-FFF2-40B4-BE49-F238E27FC236}">
                  <a16:creationId xmlns:a16="http://schemas.microsoft.com/office/drawing/2014/main" id="{B7D66D83-E8C0-832D-FDE3-65FC887AA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3E5631D-020E-E5DE-E6A0-C0AA2CFF2EDA}"/>
              </a:ext>
            </a:extLst>
          </p:cNvPr>
          <p:cNvGrpSpPr/>
          <p:nvPr/>
        </p:nvGrpSpPr>
        <p:grpSpPr>
          <a:xfrm>
            <a:off x="3888650" y="19819503"/>
            <a:ext cx="969037" cy="1240234"/>
            <a:chOff x="3966180" y="19837004"/>
            <a:chExt cx="969037" cy="1240234"/>
          </a:xfrm>
        </p:grpSpPr>
        <p:pic>
          <p:nvPicPr>
            <p:cNvPr id="934" name="Picture 933">
              <a:extLst>
                <a:ext uri="{FF2B5EF4-FFF2-40B4-BE49-F238E27FC236}">
                  <a16:creationId xmlns:a16="http://schemas.microsoft.com/office/drawing/2014/main" id="{99D031AF-0B45-5C51-8954-2CDA98FF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35" name="Picture 934">
              <a:extLst>
                <a:ext uri="{FF2B5EF4-FFF2-40B4-BE49-F238E27FC236}">
                  <a16:creationId xmlns:a16="http://schemas.microsoft.com/office/drawing/2014/main" id="{C7E324C3-388E-3913-F5C5-0C84617D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058B1F80-3D90-5E9A-9CFE-AA6C130EE988}"/>
              </a:ext>
            </a:extLst>
          </p:cNvPr>
          <p:cNvGrpSpPr/>
          <p:nvPr/>
        </p:nvGrpSpPr>
        <p:grpSpPr>
          <a:xfrm>
            <a:off x="4533305" y="22624024"/>
            <a:ext cx="531985" cy="1284281"/>
            <a:chOff x="11420195" y="33416644"/>
            <a:chExt cx="692547" cy="1671898"/>
          </a:xfrm>
        </p:grpSpPr>
        <p:pic>
          <p:nvPicPr>
            <p:cNvPr id="922" name="Picture 921">
              <a:extLst>
                <a:ext uri="{FF2B5EF4-FFF2-40B4-BE49-F238E27FC236}">
                  <a16:creationId xmlns:a16="http://schemas.microsoft.com/office/drawing/2014/main" id="{FDCA1A9D-C210-96C8-8EF2-AFFA717A5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3" name="Picture 922">
              <a:extLst>
                <a:ext uri="{FF2B5EF4-FFF2-40B4-BE49-F238E27FC236}">
                  <a16:creationId xmlns:a16="http://schemas.microsoft.com/office/drawing/2014/main" id="{8E01B76B-8A83-7EEC-12A2-DE70075D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96505F68-D195-F646-1D2E-BAF72C95899A}"/>
              </a:ext>
            </a:extLst>
          </p:cNvPr>
          <p:cNvGrpSpPr/>
          <p:nvPr/>
        </p:nvGrpSpPr>
        <p:grpSpPr>
          <a:xfrm>
            <a:off x="3771226" y="22624024"/>
            <a:ext cx="544685" cy="1284281"/>
            <a:chOff x="11403662" y="33416644"/>
            <a:chExt cx="709080" cy="1671898"/>
          </a:xfrm>
        </p:grpSpPr>
        <p:pic>
          <p:nvPicPr>
            <p:cNvPr id="925" name="Picture 924">
              <a:extLst>
                <a:ext uri="{FF2B5EF4-FFF2-40B4-BE49-F238E27FC236}">
                  <a16:creationId xmlns:a16="http://schemas.microsoft.com/office/drawing/2014/main" id="{8CFE6F99-139B-38E0-28BA-1256B90E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6" name="Picture 925">
              <a:extLst>
                <a:ext uri="{FF2B5EF4-FFF2-40B4-BE49-F238E27FC236}">
                  <a16:creationId xmlns:a16="http://schemas.microsoft.com/office/drawing/2014/main" id="{B3BFF97A-9074-26AD-E794-379DCBCEE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15550B3D-BFF5-64B3-EDCD-59FEBE21BF6F}"/>
              </a:ext>
            </a:extLst>
          </p:cNvPr>
          <p:cNvGrpSpPr/>
          <p:nvPr/>
        </p:nvGrpSpPr>
        <p:grpSpPr>
          <a:xfrm>
            <a:off x="2896965" y="22632362"/>
            <a:ext cx="544685" cy="1284281"/>
            <a:chOff x="11403662" y="33416644"/>
            <a:chExt cx="709080" cy="1671898"/>
          </a:xfrm>
        </p:grpSpPr>
        <p:pic>
          <p:nvPicPr>
            <p:cNvPr id="928" name="Picture 927">
              <a:extLst>
                <a:ext uri="{FF2B5EF4-FFF2-40B4-BE49-F238E27FC236}">
                  <a16:creationId xmlns:a16="http://schemas.microsoft.com/office/drawing/2014/main" id="{2F91108E-5D3F-CFCA-92DA-5775A20C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9" name="Picture 928">
              <a:extLst>
                <a:ext uri="{FF2B5EF4-FFF2-40B4-BE49-F238E27FC236}">
                  <a16:creationId xmlns:a16="http://schemas.microsoft.com/office/drawing/2014/main" id="{0F13E221-DEE3-A89E-8531-CC744A557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2CEFDC2B-509D-3707-576D-A79DC8E85369}"/>
              </a:ext>
            </a:extLst>
          </p:cNvPr>
          <p:cNvGrpSpPr/>
          <p:nvPr/>
        </p:nvGrpSpPr>
        <p:grpSpPr>
          <a:xfrm>
            <a:off x="2157441" y="22650167"/>
            <a:ext cx="544685" cy="1284281"/>
            <a:chOff x="11403662" y="33416644"/>
            <a:chExt cx="709080" cy="1671898"/>
          </a:xfrm>
        </p:grpSpPr>
        <p:pic>
          <p:nvPicPr>
            <p:cNvPr id="931" name="Picture 930">
              <a:extLst>
                <a:ext uri="{FF2B5EF4-FFF2-40B4-BE49-F238E27FC236}">
                  <a16:creationId xmlns:a16="http://schemas.microsoft.com/office/drawing/2014/main" id="{48F37F39-D725-1CB8-627C-FEE39167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32" name="Picture 931">
              <a:extLst>
                <a:ext uri="{FF2B5EF4-FFF2-40B4-BE49-F238E27FC236}">
                  <a16:creationId xmlns:a16="http://schemas.microsoft.com/office/drawing/2014/main" id="{9F49D68A-4703-0E6D-5FD6-70489528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534A2BF8-BABD-C106-AF9C-40D3ADFA781C}"/>
              </a:ext>
            </a:extLst>
          </p:cNvPr>
          <p:cNvGrpSpPr/>
          <p:nvPr/>
        </p:nvGrpSpPr>
        <p:grpSpPr>
          <a:xfrm>
            <a:off x="8163327" y="26749394"/>
            <a:ext cx="531985" cy="1284281"/>
            <a:chOff x="11420195" y="33416644"/>
            <a:chExt cx="692547" cy="1671898"/>
          </a:xfrm>
        </p:grpSpPr>
        <p:pic>
          <p:nvPicPr>
            <p:cNvPr id="910" name="Picture 909">
              <a:extLst>
                <a:ext uri="{FF2B5EF4-FFF2-40B4-BE49-F238E27FC236}">
                  <a16:creationId xmlns:a16="http://schemas.microsoft.com/office/drawing/2014/main" id="{A0082836-ED4E-EC15-2F12-E55CF7BC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1" name="Picture 910">
              <a:extLst>
                <a:ext uri="{FF2B5EF4-FFF2-40B4-BE49-F238E27FC236}">
                  <a16:creationId xmlns:a16="http://schemas.microsoft.com/office/drawing/2014/main" id="{84790E42-66EA-14CE-AC7D-6C786CBA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DC9A32B5-28FD-D9D3-E7D3-4F3983F484A3}"/>
              </a:ext>
            </a:extLst>
          </p:cNvPr>
          <p:cNvGrpSpPr/>
          <p:nvPr/>
        </p:nvGrpSpPr>
        <p:grpSpPr>
          <a:xfrm>
            <a:off x="7401248" y="26749394"/>
            <a:ext cx="544685" cy="1284281"/>
            <a:chOff x="11403662" y="33416644"/>
            <a:chExt cx="709080" cy="1671898"/>
          </a:xfrm>
        </p:grpSpPr>
        <p:pic>
          <p:nvPicPr>
            <p:cNvPr id="913" name="Picture 912">
              <a:extLst>
                <a:ext uri="{FF2B5EF4-FFF2-40B4-BE49-F238E27FC236}">
                  <a16:creationId xmlns:a16="http://schemas.microsoft.com/office/drawing/2014/main" id="{3304D963-613F-A990-4FB5-8021462F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4" name="Picture 913">
              <a:extLst>
                <a:ext uri="{FF2B5EF4-FFF2-40B4-BE49-F238E27FC236}">
                  <a16:creationId xmlns:a16="http://schemas.microsoft.com/office/drawing/2014/main" id="{5D468275-3525-AD47-3406-72FA390D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5" name="Group 914">
            <a:extLst>
              <a:ext uri="{FF2B5EF4-FFF2-40B4-BE49-F238E27FC236}">
                <a16:creationId xmlns:a16="http://schemas.microsoft.com/office/drawing/2014/main" id="{293901EC-C795-95B8-D343-547F85F6BA1C}"/>
              </a:ext>
            </a:extLst>
          </p:cNvPr>
          <p:cNvGrpSpPr/>
          <p:nvPr/>
        </p:nvGrpSpPr>
        <p:grpSpPr>
          <a:xfrm>
            <a:off x="6526987" y="26757732"/>
            <a:ext cx="544685" cy="1284281"/>
            <a:chOff x="11403662" y="33416644"/>
            <a:chExt cx="709080" cy="1671898"/>
          </a:xfrm>
        </p:grpSpPr>
        <p:pic>
          <p:nvPicPr>
            <p:cNvPr id="916" name="Picture 915">
              <a:extLst>
                <a:ext uri="{FF2B5EF4-FFF2-40B4-BE49-F238E27FC236}">
                  <a16:creationId xmlns:a16="http://schemas.microsoft.com/office/drawing/2014/main" id="{96383DCD-6D5F-B790-CA50-6CFD7B92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7" name="Picture 916">
              <a:extLst>
                <a:ext uri="{FF2B5EF4-FFF2-40B4-BE49-F238E27FC236}">
                  <a16:creationId xmlns:a16="http://schemas.microsoft.com/office/drawing/2014/main" id="{47B68A4B-08BC-B2C5-34F0-EEF8A2C4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8" name="Group 917">
            <a:extLst>
              <a:ext uri="{FF2B5EF4-FFF2-40B4-BE49-F238E27FC236}">
                <a16:creationId xmlns:a16="http://schemas.microsoft.com/office/drawing/2014/main" id="{D20CE960-69D9-2F7B-4AAF-FEEC2EB815CA}"/>
              </a:ext>
            </a:extLst>
          </p:cNvPr>
          <p:cNvGrpSpPr/>
          <p:nvPr/>
        </p:nvGrpSpPr>
        <p:grpSpPr>
          <a:xfrm>
            <a:off x="5787463" y="26775537"/>
            <a:ext cx="544685" cy="1284281"/>
            <a:chOff x="11403662" y="33416644"/>
            <a:chExt cx="709080" cy="1671898"/>
          </a:xfrm>
        </p:grpSpPr>
        <p:pic>
          <p:nvPicPr>
            <p:cNvPr id="919" name="Picture 918">
              <a:extLst>
                <a:ext uri="{FF2B5EF4-FFF2-40B4-BE49-F238E27FC236}">
                  <a16:creationId xmlns:a16="http://schemas.microsoft.com/office/drawing/2014/main" id="{0A9B1FDE-4734-91EC-13C0-EC7361FEC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0" name="Picture 919">
              <a:extLst>
                <a:ext uri="{FF2B5EF4-FFF2-40B4-BE49-F238E27FC236}">
                  <a16:creationId xmlns:a16="http://schemas.microsoft.com/office/drawing/2014/main" id="{CF5597BB-9EE7-DA5B-6F76-E9456826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997B150D-674D-A694-EF08-15289259CD69}"/>
              </a:ext>
            </a:extLst>
          </p:cNvPr>
          <p:cNvGrpSpPr/>
          <p:nvPr/>
        </p:nvGrpSpPr>
        <p:grpSpPr>
          <a:xfrm>
            <a:off x="14616723" y="26812843"/>
            <a:ext cx="531985" cy="1284281"/>
            <a:chOff x="11420195" y="33416644"/>
            <a:chExt cx="692547" cy="1671898"/>
          </a:xfrm>
        </p:grpSpPr>
        <p:pic>
          <p:nvPicPr>
            <p:cNvPr id="898" name="Picture 897">
              <a:extLst>
                <a:ext uri="{FF2B5EF4-FFF2-40B4-BE49-F238E27FC236}">
                  <a16:creationId xmlns:a16="http://schemas.microsoft.com/office/drawing/2014/main" id="{88614258-FA69-5B92-884A-5DCB0B75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9" name="Picture 898">
              <a:extLst>
                <a:ext uri="{FF2B5EF4-FFF2-40B4-BE49-F238E27FC236}">
                  <a16:creationId xmlns:a16="http://schemas.microsoft.com/office/drawing/2014/main" id="{981FD69D-5667-1D3B-EFD2-FAE0074A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0" name="Group 899">
            <a:extLst>
              <a:ext uri="{FF2B5EF4-FFF2-40B4-BE49-F238E27FC236}">
                <a16:creationId xmlns:a16="http://schemas.microsoft.com/office/drawing/2014/main" id="{A32F09B0-7AF9-5617-D6C6-688DDA89E54D}"/>
              </a:ext>
            </a:extLst>
          </p:cNvPr>
          <p:cNvGrpSpPr/>
          <p:nvPr/>
        </p:nvGrpSpPr>
        <p:grpSpPr>
          <a:xfrm>
            <a:off x="13854644" y="26812843"/>
            <a:ext cx="544685" cy="1284281"/>
            <a:chOff x="11403662" y="33416644"/>
            <a:chExt cx="709080" cy="1671898"/>
          </a:xfrm>
        </p:grpSpPr>
        <p:pic>
          <p:nvPicPr>
            <p:cNvPr id="901" name="Picture 900">
              <a:extLst>
                <a:ext uri="{FF2B5EF4-FFF2-40B4-BE49-F238E27FC236}">
                  <a16:creationId xmlns:a16="http://schemas.microsoft.com/office/drawing/2014/main" id="{F62E3F59-9453-AC58-106A-316333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2" name="Picture 901">
              <a:extLst>
                <a:ext uri="{FF2B5EF4-FFF2-40B4-BE49-F238E27FC236}">
                  <a16:creationId xmlns:a16="http://schemas.microsoft.com/office/drawing/2014/main" id="{F00366DF-B967-7684-5ECF-19B691619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C7DCEE86-8838-7B2D-B58B-37E12F478824}"/>
              </a:ext>
            </a:extLst>
          </p:cNvPr>
          <p:cNvGrpSpPr/>
          <p:nvPr/>
        </p:nvGrpSpPr>
        <p:grpSpPr>
          <a:xfrm>
            <a:off x="12980383" y="26821181"/>
            <a:ext cx="544685" cy="1284281"/>
            <a:chOff x="11403662" y="33416644"/>
            <a:chExt cx="709080" cy="1671898"/>
          </a:xfrm>
        </p:grpSpPr>
        <p:pic>
          <p:nvPicPr>
            <p:cNvPr id="904" name="Picture 903">
              <a:extLst>
                <a:ext uri="{FF2B5EF4-FFF2-40B4-BE49-F238E27FC236}">
                  <a16:creationId xmlns:a16="http://schemas.microsoft.com/office/drawing/2014/main" id="{4245887F-50B4-FD62-3631-A1041983C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5" name="Picture 904">
              <a:extLst>
                <a:ext uri="{FF2B5EF4-FFF2-40B4-BE49-F238E27FC236}">
                  <a16:creationId xmlns:a16="http://schemas.microsoft.com/office/drawing/2014/main" id="{17FF8C81-384C-9E3E-B3E7-76C21423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1F94B39D-717D-1D85-3046-7D7339058847}"/>
              </a:ext>
            </a:extLst>
          </p:cNvPr>
          <p:cNvGrpSpPr/>
          <p:nvPr/>
        </p:nvGrpSpPr>
        <p:grpSpPr>
          <a:xfrm>
            <a:off x="12240859" y="26838986"/>
            <a:ext cx="544685" cy="1284281"/>
            <a:chOff x="11403662" y="33416644"/>
            <a:chExt cx="709080" cy="1671898"/>
          </a:xfrm>
        </p:grpSpPr>
        <p:pic>
          <p:nvPicPr>
            <p:cNvPr id="907" name="Picture 906">
              <a:extLst>
                <a:ext uri="{FF2B5EF4-FFF2-40B4-BE49-F238E27FC236}">
                  <a16:creationId xmlns:a16="http://schemas.microsoft.com/office/drawing/2014/main" id="{B1021D4D-342A-2A87-1F85-072BE1DE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8" name="Picture 907">
              <a:extLst>
                <a:ext uri="{FF2B5EF4-FFF2-40B4-BE49-F238E27FC236}">
                  <a16:creationId xmlns:a16="http://schemas.microsoft.com/office/drawing/2014/main" id="{4BC7DDDB-C348-D2B1-21DE-5F98FC83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5" name="Group 884">
            <a:extLst>
              <a:ext uri="{FF2B5EF4-FFF2-40B4-BE49-F238E27FC236}">
                <a16:creationId xmlns:a16="http://schemas.microsoft.com/office/drawing/2014/main" id="{244391F6-53CE-0EA0-7A85-28527FF3461F}"/>
              </a:ext>
            </a:extLst>
          </p:cNvPr>
          <p:cNvGrpSpPr/>
          <p:nvPr/>
        </p:nvGrpSpPr>
        <p:grpSpPr>
          <a:xfrm>
            <a:off x="18210271" y="26767199"/>
            <a:ext cx="531985" cy="1284281"/>
            <a:chOff x="11420195" y="33416644"/>
            <a:chExt cx="692547" cy="1671898"/>
          </a:xfrm>
        </p:grpSpPr>
        <p:pic>
          <p:nvPicPr>
            <p:cNvPr id="886" name="Picture 885">
              <a:extLst>
                <a:ext uri="{FF2B5EF4-FFF2-40B4-BE49-F238E27FC236}">
                  <a16:creationId xmlns:a16="http://schemas.microsoft.com/office/drawing/2014/main" id="{81D5BCC2-6AE7-A636-3182-9E5BAFBF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7" name="Picture 886">
              <a:extLst>
                <a:ext uri="{FF2B5EF4-FFF2-40B4-BE49-F238E27FC236}">
                  <a16:creationId xmlns:a16="http://schemas.microsoft.com/office/drawing/2014/main" id="{F7226E3F-538B-D24C-B548-9C4A55DD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627D3B31-BF72-E469-C90D-9BF8E2399636}"/>
              </a:ext>
            </a:extLst>
          </p:cNvPr>
          <p:cNvGrpSpPr/>
          <p:nvPr/>
        </p:nvGrpSpPr>
        <p:grpSpPr>
          <a:xfrm>
            <a:off x="17448192" y="26767199"/>
            <a:ext cx="544685" cy="1284281"/>
            <a:chOff x="11403662" y="33416644"/>
            <a:chExt cx="709080" cy="1671898"/>
          </a:xfrm>
        </p:grpSpPr>
        <p:pic>
          <p:nvPicPr>
            <p:cNvPr id="889" name="Picture 888">
              <a:extLst>
                <a:ext uri="{FF2B5EF4-FFF2-40B4-BE49-F238E27FC236}">
                  <a16:creationId xmlns:a16="http://schemas.microsoft.com/office/drawing/2014/main" id="{388280B3-7C05-91B6-21A4-52CD65CEF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0" name="Picture 889">
              <a:extLst>
                <a:ext uri="{FF2B5EF4-FFF2-40B4-BE49-F238E27FC236}">
                  <a16:creationId xmlns:a16="http://schemas.microsoft.com/office/drawing/2014/main" id="{70649B15-39AE-EA10-91C5-659CCC91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F958E545-7CD1-B54A-2978-E2434E37C8E2}"/>
              </a:ext>
            </a:extLst>
          </p:cNvPr>
          <p:cNvGrpSpPr/>
          <p:nvPr/>
        </p:nvGrpSpPr>
        <p:grpSpPr>
          <a:xfrm>
            <a:off x="16573931" y="26775537"/>
            <a:ext cx="544685" cy="1284281"/>
            <a:chOff x="11403662" y="33416644"/>
            <a:chExt cx="709080" cy="1671898"/>
          </a:xfrm>
        </p:grpSpPr>
        <p:pic>
          <p:nvPicPr>
            <p:cNvPr id="892" name="Picture 891">
              <a:extLst>
                <a:ext uri="{FF2B5EF4-FFF2-40B4-BE49-F238E27FC236}">
                  <a16:creationId xmlns:a16="http://schemas.microsoft.com/office/drawing/2014/main" id="{610CEF92-C0E5-B794-AA3C-64D20E424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3" name="Picture 892">
              <a:extLst>
                <a:ext uri="{FF2B5EF4-FFF2-40B4-BE49-F238E27FC236}">
                  <a16:creationId xmlns:a16="http://schemas.microsoft.com/office/drawing/2014/main" id="{A66DEF6E-E1C1-1851-B3B6-06DABAB23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F66C00A1-80BE-887E-3DF4-56A13DDCF68B}"/>
              </a:ext>
            </a:extLst>
          </p:cNvPr>
          <p:cNvGrpSpPr/>
          <p:nvPr/>
        </p:nvGrpSpPr>
        <p:grpSpPr>
          <a:xfrm>
            <a:off x="15834407" y="26793342"/>
            <a:ext cx="544685" cy="1284281"/>
            <a:chOff x="11403662" y="33416644"/>
            <a:chExt cx="709080" cy="1671898"/>
          </a:xfrm>
        </p:grpSpPr>
        <p:pic>
          <p:nvPicPr>
            <p:cNvPr id="895" name="Picture 894">
              <a:extLst>
                <a:ext uri="{FF2B5EF4-FFF2-40B4-BE49-F238E27FC236}">
                  <a16:creationId xmlns:a16="http://schemas.microsoft.com/office/drawing/2014/main" id="{FC346BD7-B025-9D47-1626-C6945180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6" name="Picture 895">
              <a:extLst>
                <a:ext uri="{FF2B5EF4-FFF2-40B4-BE49-F238E27FC236}">
                  <a16:creationId xmlns:a16="http://schemas.microsoft.com/office/drawing/2014/main" id="{36A743B7-44CE-13BB-B025-6C91475BA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8B7D0844-9523-AC9C-F57F-C7E21C826A6F}"/>
              </a:ext>
            </a:extLst>
          </p:cNvPr>
          <p:cNvGrpSpPr/>
          <p:nvPr/>
        </p:nvGrpSpPr>
        <p:grpSpPr>
          <a:xfrm>
            <a:off x="28156058" y="22618855"/>
            <a:ext cx="531985" cy="1284281"/>
            <a:chOff x="11420195" y="33416644"/>
            <a:chExt cx="692547" cy="1671898"/>
          </a:xfrm>
        </p:grpSpPr>
        <p:pic>
          <p:nvPicPr>
            <p:cNvPr id="874" name="Picture 873">
              <a:extLst>
                <a:ext uri="{FF2B5EF4-FFF2-40B4-BE49-F238E27FC236}">
                  <a16:creationId xmlns:a16="http://schemas.microsoft.com/office/drawing/2014/main" id="{D3E2AD7E-D3BA-1AD0-C7DC-237CC5C4E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5" name="Picture 874">
              <a:extLst>
                <a:ext uri="{FF2B5EF4-FFF2-40B4-BE49-F238E27FC236}">
                  <a16:creationId xmlns:a16="http://schemas.microsoft.com/office/drawing/2014/main" id="{2C295B02-8EEE-E3E0-B205-4193152C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F2FD7E31-4F4D-8D93-4487-5CA6C77039D6}"/>
              </a:ext>
            </a:extLst>
          </p:cNvPr>
          <p:cNvGrpSpPr/>
          <p:nvPr/>
        </p:nvGrpSpPr>
        <p:grpSpPr>
          <a:xfrm>
            <a:off x="27393979" y="22618855"/>
            <a:ext cx="544685" cy="1284281"/>
            <a:chOff x="11403662" y="33416644"/>
            <a:chExt cx="709080" cy="1671898"/>
          </a:xfrm>
        </p:grpSpPr>
        <p:pic>
          <p:nvPicPr>
            <p:cNvPr id="877" name="Picture 876">
              <a:extLst>
                <a:ext uri="{FF2B5EF4-FFF2-40B4-BE49-F238E27FC236}">
                  <a16:creationId xmlns:a16="http://schemas.microsoft.com/office/drawing/2014/main" id="{50ED15C4-91C2-0D83-7126-567B4D596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8" name="Picture 877">
              <a:extLst>
                <a:ext uri="{FF2B5EF4-FFF2-40B4-BE49-F238E27FC236}">
                  <a16:creationId xmlns:a16="http://schemas.microsoft.com/office/drawing/2014/main" id="{385B8321-255C-00BB-090E-94F2C73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8699646A-F4C6-1BF8-0DB2-C16EB7C64F34}"/>
              </a:ext>
            </a:extLst>
          </p:cNvPr>
          <p:cNvGrpSpPr/>
          <p:nvPr/>
        </p:nvGrpSpPr>
        <p:grpSpPr>
          <a:xfrm>
            <a:off x="26519718" y="22627193"/>
            <a:ext cx="544685" cy="1284281"/>
            <a:chOff x="11403662" y="33416644"/>
            <a:chExt cx="709080" cy="1671898"/>
          </a:xfrm>
        </p:grpSpPr>
        <p:pic>
          <p:nvPicPr>
            <p:cNvPr id="880" name="Picture 879">
              <a:extLst>
                <a:ext uri="{FF2B5EF4-FFF2-40B4-BE49-F238E27FC236}">
                  <a16:creationId xmlns:a16="http://schemas.microsoft.com/office/drawing/2014/main" id="{E5FE7992-7A1C-C210-57FA-FB6F793B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1" name="Picture 880">
              <a:extLst>
                <a:ext uri="{FF2B5EF4-FFF2-40B4-BE49-F238E27FC236}">
                  <a16:creationId xmlns:a16="http://schemas.microsoft.com/office/drawing/2014/main" id="{C8959089-E0FA-7D87-8A2C-C6CB136A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2" name="Group 881">
            <a:extLst>
              <a:ext uri="{FF2B5EF4-FFF2-40B4-BE49-F238E27FC236}">
                <a16:creationId xmlns:a16="http://schemas.microsoft.com/office/drawing/2014/main" id="{38B8DBD1-0DE7-0C41-5488-A7DC18A65E8E}"/>
              </a:ext>
            </a:extLst>
          </p:cNvPr>
          <p:cNvGrpSpPr/>
          <p:nvPr/>
        </p:nvGrpSpPr>
        <p:grpSpPr>
          <a:xfrm>
            <a:off x="25780194" y="22644998"/>
            <a:ext cx="544685" cy="1284281"/>
            <a:chOff x="11403662" y="33416644"/>
            <a:chExt cx="709080" cy="1671898"/>
          </a:xfrm>
        </p:grpSpPr>
        <p:pic>
          <p:nvPicPr>
            <p:cNvPr id="883" name="Picture 882">
              <a:extLst>
                <a:ext uri="{FF2B5EF4-FFF2-40B4-BE49-F238E27FC236}">
                  <a16:creationId xmlns:a16="http://schemas.microsoft.com/office/drawing/2014/main" id="{D5EE1DD7-1009-DE79-0D3E-F6896B10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4" name="Picture 883">
              <a:extLst>
                <a:ext uri="{FF2B5EF4-FFF2-40B4-BE49-F238E27FC236}">
                  <a16:creationId xmlns:a16="http://schemas.microsoft.com/office/drawing/2014/main" id="{A536D68A-CFAD-C579-8436-EAF5D832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E20BB1CD-FD5A-11B4-5E9E-CC103831AE14}"/>
              </a:ext>
            </a:extLst>
          </p:cNvPr>
          <p:cNvGrpSpPr/>
          <p:nvPr/>
        </p:nvGrpSpPr>
        <p:grpSpPr>
          <a:xfrm>
            <a:off x="24635668" y="26741056"/>
            <a:ext cx="531985" cy="1284281"/>
            <a:chOff x="11420195" y="33416644"/>
            <a:chExt cx="692547" cy="1671898"/>
          </a:xfrm>
        </p:grpSpPr>
        <p:pic>
          <p:nvPicPr>
            <p:cNvPr id="862" name="Picture 861">
              <a:extLst>
                <a:ext uri="{FF2B5EF4-FFF2-40B4-BE49-F238E27FC236}">
                  <a16:creationId xmlns:a16="http://schemas.microsoft.com/office/drawing/2014/main" id="{835904EB-E784-1F9B-71C7-CC5B55A68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3" name="Picture 862">
              <a:extLst>
                <a:ext uri="{FF2B5EF4-FFF2-40B4-BE49-F238E27FC236}">
                  <a16:creationId xmlns:a16="http://schemas.microsoft.com/office/drawing/2014/main" id="{EFCF21C1-E9CC-0E93-6084-80B92432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4A0B588C-E708-7B0E-3518-C6C7C730E8DA}"/>
              </a:ext>
            </a:extLst>
          </p:cNvPr>
          <p:cNvGrpSpPr/>
          <p:nvPr/>
        </p:nvGrpSpPr>
        <p:grpSpPr>
          <a:xfrm>
            <a:off x="23873589" y="26741056"/>
            <a:ext cx="544685" cy="1284281"/>
            <a:chOff x="11403662" y="33416644"/>
            <a:chExt cx="709080" cy="1671898"/>
          </a:xfrm>
        </p:grpSpPr>
        <p:pic>
          <p:nvPicPr>
            <p:cNvPr id="865" name="Picture 864">
              <a:extLst>
                <a:ext uri="{FF2B5EF4-FFF2-40B4-BE49-F238E27FC236}">
                  <a16:creationId xmlns:a16="http://schemas.microsoft.com/office/drawing/2014/main" id="{BA787832-6C8F-4E98-15C7-68F329CE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6" name="Picture 865">
              <a:extLst>
                <a:ext uri="{FF2B5EF4-FFF2-40B4-BE49-F238E27FC236}">
                  <a16:creationId xmlns:a16="http://schemas.microsoft.com/office/drawing/2014/main" id="{CD52C402-DF27-ACF3-3F98-BA0BD905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14D5BBB0-7C71-0AE3-B08F-769111E8DB30}"/>
              </a:ext>
            </a:extLst>
          </p:cNvPr>
          <p:cNvGrpSpPr/>
          <p:nvPr/>
        </p:nvGrpSpPr>
        <p:grpSpPr>
          <a:xfrm>
            <a:off x="22999328" y="26749394"/>
            <a:ext cx="544685" cy="1284281"/>
            <a:chOff x="11403662" y="33416644"/>
            <a:chExt cx="709080" cy="1671898"/>
          </a:xfrm>
        </p:grpSpPr>
        <p:pic>
          <p:nvPicPr>
            <p:cNvPr id="868" name="Picture 867">
              <a:extLst>
                <a:ext uri="{FF2B5EF4-FFF2-40B4-BE49-F238E27FC236}">
                  <a16:creationId xmlns:a16="http://schemas.microsoft.com/office/drawing/2014/main" id="{26A6C516-5F0D-2F71-A175-0EC7EB940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9" name="Picture 868">
              <a:extLst>
                <a:ext uri="{FF2B5EF4-FFF2-40B4-BE49-F238E27FC236}">
                  <a16:creationId xmlns:a16="http://schemas.microsoft.com/office/drawing/2014/main" id="{25872337-E1FB-A8EB-607C-824D0205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0B042203-EE85-501F-D401-3C51F3CCEFF5}"/>
              </a:ext>
            </a:extLst>
          </p:cNvPr>
          <p:cNvGrpSpPr/>
          <p:nvPr/>
        </p:nvGrpSpPr>
        <p:grpSpPr>
          <a:xfrm>
            <a:off x="22259804" y="26767199"/>
            <a:ext cx="544685" cy="1284281"/>
            <a:chOff x="11403662" y="33416644"/>
            <a:chExt cx="709080" cy="1671898"/>
          </a:xfrm>
        </p:grpSpPr>
        <p:pic>
          <p:nvPicPr>
            <p:cNvPr id="871" name="Picture 870">
              <a:extLst>
                <a:ext uri="{FF2B5EF4-FFF2-40B4-BE49-F238E27FC236}">
                  <a16:creationId xmlns:a16="http://schemas.microsoft.com/office/drawing/2014/main" id="{9A3D79EC-F11D-305B-1992-174710CC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2" name="Picture 871">
              <a:extLst>
                <a:ext uri="{FF2B5EF4-FFF2-40B4-BE49-F238E27FC236}">
                  <a16:creationId xmlns:a16="http://schemas.microsoft.com/office/drawing/2014/main" id="{D91434E9-3E3D-9770-5948-2485B254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8" name="Group 837">
            <a:extLst>
              <a:ext uri="{FF2B5EF4-FFF2-40B4-BE49-F238E27FC236}">
                <a16:creationId xmlns:a16="http://schemas.microsoft.com/office/drawing/2014/main" id="{4A0BBB78-E1D9-F8B9-F7AC-61BB33280931}"/>
              </a:ext>
            </a:extLst>
          </p:cNvPr>
          <p:cNvGrpSpPr/>
          <p:nvPr/>
        </p:nvGrpSpPr>
        <p:grpSpPr>
          <a:xfrm>
            <a:off x="11266495" y="33806003"/>
            <a:ext cx="544685" cy="1284281"/>
            <a:chOff x="11403662" y="33416644"/>
            <a:chExt cx="709080" cy="1671898"/>
          </a:xfrm>
        </p:grpSpPr>
        <p:pic>
          <p:nvPicPr>
            <p:cNvPr id="836" name="Picture 835">
              <a:extLst>
                <a:ext uri="{FF2B5EF4-FFF2-40B4-BE49-F238E27FC236}">
                  <a16:creationId xmlns:a16="http://schemas.microsoft.com/office/drawing/2014/main" id="{DD9920BF-CA38-9E86-EF04-B2328E64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37" name="Picture 836">
              <a:extLst>
                <a:ext uri="{FF2B5EF4-FFF2-40B4-BE49-F238E27FC236}">
                  <a16:creationId xmlns:a16="http://schemas.microsoft.com/office/drawing/2014/main" id="{AE0870E5-2249-02DB-85AE-706F15F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62C14C16-9CC2-0697-5F27-FC0C047638A8}"/>
              </a:ext>
            </a:extLst>
          </p:cNvPr>
          <p:cNvGrpSpPr/>
          <p:nvPr/>
        </p:nvGrpSpPr>
        <p:grpSpPr>
          <a:xfrm>
            <a:off x="10517115" y="33806003"/>
            <a:ext cx="544685" cy="1284281"/>
            <a:chOff x="11403662" y="33416644"/>
            <a:chExt cx="709080" cy="1671898"/>
          </a:xfrm>
        </p:grpSpPr>
        <p:pic>
          <p:nvPicPr>
            <p:cNvPr id="841" name="Picture 840">
              <a:extLst>
                <a:ext uri="{FF2B5EF4-FFF2-40B4-BE49-F238E27FC236}">
                  <a16:creationId xmlns:a16="http://schemas.microsoft.com/office/drawing/2014/main" id="{C0B73767-2543-574F-D41C-4C59AAEC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2" name="Picture 841">
              <a:extLst>
                <a:ext uri="{FF2B5EF4-FFF2-40B4-BE49-F238E27FC236}">
                  <a16:creationId xmlns:a16="http://schemas.microsoft.com/office/drawing/2014/main" id="{4853F40C-5C35-FB5A-3107-C010E849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1C299352-1D1E-1C31-4A34-768AD1D877AC}"/>
              </a:ext>
            </a:extLst>
          </p:cNvPr>
          <p:cNvGrpSpPr/>
          <p:nvPr/>
        </p:nvGrpSpPr>
        <p:grpSpPr>
          <a:xfrm>
            <a:off x="9642854" y="33814341"/>
            <a:ext cx="544685" cy="1284281"/>
            <a:chOff x="11403662" y="33416644"/>
            <a:chExt cx="709080" cy="1671898"/>
          </a:xfrm>
        </p:grpSpPr>
        <p:pic>
          <p:nvPicPr>
            <p:cNvPr id="844" name="Picture 843">
              <a:extLst>
                <a:ext uri="{FF2B5EF4-FFF2-40B4-BE49-F238E27FC236}">
                  <a16:creationId xmlns:a16="http://schemas.microsoft.com/office/drawing/2014/main" id="{B2210711-C7E8-D5CE-A925-393121B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5" name="Picture 844">
              <a:extLst>
                <a:ext uri="{FF2B5EF4-FFF2-40B4-BE49-F238E27FC236}">
                  <a16:creationId xmlns:a16="http://schemas.microsoft.com/office/drawing/2014/main" id="{1519C54D-9C3D-3001-35CC-4A891633B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6" name="Group 845">
            <a:extLst>
              <a:ext uri="{FF2B5EF4-FFF2-40B4-BE49-F238E27FC236}">
                <a16:creationId xmlns:a16="http://schemas.microsoft.com/office/drawing/2014/main" id="{81A38990-9E1A-A6BB-241D-03AB5CB28AF0}"/>
              </a:ext>
            </a:extLst>
          </p:cNvPr>
          <p:cNvGrpSpPr/>
          <p:nvPr/>
        </p:nvGrpSpPr>
        <p:grpSpPr>
          <a:xfrm>
            <a:off x="8903330" y="33832146"/>
            <a:ext cx="544685" cy="1284281"/>
            <a:chOff x="11403662" y="33416644"/>
            <a:chExt cx="709080" cy="1671898"/>
          </a:xfrm>
        </p:grpSpPr>
        <p:pic>
          <p:nvPicPr>
            <p:cNvPr id="847" name="Picture 846">
              <a:extLst>
                <a:ext uri="{FF2B5EF4-FFF2-40B4-BE49-F238E27FC236}">
                  <a16:creationId xmlns:a16="http://schemas.microsoft.com/office/drawing/2014/main" id="{48A1E61B-52FC-8540-6756-E58E8C5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8" name="Picture 847">
              <a:extLst>
                <a:ext uri="{FF2B5EF4-FFF2-40B4-BE49-F238E27FC236}">
                  <a16:creationId xmlns:a16="http://schemas.microsoft.com/office/drawing/2014/main" id="{417739D7-4CAF-08D4-B3AE-D08E7C4F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9" name="Group 848">
            <a:extLst>
              <a:ext uri="{FF2B5EF4-FFF2-40B4-BE49-F238E27FC236}">
                <a16:creationId xmlns:a16="http://schemas.microsoft.com/office/drawing/2014/main" id="{1DC75C7D-F4A5-326F-76D5-0AD01E506CAE}"/>
              </a:ext>
            </a:extLst>
          </p:cNvPr>
          <p:cNvGrpSpPr/>
          <p:nvPr/>
        </p:nvGrpSpPr>
        <p:grpSpPr>
          <a:xfrm>
            <a:off x="21525070" y="33787300"/>
            <a:ext cx="544685" cy="1284281"/>
            <a:chOff x="11403662" y="33416644"/>
            <a:chExt cx="709080" cy="1671898"/>
          </a:xfrm>
        </p:grpSpPr>
        <p:pic>
          <p:nvPicPr>
            <p:cNvPr id="850" name="Picture 849">
              <a:extLst>
                <a:ext uri="{FF2B5EF4-FFF2-40B4-BE49-F238E27FC236}">
                  <a16:creationId xmlns:a16="http://schemas.microsoft.com/office/drawing/2014/main" id="{A723F69B-424E-309F-3D03-B07D2A38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1" name="Picture 850">
              <a:extLst>
                <a:ext uri="{FF2B5EF4-FFF2-40B4-BE49-F238E27FC236}">
                  <a16:creationId xmlns:a16="http://schemas.microsoft.com/office/drawing/2014/main" id="{7FCE0C47-52C2-D206-BDEA-C871591C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2" name="Group 851">
            <a:extLst>
              <a:ext uri="{FF2B5EF4-FFF2-40B4-BE49-F238E27FC236}">
                <a16:creationId xmlns:a16="http://schemas.microsoft.com/office/drawing/2014/main" id="{ADFFBB6D-A332-67DF-F795-43D929D2BE91}"/>
              </a:ext>
            </a:extLst>
          </p:cNvPr>
          <p:cNvGrpSpPr/>
          <p:nvPr/>
        </p:nvGrpSpPr>
        <p:grpSpPr>
          <a:xfrm>
            <a:off x="20775690" y="33787300"/>
            <a:ext cx="544685" cy="1284281"/>
            <a:chOff x="11403662" y="33416644"/>
            <a:chExt cx="709080" cy="1671898"/>
          </a:xfrm>
        </p:grpSpPr>
        <p:pic>
          <p:nvPicPr>
            <p:cNvPr id="853" name="Picture 852">
              <a:extLst>
                <a:ext uri="{FF2B5EF4-FFF2-40B4-BE49-F238E27FC236}">
                  <a16:creationId xmlns:a16="http://schemas.microsoft.com/office/drawing/2014/main" id="{1A7C2431-81C3-575F-B0D3-11421DEF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4" name="Picture 853">
              <a:extLst>
                <a:ext uri="{FF2B5EF4-FFF2-40B4-BE49-F238E27FC236}">
                  <a16:creationId xmlns:a16="http://schemas.microsoft.com/office/drawing/2014/main" id="{4603548A-7FE7-8A70-8A8B-44D6566C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5" name="Group 854">
            <a:extLst>
              <a:ext uri="{FF2B5EF4-FFF2-40B4-BE49-F238E27FC236}">
                <a16:creationId xmlns:a16="http://schemas.microsoft.com/office/drawing/2014/main" id="{3F0A6BBB-CE2E-9411-1776-9ABEB0142E3B}"/>
              </a:ext>
            </a:extLst>
          </p:cNvPr>
          <p:cNvGrpSpPr/>
          <p:nvPr/>
        </p:nvGrpSpPr>
        <p:grpSpPr>
          <a:xfrm>
            <a:off x="19901429" y="33795638"/>
            <a:ext cx="544685" cy="1284281"/>
            <a:chOff x="11403662" y="33416644"/>
            <a:chExt cx="709080" cy="1671898"/>
          </a:xfrm>
        </p:grpSpPr>
        <p:pic>
          <p:nvPicPr>
            <p:cNvPr id="856" name="Picture 855">
              <a:extLst>
                <a:ext uri="{FF2B5EF4-FFF2-40B4-BE49-F238E27FC236}">
                  <a16:creationId xmlns:a16="http://schemas.microsoft.com/office/drawing/2014/main" id="{66276D86-769B-A469-AA80-43DADE67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7" name="Picture 856">
              <a:extLst>
                <a:ext uri="{FF2B5EF4-FFF2-40B4-BE49-F238E27FC236}">
                  <a16:creationId xmlns:a16="http://schemas.microsoft.com/office/drawing/2014/main" id="{44381BE4-4BD4-FDC4-3BEA-40CC7F32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ED7825D8-D277-6568-D0D7-9CB50690CDB3}"/>
              </a:ext>
            </a:extLst>
          </p:cNvPr>
          <p:cNvGrpSpPr/>
          <p:nvPr/>
        </p:nvGrpSpPr>
        <p:grpSpPr>
          <a:xfrm>
            <a:off x="19161905" y="33813443"/>
            <a:ext cx="544685" cy="1284281"/>
            <a:chOff x="11403662" y="33416644"/>
            <a:chExt cx="709080" cy="1671898"/>
          </a:xfrm>
        </p:grpSpPr>
        <p:pic>
          <p:nvPicPr>
            <p:cNvPr id="859" name="Picture 858">
              <a:extLst>
                <a:ext uri="{FF2B5EF4-FFF2-40B4-BE49-F238E27FC236}">
                  <a16:creationId xmlns:a16="http://schemas.microsoft.com/office/drawing/2014/main" id="{171D0559-FCD3-A8EF-5388-E237EE78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0" name="Picture 859">
              <a:extLst>
                <a:ext uri="{FF2B5EF4-FFF2-40B4-BE49-F238E27FC236}">
                  <a16:creationId xmlns:a16="http://schemas.microsoft.com/office/drawing/2014/main" id="{3713BF70-8929-E081-D663-05786037E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F3DAF523-95B6-6D21-D461-828DAA3320A1}"/>
              </a:ext>
            </a:extLst>
          </p:cNvPr>
          <p:cNvGrpSpPr/>
          <p:nvPr/>
        </p:nvGrpSpPr>
        <p:grpSpPr>
          <a:xfrm>
            <a:off x="18100763" y="13679401"/>
            <a:ext cx="2891284" cy="4631024"/>
            <a:chOff x="10162568" y="13638561"/>
            <a:chExt cx="2891284" cy="4631024"/>
          </a:xfrm>
        </p:grpSpPr>
        <p:pic>
          <p:nvPicPr>
            <p:cNvPr id="834" name="Picture 833">
              <a:extLst>
                <a:ext uri="{FF2B5EF4-FFF2-40B4-BE49-F238E27FC236}">
                  <a16:creationId xmlns:a16="http://schemas.microsoft.com/office/drawing/2014/main" id="{8D985D76-044B-B107-9B6D-2E58574E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62568" y="13638561"/>
              <a:ext cx="719038" cy="4593855"/>
            </a:xfrm>
            <a:prstGeom prst="rect">
              <a:avLst/>
            </a:prstGeom>
          </p:spPr>
        </p:pic>
        <p:pic>
          <p:nvPicPr>
            <p:cNvPr id="835" name="Picture 834">
              <a:extLst>
                <a:ext uri="{FF2B5EF4-FFF2-40B4-BE49-F238E27FC236}">
                  <a16:creationId xmlns:a16="http://schemas.microsoft.com/office/drawing/2014/main" id="{E0FCA8ED-FD22-E3C2-FF91-FBB7E1BD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814" y="13675730"/>
              <a:ext cx="719038" cy="4593855"/>
            </a:xfrm>
            <a:prstGeom prst="rect">
              <a:avLst/>
            </a:prstGeom>
          </p:spPr>
        </p:pic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CB95A14C-E605-466F-35D9-CF428EE138DA}"/>
              </a:ext>
            </a:extLst>
          </p:cNvPr>
          <p:cNvGrpSpPr/>
          <p:nvPr/>
        </p:nvGrpSpPr>
        <p:grpSpPr>
          <a:xfrm>
            <a:off x="10232226" y="13771122"/>
            <a:ext cx="2909768" cy="4611423"/>
            <a:chOff x="10141801" y="13769814"/>
            <a:chExt cx="2909768" cy="4611423"/>
          </a:xfrm>
        </p:grpSpPr>
        <p:pic>
          <p:nvPicPr>
            <p:cNvPr id="831" name="Picture 830">
              <a:extLst>
                <a:ext uri="{FF2B5EF4-FFF2-40B4-BE49-F238E27FC236}">
                  <a16:creationId xmlns:a16="http://schemas.microsoft.com/office/drawing/2014/main" id="{7D682CA2-810E-AA84-7FA0-5E8DEDCE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41801" y="13769814"/>
              <a:ext cx="719038" cy="4593855"/>
            </a:xfrm>
            <a:prstGeom prst="rect">
              <a:avLst/>
            </a:prstGeom>
          </p:spPr>
        </p:pic>
        <p:pic>
          <p:nvPicPr>
            <p:cNvPr id="830" name="Picture 829">
              <a:extLst>
                <a:ext uri="{FF2B5EF4-FFF2-40B4-BE49-F238E27FC236}">
                  <a16:creationId xmlns:a16="http://schemas.microsoft.com/office/drawing/2014/main" id="{20FA4A39-62BC-AD30-688C-D82FEBF2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2531" y="13787382"/>
              <a:ext cx="719038" cy="4593855"/>
            </a:xfrm>
            <a:prstGeom prst="rect">
              <a:avLst/>
            </a:prstGeom>
          </p:spPr>
        </p:pic>
      </p:grpSp>
      <p:pic>
        <p:nvPicPr>
          <p:cNvPr id="701" name="Picture 700">
            <a:extLst>
              <a:ext uri="{FF2B5EF4-FFF2-40B4-BE49-F238E27FC236}">
                <a16:creationId xmlns:a16="http://schemas.microsoft.com/office/drawing/2014/main" id="{C8E3C826-343D-CEFF-1344-9C30F2C167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57" y="7362796"/>
            <a:ext cx="19019559" cy="1865380"/>
          </a:xfrm>
          <a:prstGeom prst="rect">
            <a:avLst/>
          </a:prstGeom>
        </p:spPr>
      </p:pic>
      <p:pic>
        <p:nvPicPr>
          <p:cNvPr id="697" name="Picture 696">
            <a:extLst>
              <a:ext uri="{FF2B5EF4-FFF2-40B4-BE49-F238E27FC236}">
                <a16:creationId xmlns:a16="http://schemas.microsoft.com/office/drawing/2014/main" id="{B6E02194-3696-1F66-294B-D67A047EB6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9" y="15256705"/>
            <a:ext cx="6735367" cy="1447503"/>
          </a:xfrm>
          <a:prstGeom prst="rect">
            <a:avLst/>
          </a:prstGeom>
        </p:spPr>
      </p:pic>
      <p:pic>
        <p:nvPicPr>
          <p:cNvPr id="696" name="Picture 695">
            <a:extLst>
              <a:ext uri="{FF2B5EF4-FFF2-40B4-BE49-F238E27FC236}">
                <a16:creationId xmlns:a16="http://schemas.microsoft.com/office/drawing/2014/main" id="{C92A2FBA-0C11-EBE0-80AB-A7731525C5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070" y="15370187"/>
            <a:ext cx="6735367" cy="1447503"/>
          </a:xfrm>
          <a:prstGeom prst="rect">
            <a:avLst/>
          </a:prstGeom>
        </p:spPr>
      </p:pic>
      <p:pic>
        <p:nvPicPr>
          <p:cNvPr id="695" name="Picture 694">
            <a:extLst>
              <a:ext uri="{FF2B5EF4-FFF2-40B4-BE49-F238E27FC236}">
                <a16:creationId xmlns:a16="http://schemas.microsoft.com/office/drawing/2014/main" id="{AD43D7D0-E11C-2AF7-C208-C924626A85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95" y="18253198"/>
            <a:ext cx="6735367" cy="1447503"/>
          </a:xfrm>
          <a:prstGeom prst="rect">
            <a:avLst/>
          </a:prstGeom>
        </p:spPr>
      </p:pic>
      <p:pic>
        <p:nvPicPr>
          <p:cNvPr id="694" name="Picture 693">
            <a:extLst>
              <a:ext uri="{FF2B5EF4-FFF2-40B4-BE49-F238E27FC236}">
                <a16:creationId xmlns:a16="http://schemas.microsoft.com/office/drawing/2014/main" id="{D688F7AE-49E5-7AAE-7526-A3CA9674C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35" y="18270802"/>
            <a:ext cx="6735367" cy="1447503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E720FC50-35B6-DAF7-7E64-8ABFE26416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185" y="11796813"/>
            <a:ext cx="10716790" cy="13045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408108C1-98D5-9F5A-7F7B-1A2E816823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02" y="11724962"/>
            <a:ext cx="10716790" cy="1304547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4ABD695-80FD-B5CC-3F59-A29B0AF8B6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8F9632-A103-83B7-8123-1BF676B94DD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96329F-6095-EDFC-6EE6-8D2F350DFC0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EAB87-322D-A171-8069-82C7FC8626FB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C90CC7-C172-922F-6104-2F3F1F54200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C7F620-6889-0EDC-31E3-B11D35EA4EE5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C41E27-F3A0-7BB7-10A9-169DF5D3C184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47B903-3686-C10A-7A07-A1F090212349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B2BF131-18FF-B8EC-0C63-DFF473861554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E05ED04-8F37-FB1D-8728-9D1579FEC3E9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A0ABD7-9771-B86F-E633-4EF02E1CF252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655E699-DB56-37EB-6B17-FDBDE8A3B14B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925B18-2B7C-B565-65E5-941B871BBB1E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634EAF-8D7B-33BA-96EC-5E4D647ABF8C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649BA4F-C856-9828-547D-2F0B79C0488B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AE202C1-740C-CBDF-4515-3197BA9C54C7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/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A80732E-FC48-C541-30C4-26C69A5DFDA2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9975EF0-D35A-47E9-7F1C-044288D0AFFB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BA32C43-AFC4-A8C4-A4CA-5D74B0552A8C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8E1D376-F68D-FB73-8F56-C0DC7640B5ED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62C7D88-1B9C-F76B-D941-6B2B79AC569C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3485BA3-B704-D69F-3D4A-E245392BED52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/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A394CE7-8D24-A788-D89C-327118A16CAB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D752207-480F-EE55-CBA8-A03B43195CED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5DCF0150-5FAA-615B-5E4F-1055CC43F988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/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3824E8D-58C6-DF2B-E7AC-7BF81E3259FD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/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4423A40B-80FB-370F-BB6A-8558C0827F03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/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C7C59F84-2F7B-7000-7B60-56F97C08EF7F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/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956BED6E-C32C-1058-2143-01552EFE82F4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/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F8F1341E-2600-40C0-6685-4F1E388B5DEC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/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BE2DA545-2EA3-CE40-A0BB-455AB9C77E4B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/>
      </p:sp>
      <p:sp>
        <p:nvSpPr>
          <p:cNvPr id="109" name="Picture Placeholder 108">
            <a:extLst>
              <a:ext uri="{FF2B5EF4-FFF2-40B4-BE49-F238E27FC236}">
                <a16:creationId xmlns:a16="http://schemas.microsoft.com/office/drawing/2014/main" id="{4BA97727-3B76-86DF-5410-AF3805769281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/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63FE0832-B9E1-2509-F42D-E25D025F40C9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/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DDC8BE81-46E5-D7E7-3354-18CF99A87445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/>
      </p: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C717E8FF-AC40-4F98-09FD-437D9047303B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/>
      </p:sp>
      <p:sp>
        <p:nvSpPr>
          <p:cNvPr id="113" name="Picture Placeholder 112">
            <a:extLst>
              <a:ext uri="{FF2B5EF4-FFF2-40B4-BE49-F238E27FC236}">
                <a16:creationId xmlns:a16="http://schemas.microsoft.com/office/drawing/2014/main" id="{C42E97FE-39C0-1E5C-0313-9FB9CDEC7AF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/>
      </p:sp>
      <p:sp>
        <p:nvSpPr>
          <p:cNvPr id="114" name="Picture Placeholder 113">
            <a:extLst>
              <a:ext uri="{FF2B5EF4-FFF2-40B4-BE49-F238E27FC236}">
                <a16:creationId xmlns:a16="http://schemas.microsoft.com/office/drawing/2014/main" id="{BA7D80CB-D1BD-09E0-06CB-424E1FCE15F3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/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8DD9823E-21BC-4D7F-83FD-676D11A34344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/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2A639CDF-DDE9-ABF1-7EFF-0E01C0BE115B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/>
      </p:sp>
      <p:sp>
        <p:nvSpPr>
          <p:cNvPr id="117" name="Picture Placeholder 116">
            <a:extLst>
              <a:ext uri="{FF2B5EF4-FFF2-40B4-BE49-F238E27FC236}">
                <a16:creationId xmlns:a16="http://schemas.microsoft.com/office/drawing/2014/main" id="{78FE623D-E354-E528-5789-C191B3E7E321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/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A886CBE3-DB48-4189-85AC-C452FCBBACD6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/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CA4028FC-CA93-2D2D-8243-E17441C1E6D9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/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AB0C56BB-10CE-A492-ABFD-543DF062743B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/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B524CF26-2229-3070-0F6B-73D5B431EB81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/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928E35C2-A5C1-5B67-C791-ABB357AA5766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/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E049424E-30F4-C333-9A95-A322C605EE25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/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67B7DBEB-247A-0310-AC4B-18919DEBB2E0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/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4A3CF4E-E41E-47C1-6F7D-4A376E6741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41" y="9201091"/>
            <a:ext cx="4129645" cy="130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BFDDB-7FD4-971F-5862-657FED166C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04" y="1387431"/>
            <a:ext cx="19542858" cy="5142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851CA-96C2-7AD6-D85C-40A7B7B60D6F}"/>
              </a:ext>
            </a:extLst>
          </p:cNvPr>
          <p:cNvSpPr txBox="1"/>
          <p:nvPr/>
        </p:nvSpPr>
        <p:spPr>
          <a:xfrm>
            <a:off x="9172365" y="1617464"/>
            <a:ext cx="12692405" cy="1529821"/>
          </a:xfrm>
          <a:prstGeom prst="rect">
            <a:avLst/>
          </a:prstGeom>
          <a:noFill/>
        </p:spPr>
        <p:txBody>
          <a:bodyPr wrap="square" rtlCol="0" anchor="t">
            <a:prstTxWarp prst="textArchDown">
              <a:avLst>
                <a:gd name="adj" fmla="val 11450"/>
              </a:avLst>
            </a:prstTxWarp>
            <a:spAutoFit/>
          </a:bodyPr>
          <a:lstStyle/>
          <a:p>
            <a:pPr algn="ctr"/>
            <a:r>
              <a:rPr lang="ru-RU" sz="6000" dirty="0">
                <a:latin typeface="Nexa Script Light" panose="00000500000000000000" pitchFamily="2" charset="0"/>
              </a:rPr>
              <a:t>Название Семейного Древа </a:t>
            </a:r>
            <a:endParaRPr lang="en-US" sz="6000" dirty="0">
              <a:latin typeface="Nexa Script Light" panose="00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F05084-58C9-D676-A530-AB945B98F51F}"/>
              </a:ext>
            </a:extLst>
          </p:cNvPr>
          <p:cNvGrpSpPr/>
          <p:nvPr/>
        </p:nvGrpSpPr>
        <p:grpSpPr>
          <a:xfrm>
            <a:off x="13897996" y="5325694"/>
            <a:ext cx="3369605" cy="1824308"/>
            <a:chOff x="14027695" y="5892110"/>
            <a:chExt cx="3107066" cy="16821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B9E07-3C40-232E-7B0B-359B0E27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695" y="5892110"/>
              <a:ext cx="3107066" cy="16821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56F42B-9DAE-E038-E78F-906FB111D83F}"/>
                </a:ext>
              </a:extLst>
            </p:cNvPr>
            <p:cNvSpPr txBox="1"/>
            <p:nvPr/>
          </p:nvSpPr>
          <p:spPr>
            <a:xfrm>
              <a:off x="14357159" y="6383655"/>
              <a:ext cx="2191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/>
                <a:t>Имя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71231B-B595-C607-B615-C7E770F75AC3}"/>
              </a:ext>
            </a:extLst>
          </p:cNvPr>
          <p:cNvGrpSpPr/>
          <p:nvPr/>
        </p:nvGrpSpPr>
        <p:grpSpPr>
          <a:xfrm>
            <a:off x="9531731" y="5421881"/>
            <a:ext cx="1458460" cy="1211525"/>
            <a:chOff x="12569235" y="4892635"/>
            <a:chExt cx="1458460" cy="12115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1F5C26-6073-4AFD-3298-9E7E1090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15EB9-CB20-EB20-366F-2FC550624236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65700C-945E-520C-F72C-77E172E7D0F6}"/>
              </a:ext>
            </a:extLst>
          </p:cNvPr>
          <p:cNvGrpSpPr/>
          <p:nvPr/>
        </p:nvGrpSpPr>
        <p:grpSpPr>
          <a:xfrm>
            <a:off x="10990191" y="4753222"/>
            <a:ext cx="1458460" cy="1211525"/>
            <a:chOff x="12569235" y="4892635"/>
            <a:chExt cx="1458460" cy="12115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63B191-4B5F-3470-E650-0C2BAE8C3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BC0599-B487-7343-5647-6D5F71AD2AA4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109395-109E-F260-3630-8375E9C20C5A}"/>
              </a:ext>
            </a:extLst>
          </p:cNvPr>
          <p:cNvGrpSpPr/>
          <p:nvPr/>
        </p:nvGrpSpPr>
        <p:grpSpPr>
          <a:xfrm>
            <a:off x="12568368" y="4282725"/>
            <a:ext cx="1458460" cy="1211525"/>
            <a:chOff x="12569235" y="4892635"/>
            <a:chExt cx="1458460" cy="12115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639594E-7D70-17E8-D62A-DAC13AD42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F81126-B4FC-20B9-3F31-C9D81B96DAFE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3B1BC9-2EEA-2F42-2A7C-A13D21D0DED5}"/>
              </a:ext>
            </a:extLst>
          </p:cNvPr>
          <p:cNvGrpSpPr/>
          <p:nvPr/>
        </p:nvGrpSpPr>
        <p:grpSpPr>
          <a:xfrm>
            <a:off x="18464201" y="4747615"/>
            <a:ext cx="1458460" cy="1211525"/>
            <a:chOff x="12569235" y="4892635"/>
            <a:chExt cx="1458460" cy="121152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D6F582-DD08-00CE-3939-17160459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0C231B-4BFC-B450-041F-C76BF233573D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1E05D2-7C04-3BB4-0146-0C7973CBDC80}"/>
              </a:ext>
            </a:extLst>
          </p:cNvPr>
          <p:cNvGrpSpPr/>
          <p:nvPr/>
        </p:nvGrpSpPr>
        <p:grpSpPr>
          <a:xfrm>
            <a:off x="4528197" y="13113479"/>
            <a:ext cx="3291840" cy="1188720"/>
            <a:chOff x="12225692" y="8942992"/>
            <a:chExt cx="3107066" cy="99989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ADD38ED-8FB3-ED4C-7858-B221CAAC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692" y="8942992"/>
              <a:ext cx="3107066" cy="99989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F1DC36E-3826-6679-7550-236D9535A6CC}"/>
                </a:ext>
              </a:extLst>
            </p:cNvPr>
            <p:cNvSpPr txBox="1"/>
            <p:nvPr/>
          </p:nvSpPr>
          <p:spPr>
            <a:xfrm>
              <a:off x="12336968" y="9178315"/>
              <a:ext cx="2859575" cy="56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Дополнительная информация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67072BA-C66C-2345-0E78-5D799A832B2F}"/>
              </a:ext>
            </a:extLst>
          </p:cNvPr>
          <p:cNvGrpSpPr/>
          <p:nvPr/>
        </p:nvGrpSpPr>
        <p:grpSpPr>
          <a:xfrm>
            <a:off x="9993633" y="13088594"/>
            <a:ext cx="3291840" cy="1188720"/>
            <a:chOff x="15574282" y="8942991"/>
            <a:chExt cx="3107066" cy="99989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FCFC680-1EA9-7A4E-11F2-862F45D5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B2F4E3C-832F-0550-2C73-172533741EE2}"/>
                </a:ext>
              </a:extLst>
            </p:cNvPr>
            <p:cNvSpPr txBox="1"/>
            <p:nvPr/>
          </p:nvSpPr>
          <p:spPr>
            <a:xfrm>
              <a:off x="15710496" y="9175011"/>
              <a:ext cx="2760619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en-US" sz="1600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CC19A46-00DC-0C8E-B13F-73CA9D87A9C9}"/>
              </a:ext>
            </a:extLst>
          </p:cNvPr>
          <p:cNvGrpSpPr/>
          <p:nvPr/>
        </p:nvGrpSpPr>
        <p:grpSpPr>
          <a:xfrm>
            <a:off x="17957284" y="13146820"/>
            <a:ext cx="3291840" cy="1188720"/>
            <a:chOff x="15574282" y="8942991"/>
            <a:chExt cx="3107066" cy="999891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37FCB79-545C-8017-3A31-5F120311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227040F-B7C4-A22C-55D1-E292E124E9B2}"/>
                </a:ext>
              </a:extLst>
            </p:cNvPr>
            <p:cNvSpPr txBox="1"/>
            <p:nvPr/>
          </p:nvSpPr>
          <p:spPr>
            <a:xfrm>
              <a:off x="15667316" y="9152665"/>
              <a:ext cx="2920998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ru-RU" sz="1600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85D18D4-4C64-DB44-0F08-9F00DF4A2DAA}"/>
              </a:ext>
            </a:extLst>
          </p:cNvPr>
          <p:cNvGrpSpPr/>
          <p:nvPr/>
        </p:nvGrpSpPr>
        <p:grpSpPr>
          <a:xfrm>
            <a:off x="23038500" y="13113278"/>
            <a:ext cx="3291840" cy="1188720"/>
            <a:chOff x="15574282" y="8942991"/>
            <a:chExt cx="3107066" cy="99989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8CE9471-9EAA-F587-4AAB-37F2762F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190933E-EC85-44F0-CF30-5D0F7957C94C}"/>
                </a:ext>
              </a:extLst>
            </p:cNvPr>
            <p:cNvSpPr txBox="1"/>
            <p:nvPr/>
          </p:nvSpPr>
          <p:spPr>
            <a:xfrm>
              <a:off x="16039195" y="9175011"/>
              <a:ext cx="2191132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r>
                <a:rPr lang="ru-RU" sz="1600" dirty="0"/>
                <a:t>.</a:t>
              </a:r>
              <a:endParaRPr lang="en-US" sz="1600" dirty="0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1B8D273D-C457-6140-988F-0F88F8FDEB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5561" y="9211251"/>
            <a:ext cx="4129645" cy="130622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86C559F-076D-DFA9-0319-7949EBDD8F5A}"/>
              </a:ext>
            </a:extLst>
          </p:cNvPr>
          <p:cNvSpPr txBox="1"/>
          <p:nvPr/>
        </p:nvSpPr>
        <p:spPr>
          <a:xfrm>
            <a:off x="7296469" y="9486039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6D0619-8464-C896-004C-44601368B492}"/>
              </a:ext>
            </a:extLst>
          </p:cNvPr>
          <p:cNvSpPr txBox="1"/>
          <p:nvPr/>
        </p:nvSpPr>
        <p:spPr>
          <a:xfrm>
            <a:off x="20034261" y="9475556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8F5AF01C-AFEA-654A-93DB-A100FE6ED0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44" y="16811189"/>
            <a:ext cx="2483512" cy="15068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2AF3FB4-7960-2BAD-C227-6F6E477C42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5" y="16811189"/>
            <a:ext cx="2483512" cy="15068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5BC12B6-BEF2-A4A2-8044-99366899EB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30" y="19629263"/>
            <a:ext cx="2483512" cy="15068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399B078-8149-D7F0-9CD4-F500DBEF34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93" y="19705463"/>
            <a:ext cx="2483512" cy="1506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8BB4B9A-F534-27E4-1D1F-3A4606988C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29" y="19705463"/>
            <a:ext cx="2483512" cy="15068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6C6DCC2-15B0-472E-9C7A-85A4F0EC60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270" y="19705463"/>
            <a:ext cx="2483512" cy="15068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DD29E33-FD2F-B71E-8975-81BB9898FD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641" y="16811189"/>
            <a:ext cx="2483512" cy="15068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BFFAFCD-64B1-F418-4140-5D95B014DA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304" y="16811189"/>
            <a:ext cx="2483512" cy="1506802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BBE4FA0-6F2E-383C-434F-E4921486F4A9}"/>
              </a:ext>
            </a:extLst>
          </p:cNvPr>
          <p:cNvGrpSpPr/>
          <p:nvPr/>
        </p:nvGrpSpPr>
        <p:grpSpPr>
          <a:xfrm>
            <a:off x="16846053" y="4260300"/>
            <a:ext cx="1458460" cy="1211525"/>
            <a:chOff x="12569235" y="4892635"/>
            <a:chExt cx="1458460" cy="1211525"/>
          </a:xfrm>
        </p:grpSpPr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8C764986-466F-2D99-DBA6-EE490480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910AF43E-D630-6BB9-7360-9DEB1BCBC5A5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F1835F12-0F63-A74A-70E4-45B326E494B7}"/>
              </a:ext>
            </a:extLst>
          </p:cNvPr>
          <p:cNvGrpSpPr/>
          <p:nvPr/>
        </p:nvGrpSpPr>
        <p:grpSpPr>
          <a:xfrm>
            <a:off x="11959404" y="23264554"/>
            <a:ext cx="1605865" cy="1508125"/>
            <a:chOff x="11959404" y="23264554"/>
            <a:chExt cx="1605865" cy="150812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048E34A-DD7A-9B61-D5C5-7ED1700E4C8D}"/>
                </a:ext>
              </a:extLst>
            </p:cNvPr>
            <p:cNvGrpSpPr/>
            <p:nvPr/>
          </p:nvGrpSpPr>
          <p:grpSpPr>
            <a:xfrm>
              <a:off x="11959404" y="23264554"/>
              <a:ext cx="1605865" cy="1508125"/>
              <a:chOff x="1281170" y="15640990"/>
              <a:chExt cx="1736364" cy="1630681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FE30A7C5-85DC-275A-34AA-FAFDD6505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A6E96B7-9B6D-AA7F-42EB-B8B69BF75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42C585B-2D5B-0AE6-00E4-99E66EA56521}"/>
                </a:ext>
              </a:extLst>
            </p:cNvPr>
            <p:cNvSpPr txBox="1"/>
            <p:nvPr/>
          </p:nvSpPr>
          <p:spPr>
            <a:xfrm>
              <a:off x="12247096" y="23474161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986B4691-1615-5C2D-FC6A-DB8185B65563}"/>
              </a:ext>
            </a:extLst>
          </p:cNvPr>
          <p:cNvGrpSpPr/>
          <p:nvPr/>
        </p:nvGrpSpPr>
        <p:grpSpPr>
          <a:xfrm>
            <a:off x="13629697" y="23264190"/>
            <a:ext cx="1605865" cy="1508125"/>
            <a:chOff x="13629697" y="23264190"/>
            <a:chExt cx="1605865" cy="1508125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6DB6E2-4ED2-8139-7C5A-D4E30F129A36}"/>
                </a:ext>
              </a:extLst>
            </p:cNvPr>
            <p:cNvGrpSpPr/>
            <p:nvPr/>
          </p:nvGrpSpPr>
          <p:grpSpPr>
            <a:xfrm>
              <a:off x="13629697" y="23264190"/>
              <a:ext cx="1605865" cy="1508125"/>
              <a:chOff x="1281170" y="15640990"/>
              <a:chExt cx="1736364" cy="163068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CEEB121C-D55F-B9CB-D5D1-108C5A005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6D9CB84-D36B-3E11-FCBE-78315CE2F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6DC69FC-A616-211F-8F37-62EC75446AC6}"/>
                </a:ext>
              </a:extLst>
            </p:cNvPr>
            <p:cNvSpPr txBox="1"/>
            <p:nvPr/>
          </p:nvSpPr>
          <p:spPr>
            <a:xfrm>
              <a:off x="13917397" y="23473794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3B02D7AB-3357-6B39-2F09-DBCDE3957C88}"/>
              </a:ext>
            </a:extLst>
          </p:cNvPr>
          <p:cNvGrpSpPr/>
          <p:nvPr/>
        </p:nvGrpSpPr>
        <p:grpSpPr>
          <a:xfrm>
            <a:off x="12020885" y="25255662"/>
            <a:ext cx="1544384" cy="2014407"/>
            <a:chOff x="1042900" y="18498593"/>
            <a:chExt cx="1544384" cy="2014407"/>
          </a:xfrm>
        </p:grpSpPr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CBECDFDE-2F6E-FEA9-992B-58507A5E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A44B1AA5-966C-E424-8290-530D13B2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3C196F2-1169-F2A2-1413-6FB428FF805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CD37C087-7C7A-182F-1347-5ACAAC4D9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1DD6AB82-12BC-10E9-87E2-753FA8F2CDB2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6BF643B5-A0FE-E6E4-079C-00388D30B7EA}"/>
              </a:ext>
            </a:extLst>
          </p:cNvPr>
          <p:cNvGrpSpPr/>
          <p:nvPr/>
        </p:nvGrpSpPr>
        <p:grpSpPr>
          <a:xfrm>
            <a:off x="13687817" y="25255662"/>
            <a:ext cx="1544384" cy="2014407"/>
            <a:chOff x="1042900" y="18498593"/>
            <a:chExt cx="1544384" cy="2014407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E643B24D-FB9C-D78F-37FA-D476F8C2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5EB04079-38C5-64CE-B81B-157F3045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2A7FBC4-8D0B-3C51-FB1A-010F030FF63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4AEDDDB8-B7EC-CECD-00C0-FCFD41D8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6C97F123-62B0-2925-91E9-5D6CB2920BA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5897D521-894F-E6BC-2EEE-30998C0621D9}"/>
              </a:ext>
            </a:extLst>
          </p:cNvPr>
          <p:cNvGrpSpPr/>
          <p:nvPr/>
        </p:nvGrpSpPr>
        <p:grpSpPr>
          <a:xfrm>
            <a:off x="15622491" y="23287906"/>
            <a:ext cx="1605865" cy="1508125"/>
            <a:chOff x="15622491" y="23287906"/>
            <a:chExt cx="1605865" cy="1508125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3C6420C-7760-C7E4-3610-A3BAD0BB8C3E}"/>
                </a:ext>
              </a:extLst>
            </p:cNvPr>
            <p:cNvGrpSpPr/>
            <p:nvPr/>
          </p:nvGrpSpPr>
          <p:grpSpPr>
            <a:xfrm>
              <a:off x="15622491" y="23287906"/>
              <a:ext cx="1605865" cy="1508125"/>
              <a:chOff x="1281170" y="15640990"/>
              <a:chExt cx="1736364" cy="1630681"/>
            </a:xfrm>
          </p:grpSpPr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D49AE94-83BD-BD99-8662-42D18CED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BDE76025-533F-2474-737B-4F0E831F8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6A958DD4-12FB-A41D-3EEE-AFA54713A219}"/>
                </a:ext>
              </a:extLst>
            </p:cNvPr>
            <p:cNvSpPr txBox="1"/>
            <p:nvPr/>
          </p:nvSpPr>
          <p:spPr>
            <a:xfrm>
              <a:off x="15910186" y="2349751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5A72BCE9-5813-26A6-0AB7-D2347A003F6C}"/>
              </a:ext>
            </a:extLst>
          </p:cNvPr>
          <p:cNvGrpSpPr/>
          <p:nvPr/>
        </p:nvGrpSpPr>
        <p:grpSpPr>
          <a:xfrm>
            <a:off x="17274752" y="23287172"/>
            <a:ext cx="1605865" cy="1508125"/>
            <a:chOff x="17274752" y="23287172"/>
            <a:chExt cx="1605865" cy="150812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E5D8862-5DE6-8C3D-C967-CAA7D5ADCFF8}"/>
                </a:ext>
              </a:extLst>
            </p:cNvPr>
            <p:cNvGrpSpPr/>
            <p:nvPr/>
          </p:nvGrpSpPr>
          <p:grpSpPr>
            <a:xfrm>
              <a:off x="17274752" y="23287172"/>
              <a:ext cx="1605865" cy="1508125"/>
              <a:chOff x="1281170" y="15640990"/>
              <a:chExt cx="1736364" cy="1630681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A78C116-53D4-71CB-ADA9-4D8763F7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B932B3B-6EF4-3F6B-F69A-36429764B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5EEA31D-CCEC-9C20-8220-01BC7EB4BA14}"/>
                </a:ext>
              </a:extLst>
            </p:cNvPr>
            <p:cNvSpPr txBox="1"/>
            <p:nvPr/>
          </p:nvSpPr>
          <p:spPr>
            <a:xfrm>
              <a:off x="17562447" y="2349677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9E85EDE-7E7C-90BE-8539-8018FB7DDAC1}"/>
              </a:ext>
            </a:extLst>
          </p:cNvPr>
          <p:cNvGrpSpPr/>
          <p:nvPr/>
        </p:nvGrpSpPr>
        <p:grpSpPr>
          <a:xfrm>
            <a:off x="15680205" y="25255662"/>
            <a:ext cx="1544384" cy="2014407"/>
            <a:chOff x="1042900" y="18498593"/>
            <a:chExt cx="1544384" cy="2014407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D4699794-04CF-FAB6-2C61-3322CADB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A205D31-0D6A-5609-3F97-7EEDA886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3A4BC5AA-A82D-2A33-E9E7-5298A8D2A9D4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E03867E5-F873-428C-BCE7-D789A3B6A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C6CBCBEB-8F8A-7D26-0540-BA51909A2541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87CBA91-BA85-44AB-8813-3B548F552D4C}"/>
              </a:ext>
            </a:extLst>
          </p:cNvPr>
          <p:cNvGrpSpPr/>
          <p:nvPr/>
        </p:nvGrpSpPr>
        <p:grpSpPr>
          <a:xfrm>
            <a:off x="17347137" y="25255662"/>
            <a:ext cx="1544384" cy="2014407"/>
            <a:chOff x="1042900" y="18498593"/>
            <a:chExt cx="1544384" cy="2014407"/>
          </a:xfrm>
        </p:grpSpPr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809D9ECF-FD4C-51A2-BDD5-4E8FE581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C96482D3-4F2A-484D-9DEC-B9A9DA2E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A5F12E75-63B0-7611-80A8-24A23F4180B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B2531E91-0DEE-08BA-5891-424CF0609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2F11D1B4-E61A-8702-26B7-1265BB88DE55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7E3F2418-5ADE-5022-6AE9-FCF556CF75CB}"/>
              </a:ext>
            </a:extLst>
          </p:cNvPr>
          <p:cNvGrpSpPr/>
          <p:nvPr/>
        </p:nvGrpSpPr>
        <p:grpSpPr>
          <a:xfrm>
            <a:off x="15767895" y="28006747"/>
            <a:ext cx="716281" cy="2161096"/>
            <a:chOff x="27780625" y="3244751"/>
            <a:chExt cx="716281" cy="2161096"/>
          </a:xfrm>
        </p:grpSpPr>
        <p:pic>
          <p:nvPicPr>
            <p:cNvPr id="368" name="Picture 367">
              <a:extLst>
                <a:ext uri="{FF2B5EF4-FFF2-40B4-BE49-F238E27FC236}">
                  <a16:creationId xmlns:a16="http://schemas.microsoft.com/office/drawing/2014/main" id="{F5823AC3-31A2-DCA3-04BD-74B3C8F69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69" name="Picture 368">
              <a:extLst>
                <a:ext uri="{FF2B5EF4-FFF2-40B4-BE49-F238E27FC236}">
                  <a16:creationId xmlns:a16="http://schemas.microsoft.com/office/drawing/2014/main" id="{97B7D036-C9EA-5D71-783B-F17973D0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239EB3DA-D100-9A49-2A99-47B7176A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BCA2A57-9A74-9F7D-7D8A-512087BB2CF6}"/>
              </a:ext>
            </a:extLst>
          </p:cNvPr>
          <p:cNvGrpSpPr/>
          <p:nvPr/>
        </p:nvGrpSpPr>
        <p:grpSpPr>
          <a:xfrm>
            <a:off x="16539409" y="28006747"/>
            <a:ext cx="716281" cy="2161096"/>
            <a:chOff x="27780625" y="3244751"/>
            <a:chExt cx="716281" cy="2161096"/>
          </a:xfrm>
        </p:grpSpPr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3BC59EC3-28E0-9931-3E9E-FBEAC55B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3FFB0334-38D5-E8F4-CBC0-59E8C9A64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4" name="Picture 373">
              <a:extLst>
                <a:ext uri="{FF2B5EF4-FFF2-40B4-BE49-F238E27FC236}">
                  <a16:creationId xmlns:a16="http://schemas.microsoft.com/office/drawing/2014/main" id="{B7B56129-87DC-323C-D9AA-E11BDEF7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C674441-703A-9644-410D-DA0AB7130C4C}"/>
              </a:ext>
            </a:extLst>
          </p:cNvPr>
          <p:cNvGrpSpPr/>
          <p:nvPr/>
        </p:nvGrpSpPr>
        <p:grpSpPr>
          <a:xfrm>
            <a:off x="17363444" y="28001985"/>
            <a:ext cx="716281" cy="2161096"/>
            <a:chOff x="27780625" y="3244751"/>
            <a:chExt cx="716281" cy="2161096"/>
          </a:xfrm>
        </p:grpSpPr>
        <p:pic>
          <p:nvPicPr>
            <p:cNvPr id="382" name="Picture 381">
              <a:extLst>
                <a:ext uri="{FF2B5EF4-FFF2-40B4-BE49-F238E27FC236}">
                  <a16:creationId xmlns:a16="http://schemas.microsoft.com/office/drawing/2014/main" id="{39CA8816-352F-10A9-9C19-B9B3DCCF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DB741CE9-F7ED-280A-F26D-B3DCE72E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4" name="Picture 383">
              <a:extLst>
                <a:ext uri="{FF2B5EF4-FFF2-40B4-BE49-F238E27FC236}">
                  <a16:creationId xmlns:a16="http://schemas.microsoft.com/office/drawing/2014/main" id="{DDCF56FB-B58E-AE68-6A91-DF22CCD9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C420F74B-DFE3-C0C4-C9F1-03A466D79226}"/>
              </a:ext>
            </a:extLst>
          </p:cNvPr>
          <p:cNvGrpSpPr/>
          <p:nvPr/>
        </p:nvGrpSpPr>
        <p:grpSpPr>
          <a:xfrm>
            <a:off x="18134958" y="28001985"/>
            <a:ext cx="716281" cy="2161096"/>
            <a:chOff x="27780625" y="3244751"/>
            <a:chExt cx="716281" cy="2161096"/>
          </a:xfrm>
        </p:grpSpPr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6C82DFFF-7157-770C-3F16-C3D21E67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0D773ED6-2106-C3B1-17D4-AA3F2B8E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AD80CFFB-1FF4-883A-0880-8B516909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890F806-84C7-8243-B37F-0B62382221C9}"/>
              </a:ext>
            </a:extLst>
          </p:cNvPr>
          <p:cNvGrpSpPr/>
          <p:nvPr/>
        </p:nvGrpSpPr>
        <p:grpSpPr>
          <a:xfrm>
            <a:off x="12167944" y="28030099"/>
            <a:ext cx="716281" cy="2161096"/>
            <a:chOff x="27780625" y="3244751"/>
            <a:chExt cx="716281" cy="2161096"/>
          </a:xfrm>
        </p:grpSpPr>
        <p:pic>
          <p:nvPicPr>
            <p:cNvPr id="391" name="Picture 390">
              <a:extLst>
                <a:ext uri="{FF2B5EF4-FFF2-40B4-BE49-F238E27FC236}">
                  <a16:creationId xmlns:a16="http://schemas.microsoft.com/office/drawing/2014/main" id="{CFFCC911-0DE1-61FE-0183-0F891B40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2" name="Picture 391">
              <a:extLst>
                <a:ext uri="{FF2B5EF4-FFF2-40B4-BE49-F238E27FC236}">
                  <a16:creationId xmlns:a16="http://schemas.microsoft.com/office/drawing/2014/main" id="{2979DB8A-73EF-77CE-4603-424E96C4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3" name="Picture 392">
              <a:extLst>
                <a:ext uri="{FF2B5EF4-FFF2-40B4-BE49-F238E27FC236}">
                  <a16:creationId xmlns:a16="http://schemas.microsoft.com/office/drawing/2014/main" id="{7426F69A-5B25-C1BC-A1D7-9B9C89A4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2327662-CC3F-081F-BD3A-2591BA00F882}"/>
              </a:ext>
            </a:extLst>
          </p:cNvPr>
          <p:cNvGrpSpPr/>
          <p:nvPr/>
        </p:nvGrpSpPr>
        <p:grpSpPr>
          <a:xfrm>
            <a:off x="12939458" y="28030099"/>
            <a:ext cx="716281" cy="2161096"/>
            <a:chOff x="27780625" y="3244751"/>
            <a:chExt cx="716281" cy="2161096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5C163F66-1764-8A1E-D7E5-6C86FB46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9" name="Picture 388">
              <a:extLst>
                <a:ext uri="{FF2B5EF4-FFF2-40B4-BE49-F238E27FC236}">
                  <a16:creationId xmlns:a16="http://schemas.microsoft.com/office/drawing/2014/main" id="{6D7694FC-A3FE-33E1-D2E2-952B6764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3C6CF1E5-7FDA-A46C-1C8F-FD21579E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D96882A3-4FC4-62AF-702B-8E49D8D21488}"/>
              </a:ext>
            </a:extLst>
          </p:cNvPr>
          <p:cNvGrpSpPr/>
          <p:nvPr/>
        </p:nvGrpSpPr>
        <p:grpSpPr>
          <a:xfrm>
            <a:off x="13763493" y="28025337"/>
            <a:ext cx="716281" cy="2161096"/>
            <a:chOff x="27780625" y="3244751"/>
            <a:chExt cx="716281" cy="2161096"/>
          </a:xfrm>
        </p:grpSpPr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09195C4A-5478-A431-1AF2-A6D7A469F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7EF513EA-E44A-2356-AEBB-C3440EAF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32AC2109-8F53-A1D0-530C-BFA86151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E52C6AC7-70A5-804A-B2B2-ED8B2FD77ABB}"/>
              </a:ext>
            </a:extLst>
          </p:cNvPr>
          <p:cNvGrpSpPr/>
          <p:nvPr/>
        </p:nvGrpSpPr>
        <p:grpSpPr>
          <a:xfrm>
            <a:off x="14535007" y="28025337"/>
            <a:ext cx="716281" cy="2161096"/>
            <a:chOff x="27780625" y="3244751"/>
            <a:chExt cx="716281" cy="2161096"/>
          </a:xfrm>
        </p:grpSpPr>
        <p:pic>
          <p:nvPicPr>
            <p:cNvPr id="397" name="Picture 396">
              <a:extLst>
                <a:ext uri="{FF2B5EF4-FFF2-40B4-BE49-F238E27FC236}">
                  <a16:creationId xmlns:a16="http://schemas.microsoft.com/office/drawing/2014/main" id="{2FF68B6A-C706-0937-983C-BDA36E38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8" name="Picture 397">
              <a:extLst>
                <a:ext uri="{FF2B5EF4-FFF2-40B4-BE49-F238E27FC236}">
                  <a16:creationId xmlns:a16="http://schemas.microsoft.com/office/drawing/2014/main" id="{68D56AFE-9E63-502D-4E16-7B158DED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B1B5BB09-0EBE-DDAF-4696-D76D2902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824" name="Group 823">
            <a:extLst>
              <a:ext uri="{FF2B5EF4-FFF2-40B4-BE49-F238E27FC236}">
                <a16:creationId xmlns:a16="http://schemas.microsoft.com/office/drawing/2014/main" id="{AB90E12A-A1F4-B9AD-13ED-E8F14879E4BD}"/>
              </a:ext>
            </a:extLst>
          </p:cNvPr>
          <p:cNvGrpSpPr/>
          <p:nvPr/>
        </p:nvGrpSpPr>
        <p:grpSpPr>
          <a:xfrm>
            <a:off x="18995149" y="30226256"/>
            <a:ext cx="1605865" cy="1508125"/>
            <a:chOff x="18842749" y="30226256"/>
            <a:chExt cx="1605865" cy="1508125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48413EC-1C74-E44A-3625-842E86B7A0A3}"/>
                </a:ext>
              </a:extLst>
            </p:cNvPr>
            <p:cNvGrpSpPr/>
            <p:nvPr/>
          </p:nvGrpSpPr>
          <p:grpSpPr>
            <a:xfrm>
              <a:off x="18842749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5ED2B603-CC17-25FE-E203-6A93BE43B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D6140645-FD71-185A-AD6D-1FD427C99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3820435-E74E-6A30-D299-5F259A9F9C59}"/>
                </a:ext>
              </a:extLst>
            </p:cNvPr>
            <p:cNvSpPr txBox="1"/>
            <p:nvPr/>
          </p:nvSpPr>
          <p:spPr>
            <a:xfrm>
              <a:off x="19130444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21F48A70-1198-9946-D7CE-A24EE2E5BA0B}"/>
              </a:ext>
            </a:extLst>
          </p:cNvPr>
          <p:cNvGrpSpPr/>
          <p:nvPr/>
        </p:nvGrpSpPr>
        <p:grpSpPr>
          <a:xfrm>
            <a:off x="20665448" y="30225890"/>
            <a:ext cx="1605865" cy="1508125"/>
            <a:chOff x="20513048" y="30225890"/>
            <a:chExt cx="1605865" cy="1508125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4ECCDFA-DF38-9B7B-F8D1-B0F225A7446F}"/>
                </a:ext>
              </a:extLst>
            </p:cNvPr>
            <p:cNvGrpSpPr/>
            <p:nvPr/>
          </p:nvGrpSpPr>
          <p:grpSpPr>
            <a:xfrm>
              <a:off x="20513048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C246BD71-C6A5-C563-8C76-CCF2B5435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BD343F8E-DF3A-DF0A-C126-4D6CD5950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D5C34D2-F8BB-47D9-DEBD-6A2D0FA6427D}"/>
                </a:ext>
              </a:extLst>
            </p:cNvPr>
            <p:cNvSpPr txBox="1"/>
            <p:nvPr/>
          </p:nvSpPr>
          <p:spPr>
            <a:xfrm>
              <a:off x="20800743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16D1BE6-60CF-596E-67D7-48CDCA461CDF}"/>
              </a:ext>
            </a:extLst>
          </p:cNvPr>
          <p:cNvGrpSpPr/>
          <p:nvPr/>
        </p:nvGrpSpPr>
        <p:grpSpPr>
          <a:xfrm>
            <a:off x="18995149" y="32182833"/>
            <a:ext cx="1544384" cy="2014407"/>
            <a:chOff x="1042900" y="18498593"/>
            <a:chExt cx="1544384" cy="2014407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690DC36F-7F4E-92C9-1C1D-B760D9ED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21E47465-CBE9-DECF-6255-7EE230397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A125290D-A06D-DA97-43D3-CE87CF0AC6D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0CBA5EFC-6E85-CBA6-975E-A99257CF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411E18B3-4B8B-C88E-F331-F0274BDDF1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8BE3A13-DB27-6AFB-1474-3A0728DC68C2}"/>
              </a:ext>
            </a:extLst>
          </p:cNvPr>
          <p:cNvGrpSpPr/>
          <p:nvPr/>
        </p:nvGrpSpPr>
        <p:grpSpPr>
          <a:xfrm>
            <a:off x="20662081" y="32182833"/>
            <a:ext cx="1544384" cy="2014407"/>
            <a:chOff x="1042900" y="18498593"/>
            <a:chExt cx="1544384" cy="2014407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DFB6D99E-85A3-AFD1-FF47-105A91AB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87BD37FA-E2B5-5AFF-BED1-3643C046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45A625F5-09C2-80E0-EA02-F7C0AA43B2E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FEC1EEB-72F9-EA31-B5B5-42C6BD64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0E1C0F7-0C00-D61D-0D48-F4200D1955F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36DA7280-D7D0-EF66-C860-7F451959A116}"/>
              </a:ext>
            </a:extLst>
          </p:cNvPr>
          <p:cNvGrpSpPr/>
          <p:nvPr/>
        </p:nvGrpSpPr>
        <p:grpSpPr>
          <a:xfrm>
            <a:off x="22061199" y="23266165"/>
            <a:ext cx="1605865" cy="1508125"/>
            <a:chOff x="22061199" y="23266165"/>
            <a:chExt cx="1605865" cy="1508125"/>
          </a:xfrm>
        </p:grpSpPr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3D1E6037-CCBF-230A-6FAF-FEBD728BE5A7}"/>
                </a:ext>
              </a:extLst>
            </p:cNvPr>
            <p:cNvGrpSpPr/>
            <p:nvPr/>
          </p:nvGrpSpPr>
          <p:grpSpPr>
            <a:xfrm>
              <a:off x="22061199" y="23266165"/>
              <a:ext cx="1605865" cy="1508125"/>
              <a:chOff x="1281170" y="15640990"/>
              <a:chExt cx="1736364" cy="1630681"/>
            </a:xfrm>
          </p:grpSpPr>
          <p:pic>
            <p:nvPicPr>
              <p:cNvPr id="536" name="Picture 535">
                <a:extLst>
                  <a:ext uri="{FF2B5EF4-FFF2-40B4-BE49-F238E27FC236}">
                    <a16:creationId xmlns:a16="http://schemas.microsoft.com/office/drawing/2014/main" id="{99D37B8A-C2C4-43FE-21C2-155B9300D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7" name="Picture 536">
                <a:extLst>
                  <a:ext uri="{FF2B5EF4-FFF2-40B4-BE49-F238E27FC236}">
                    <a16:creationId xmlns:a16="http://schemas.microsoft.com/office/drawing/2014/main" id="{AC2E428B-067E-62EC-76AB-54906D13E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28C12713-CEAF-3783-3B9B-FA554DA62FF0}"/>
                </a:ext>
              </a:extLst>
            </p:cNvPr>
            <p:cNvSpPr txBox="1"/>
            <p:nvPr/>
          </p:nvSpPr>
          <p:spPr>
            <a:xfrm>
              <a:off x="22348894" y="23475772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B4ADE729-0822-D883-C54A-8B2413A71FD1}"/>
              </a:ext>
            </a:extLst>
          </p:cNvPr>
          <p:cNvGrpSpPr/>
          <p:nvPr/>
        </p:nvGrpSpPr>
        <p:grpSpPr>
          <a:xfrm>
            <a:off x="23713460" y="23265431"/>
            <a:ext cx="1605865" cy="1508125"/>
            <a:chOff x="23713460" y="23265431"/>
            <a:chExt cx="1605865" cy="1508125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010B900-4C2A-E9FE-8392-15DDE39AF1D8}"/>
                </a:ext>
              </a:extLst>
            </p:cNvPr>
            <p:cNvGrpSpPr/>
            <p:nvPr/>
          </p:nvGrpSpPr>
          <p:grpSpPr>
            <a:xfrm>
              <a:off x="23713460" y="23265431"/>
              <a:ext cx="1605865" cy="1508125"/>
              <a:chOff x="1281170" y="15640990"/>
              <a:chExt cx="1736364" cy="1630681"/>
            </a:xfrm>
          </p:grpSpPr>
          <p:pic>
            <p:nvPicPr>
              <p:cNvPr id="534" name="Picture 533">
                <a:extLst>
                  <a:ext uri="{FF2B5EF4-FFF2-40B4-BE49-F238E27FC236}">
                    <a16:creationId xmlns:a16="http://schemas.microsoft.com/office/drawing/2014/main" id="{24D77BC7-C347-E0A5-4F4D-5E805D1DB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5" name="Picture 534">
                <a:extLst>
                  <a:ext uri="{FF2B5EF4-FFF2-40B4-BE49-F238E27FC236}">
                    <a16:creationId xmlns:a16="http://schemas.microsoft.com/office/drawing/2014/main" id="{CBBBF816-2273-CF47-32E4-660806606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53FABBAE-8E9B-D315-7060-421C1ECA7786}"/>
                </a:ext>
              </a:extLst>
            </p:cNvPr>
            <p:cNvSpPr txBox="1"/>
            <p:nvPr/>
          </p:nvSpPr>
          <p:spPr>
            <a:xfrm>
              <a:off x="24001155" y="23475038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FD7E6C42-F16B-20F6-32E0-80A016664177}"/>
              </a:ext>
            </a:extLst>
          </p:cNvPr>
          <p:cNvGrpSpPr/>
          <p:nvPr/>
        </p:nvGrpSpPr>
        <p:grpSpPr>
          <a:xfrm>
            <a:off x="22118913" y="25233921"/>
            <a:ext cx="1544384" cy="2014407"/>
            <a:chOff x="1042900" y="18498593"/>
            <a:chExt cx="1544384" cy="2014407"/>
          </a:xfrm>
        </p:grpSpPr>
        <p:pic>
          <p:nvPicPr>
            <p:cNvPr id="529" name="Picture 528">
              <a:extLst>
                <a:ext uri="{FF2B5EF4-FFF2-40B4-BE49-F238E27FC236}">
                  <a16:creationId xmlns:a16="http://schemas.microsoft.com/office/drawing/2014/main" id="{E4030F81-51D2-32DF-D9F9-B5D1608E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30" name="Picture 529">
              <a:extLst>
                <a:ext uri="{FF2B5EF4-FFF2-40B4-BE49-F238E27FC236}">
                  <a16:creationId xmlns:a16="http://schemas.microsoft.com/office/drawing/2014/main" id="{346CA4D6-84CA-FB72-53C5-DEBFA4AB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DA4C9DB3-AB58-26E2-0368-F7967E09AAF9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32" name="Picture 531">
              <a:extLst>
                <a:ext uri="{FF2B5EF4-FFF2-40B4-BE49-F238E27FC236}">
                  <a16:creationId xmlns:a16="http://schemas.microsoft.com/office/drawing/2014/main" id="{BF15717E-7784-71F8-99AC-4C73D1E7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CB9BF860-E477-4CD8-6D87-0E781DF42339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B2E9CADB-3FC5-6B5B-ACBE-3EAC32550FFA}"/>
              </a:ext>
            </a:extLst>
          </p:cNvPr>
          <p:cNvGrpSpPr/>
          <p:nvPr/>
        </p:nvGrpSpPr>
        <p:grpSpPr>
          <a:xfrm>
            <a:off x="23785845" y="25233921"/>
            <a:ext cx="1544384" cy="2014407"/>
            <a:chOff x="1042900" y="18498593"/>
            <a:chExt cx="1544384" cy="2014407"/>
          </a:xfrm>
        </p:grpSpPr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B27736F1-88D3-2C6A-6786-27190159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25" name="Picture 524">
              <a:extLst>
                <a:ext uri="{FF2B5EF4-FFF2-40B4-BE49-F238E27FC236}">
                  <a16:creationId xmlns:a16="http://schemas.microsoft.com/office/drawing/2014/main" id="{08BAF8E8-9797-7AAE-F7DE-7C227F05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5FE3AD19-C019-9451-07F2-D43A95912A3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27" name="Picture 526">
              <a:extLst>
                <a:ext uri="{FF2B5EF4-FFF2-40B4-BE49-F238E27FC236}">
                  <a16:creationId xmlns:a16="http://schemas.microsoft.com/office/drawing/2014/main" id="{AF6C076A-133E-9743-1F00-1159A62F2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E0311DA5-312A-0987-8398-AF4D66CE0F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7B8ECD44-126D-01AF-AF06-0DCFC280C7FA}"/>
              </a:ext>
            </a:extLst>
          </p:cNvPr>
          <p:cNvGrpSpPr/>
          <p:nvPr/>
        </p:nvGrpSpPr>
        <p:grpSpPr>
          <a:xfrm>
            <a:off x="8725544" y="30226256"/>
            <a:ext cx="1605865" cy="1508125"/>
            <a:chOff x="8862704" y="30226256"/>
            <a:chExt cx="1605865" cy="1508125"/>
          </a:xfrm>
        </p:grpSpPr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F54276B-A86D-0447-BFC1-B850DD4293FB}"/>
                </a:ext>
              </a:extLst>
            </p:cNvPr>
            <p:cNvGrpSpPr/>
            <p:nvPr/>
          </p:nvGrpSpPr>
          <p:grpSpPr>
            <a:xfrm>
              <a:off x="8862704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575" name="Picture 574">
                <a:extLst>
                  <a:ext uri="{FF2B5EF4-FFF2-40B4-BE49-F238E27FC236}">
                    <a16:creationId xmlns:a16="http://schemas.microsoft.com/office/drawing/2014/main" id="{120E3F21-7E03-CC35-CF20-0584640E9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6" name="Picture 575">
                <a:extLst>
                  <a:ext uri="{FF2B5EF4-FFF2-40B4-BE49-F238E27FC236}">
                    <a16:creationId xmlns:a16="http://schemas.microsoft.com/office/drawing/2014/main" id="{3CE2089D-DA96-D221-9677-E3C378F35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EDBA320F-97E5-F743-D30F-3132AC6AFDF7}"/>
                </a:ext>
              </a:extLst>
            </p:cNvPr>
            <p:cNvSpPr txBox="1"/>
            <p:nvPr/>
          </p:nvSpPr>
          <p:spPr>
            <a:xfrm>
              <a:off x="9150399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59995DE0-651C-D119-5D01-3B94FC3CA847}"/>
              </a:ext>
            </a:extLst>
          </p:cNvPr>
          <p:cNvGrpSpPr/>
          <p:nvPr/>
        </p:nvGrpSpPr>
        <p:grpSpPr>
          <a:xfrm>
            <a:off x="10395843" y="30225890"/>
            <a:ext cx="1605865" cy="1508125"/>
            <a:chOff x="10533003" y="30225890"/>
            <a:chExt cx="1605865" cy="1508125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7B1CAD53-1D47-54E1-8DFF-43DC2ED194AA}"/>
                </a:ext>
              </a:extLst>
            </p:cNvPr>
            <p:cNvGrpSpPr/>
            <p:nvPr/>
          </p:nvGrpSpPr>
          <p:grpSpPr>
            <a:xfrm>
              <a:off x="10533003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573" name="Picture 572">
                <a:extLst>
                  <a:ext uri="{FF2B5EF4-FFF2-40B4-BE49-F238E27FC236}">
                    <a16:creationId xmlns:a16="http://schemas.microsoft.com/office/drawing/2014/main" id="{34E15125-D689-1CF6-C28B-D26998A67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4" name="Picture 573">
                <a:extLst>
                  <a:ext uri="{FF2B5EF4-FFF2-40B4-BE49-F238E27FC236}">
                    <a16:creationId xmlns:a16="http://schemas.microsoft.com/office/drawing/2014/main" id="{6ED747E4-6CBE-A15F-7FF6-AD98D960F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191FB4C2-5D4E-EDFD-541F-89B71A57DE35}"/>
                </a:ext>
              </a:extLst>
            </p:cNvPr>
            <p:cNvSpPr txBox="1"/>
            <p:nvPr/>
          </p:nvSpPr>
          <p:spPr>
            <a:xfrm>
              <a:off x="10820698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EA9DB86A-D3D4-BE60-6EAD-8B4AEB13542A}"/>
              </a:ext>
            </a:extLst>
          </p:cNvPr>
          <p:cNvGrpSpPr/>
          <p:nvPr/>
        </p:nvGrpSpPr>
        <p:grpSpPr>
          <a:xfrm>
            <a:off x="8725544" y="32182833"/>
            <a:ext cx="1544384" cy="2014407"/>
            <a:chOff x="1042900" y="18498593"/>
            <a:chExt cx="1544384" cy="2014407"/>
          </a:xfrm>
        </p:grpSpPr>
        <p:pic>
          <p:nvPicPr>
            <p:cNvPr id="568" name="Picture 567">
              <a:extLst>
                <a:ext uri="{FF2B5EF4-FFF2-40B4-BE49-F238E27FC236}">
                  <a16:creationId xmlns:a16="http://schemas.microsoft.com/office/drawing/2014/main" id="{E315A811-D5D6-3297-796E-BAFBA88C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9" name="Picture 568">
              <a:extLst>
                <a:ext uri="{FF2B5EF4-FFF2-40B4-BE49-F238E27FC236}">
                  <a16:creationId xmlns:a16="http://schemas.microsoft.com/office/drawing/2014/main" id="{5AF071D2-E97C-0F36-A764-E23CF5BBA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AB196A50-7534-5532-F21D-7AA384946DFC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71" name="Picture 570">
              <a:extLst>
                <a:ext uri="{FF2B5EF4-FFF2-40B4-BE49-F238E27FC236}">
                  <a16:creationId xmlns:a16="http://schemas.microsoft.com/office/drawing/2014/main" id="{138DC1E1-E4B9-985F-5354-A7941ED9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4D53A405-43BB-491F-6916-8A5A5C3B5276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46630105-1A95-853B-8174-B4C39E1EDC67}"/>
              </a:ext>
            </a:extLst>
          </p:cNvPr>
          <p:cNvGrpSpPr/>
          <p:nvPr/>
        </p:nvGrpSpPr>
        <p:grpSpPr>
          <a:xfrm>
            <a:off x="10392476" y="32182833"/>
            <a:ext cx="1544384" cy="2014407"/>
            <a:chOff x="1042900" y="18498593"/>
            <a:chExt cx="1544384" cy="2014407"/>
          </a:xfrm>
        </p:grpSpPr>
        <p:pic>
          <p:nvPicPr>
            <p:cNvPr id="563" name="Picture 562">
              <a:extLst>
                <a:ext uri="{FF2B5EF4-FFF2-40B4-BE49-F238E27FC236}">
                  <a16:creationId xmlns:a16="http://schemas.microsoft.com/office/drawing/2014/main" id="{16908266-5709-FB41-29E9-75DFB764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4" name="Picture 563">
              <a:extLst>
                <a:ext uri="{FF2B5EF4-FFF2-40B4-BE49-F238E27FC236}">
                  <a16:creationId xmlns:a16="http://schemas.microsoft.com/office/drawing/2014/main" id="{DEC273C2-406E-F2D2-3AD9-F82D9FBE7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6C8F9D92-AA0C-EA60-01C3-EBFCABC62DA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66" name="Picture 565">
              <a:extLst>
                <a:ext uri="{FF2B5EF4-FFF2-40B4-BE49-F238E27FC236}">
                  <a16:creationId xmlns:a16="http://schemas.microsoft.com/office/drawing/2014/main" id="{C5C9A134-01E0-4DBA-45DE-EB7ACF11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7E412951-C3AD-B49C-D14C-F32C451D4FB0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8052A1DA-A07E-56C3-2CDF-F20C8F7534CB}"/>
              </a:ext>
            </a:extLst>
          </p:cNvPr>
          <p:cNvGrpSpPr/>
          <p:nvPr/>
        </p:nvGrpSpPr>
        <p:grpSpPr>
          <a:xfrm>
            <a:off x="25585493" y="19110836"/>
            <a:ext cx="1605865" cy="1508125"/>
            <a:chOff x="25585493" y="19110836"/>
            <a:chExt cx="1605865" cy="1508125"/>
          </a:xfrm>
        </p:grpSpPr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CD510C1A-7F5D-406D-1E91-271CCB23556D}"/>
                </a:ext>
              </a:extLst>
            </p:cNvPr>
            <p:cNvGrpSpPr/>
            <p:nvPr/>
          </p:nvGrpSpPr>
          <p:grpSpPr>
            <a:xfrm>
              <a:off x="25585493" y="19110836"/>
              <a:ext cx="1605865" cy="1508125"/>
              <a:chOff x="1281170" y="15640990"/>
              <a:chExt cx="1736364" cy="1630681"/>
            </a:xfrm>
          </p:grpSpPr>
          <p:pic>
            <p:nvPicPr>
              <p:cNvPr id="614" name="Picture 613">
                <a:extLst>
                  <a:ext uri="{FF2B5EF4-FFF2-40B4-BE49-F238E27FC236}">
                    <a16:creationId xmlns:a16="http://schemas.microsoft.com/office/drawing/2014/main" id="{2355362D-DC8F-6FC2-FA38-0780272BA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5" name="Picture 614">
                <a:extLst>
                  <a:ext uri="{FF2B5EF4-FFF2-40B4-BE49-F238E27FC236}">
                    <a16:creationId xmlns:a16="http://schemas.microsoft.com/office/drawing/2014/main" id="{D54E5C0D-5E4D-B50F-38B5-EF697A286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1E69B58C-4B2B-49DE-0A83-89A4FB6789EB}"/>
                </a:ext>
              </a:extLst>
            </p:cNvPr>
            <p:cNvSpPr txBox="1"/>
            <p:nvPr/>
          </p:nvSpPr>
          <p:spPr>
            <a:xfrm>
              <a:off x="25873188" y="1932044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1" name="Group 820">
            <a:extLst>
              <a:ext uri="{FF2B5EF4-FFF2-40B4-BE49-F238E27FC236}">
                <a16:creationId xmlns:a16="http://schemas.microsoft.com/office/drawing/2014/main" id="{3CD32425-5703-45A3-2E0C-1581759FAC78}"/>
              </a:ext>
            </a:extLst>
          </p:cNvPr>
          <p:cNvGrpSpPr/>
          <p:nvPr/>
        </p:nvGrpSpPr>
        <p:grpSpPr>
          <a:xfrm>
            <a:off x="27237754" y="19110102"/>
            <a:ext cx="1605865" cy="1508125"/>
            <a:chOff x="27237754" y="19110102"/>
            <a:chExt cx="1605865" cy="1508125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32701E76-B24E-1788-EAA8-6E11EFFEE82B}"/>
                </a:ext>
              </a:extLst>
            </p:cNvPr>
            <p:cNvGrpSpPr/>
            <p:nvPr/>
          </p:nvGrpSpPr>
          <p:grpSpPr>
            <a:xfrm>
              <a:off x="27237754" y="19110102"/>
              <a:ext cx="1605865" cy="1508125"/>
              <a:chOff x="1281170" y="15640990"/>
              <a:chExt cx="1736364" cy="1630681"/>
            </a:xfrm>
          </p:grpSpPr>
          <p:pic>
            <p:nvPicPr>
              <p:cNvPr id="612" name="Picture 611">
                <a:extLst>
                  <a:ext uri="{FF2B5EF4-FFF2-40B4-BE49-F238E27FC236}">
                    <a16:creationId xmlns:a16="http://schemas.microsoft.com/office/drawing/2014/main" id="{556E25C0-5510-C215-8F35-FAB79BCEC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3" name="Picture 612">
                <a:extLst>
                  <a:ext uri="{FF2B5EF4-FFF2-40B4-BE49-F238E27FC236}">
                    <a16:creationId xmlns:a16="http://schemas.microsoft.com/office/drawing/2014/main" id="{32A80381-BD00-D2A7-6814-B5DD4389B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2272AC27-05CA-C707-17DA-78D4880F53F1}"/>
                </a:ext>
              </a:extLst>
            </p:cNvPr>
            <p:cNvSpPr txBox="1"/>
            <p:nvPr/>
          </p:nvSpPr>
          <p:spPr>
            <a:xfrm>
              <a:off x="27525449" y="1931970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AC830486-A6B9-F454-0986-F728B0D67A0F}"/>
              </a:ext>
            </a:extLst>
          </p:cNvPr>
          <p:cNvGrpSpPr/>
          <p:nvPr/>
        </p:nvGrpSpPr>
        <p:grpSpPr>
          <a:xfrm>
            <a:off x="25643207" y="21078592"/>
            <a:ext cx="1544384" cy="2014407"/>
            <a:chOff x="1042900" y="18498593"/>
            <a:chExt cx="1544384" cy="2014407"/>
          </a:xfrm>
        </p:grpSpPr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id="{42A016D6-F32F-92CA-C484-5E00BAE0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8" name="Picture 607">
              <a:extLst>
                <a:ext uri="{FF2B5EF4-FFF2-40B4-BE49-F238E27FC236}">
                  <a16:creationId xmlns:a16="http://schemas.microsoft.com/office/drawing/2014/main" id="{C247CE56-ECD9-5EF4-E4EA-FE8C708F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DD03D60C-24BF-8433-8BD3-EFEAD83E0BF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10" name="Picture 609">
              <a:extLst>
                <a:ext uri="{FF2B5EF4-FFF2-40B4-BE49-F238E27FC236}">
                  <a16:creationId xmlns:a16="http://schemas.microsoft.com/office/drawing/2014/main" id="{39BAC71B-A781-5651-817B-65D4349D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2404E9B6-DB7D-14BC-6B80-085F52EAA7A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55154ADC-D0BD-11D9-FAA7-9638FD2E98AF}"/>
              </a:ext>
            </a:extLst>
          </p:cNvPr>
          <p:cNvGrpSpPr/>
          <p:nvPr/>
        </p:nvGrpSpPr>
        <p:grpSpPr>
          <a:xfrm>
            <a:off x="27310139" y="21078592"/>
            <a:ext cx="1544384" cy="2014407"/>
            <a:chOff x="1042900" y="18498593"/>
            <a:chExt cx="1544384" cy="2014407"/>
          </a:xfrm>
        </p:grpSpPr>
        <p:pic>
          <p:nvPicPr>
            <p:cNvPr id="602" name="Picture 601">
              <a:extLst>
                <a:ext uri="{FF2B5EF4-FFF2-40B4-BE49-F238E27FC236}">
                  <a16:creationId xmlns:a16="http://schemas.microsoft.com/office/drawing/2014/main" id="{FC63AE20-3CF6-5874-A07F-D3D99FC7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3" name="Picture 602">
              <a:extLst>
                <a:ext uri="{FF2B5EF4-FFF2-40B4-BE49-F238E27FC236}">
                  <a16:creationId xmlns:a16="http://schemas.microsoft.com/office/drawing/2014/main" id="{B5D9FA8B-7C0D-3EA4-83A4-9700F7BE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D259AFF7-13D1-BDD4-AB07-74B30C140E8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05" name="Picture 604">
              <a:extLst>
                <a:ext uri="{FF2B5EF4-FFF2-40B4-BE49-F238E27FC236}">
                  <a16:creationId xmlns:a16="http://schemas.microsoft.com/office/drawing/2014/main" id="{A19B2D1A-C7ED-0391-4676-4A66B1143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F156F620-F0EB-28DF-2831-EE43904E455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1" name="Group 810">
            <a:extLst>
              <a:ext uri="{FF2B5EF4-FFF2-40B4-BE49-F238E27FC236}">
                <a16:creationId xmlns:a16="http://schemas.microsoft.com/office/drawing/2014/main" id="{3D002870-E292-2355-3C11-1D3B551AAC17}"/>
              </a:ext>
            </a:extLst>
          </p:cNvPr>
          <p:cNvGrpSpPr/>
          <p:nvPr/>
        </p:nvGrpSpPr>
        <p:grpSpPr>
          <a:xfrm>
            <a:off x="5574071" y="23249030"/>
            <a:ext cx="1605865" cy="1508125"/>
            <a:chOff x="5574071" y="23249030"/>
            <a:chExt cx="1605865" cy="1508125"/>
          </a:xfrm>
        </p:grpSpPr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D75B5794-EC9F-1B3E-1AD5-FEA072DA6663}"/>
                </a:ext>
              </a:extLst>
            </p:cNvPr>
            <p:cNvGrpSpPr/>
            <p:nvPr/>
          </p:nvGrpSpPr>
          <p:grpSpPr>
            <a:xfrm>
              <a:off x="5574071" y="23249030"/>
              <a:ext cx="1605865" cy="1508125"/>
              <a:chOff x="1281170" y="15640990"/>
              <a:chExt cx="1736364" cy="1630681"/>
            </a:xfrm>
          </p:grpSpPr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0BA8F015-860A-EBED-55D0-D3D31DC8D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4" name="Picture 653">
                <a:extLst>
                  <a:ext uri="{FF2B5EF4-FFF2-40B4-BE49-F238E27FC236}">
                    <a16:creationId xmlns:a16="http://schemas.microsoft.com/office/drawing/2014/main" id="{A9D706E0-ACB6-2574-F75B-FCBA68774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E0E12DC8-0E46-0C47-9C85-829CBA528F1D}"/>
                </a:ext>
              </a:extLst>
            </p:cNvPr>
            <p:cNvSpPr txBox="1"/>
            <p:nvPr/>
          </p:nvSpPr>
          <p:spPr>
            <a:xfrm>
              <a:off x="5861766" y="23458637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4" name="Group 813">
            <a:extLst>
              <a:ext uri="{FF2B5EF4-FFF2-40B4-BE49-F238E27FC236}">
                <a16:creationId xmlns:a16="http://schemas.microsoft.com/office/drawing/2014/main" id="{25DD7056-FEEC-453E-B409-92D1423D3888}"/>
              </a:ext>
            </a:extLst>
          </p:cNvPr>
          <p:cNvGrpSpPr/>
          <p:nvPr/>
        </p:nvGrpSpPr>
        <p:grpSpPr>
          <a:xfrm>
            <a:off x="7226332" y="23248296"/>
            <a:ext cx="1605865" cy="1508125"/>
            <a:chOff x="7226332" y="23248296"/>
            <a:chExt cx="1605865" cy="1508125"/>
          </a:xfrm>
        </p:grpSpPr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598B949B-27E7-3172-3876-9EC08B814FE2}"/>
                </a:ext>
              </a:extLst>
            </p:cNvPr>
            <p:cNvGrpSpPr/>
            <p:nvPr/>
          </p:nvGrpSpPr>
          <p:grpSpPr>
            <a:xfrm>
              <a:off x="7226332" y="23248296"/>
              <a:ext cx="1605865" cy="1508125"/>
              <a:chOff x="1281170" y="15640990"/>
              <a:chExt cx="1736364" cy="1630681"/>
            </a:xfrm>
          </p:grpSpPr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321E95AD-E154-EEDB-1E32-9915FD80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6B254133-C96B-83CB-2A8E-C22731DE6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85AAD2FD-9584-33C2-3905-AE0B2C6FF1C5}"/>
                </a:ext>
              </a:extLst>
            </p:cNvPr>
            <p:cNvSpPr txBox="1"/>
            <p:nvPr/>
          </p:nvSpPr>
          <p:spPr>
            <a:xfrm>
              <a:off x="7514027" y="2345790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65A9B798-2725-D0D8-B136-3FE39D2352BC}"/>
              </a:ext>
            </a:extLst>
          </p:cNvPr>
          <p:cNvGrpSpPr/>
          <p:nvPr/>
        </p:nvGrpSpPr>
        <p:grpSpPr>
          <a:xfrm>
            <a:off x="5631785" y="25216786"/>
            <a:ext cx="1544384" cy="2014407"/>
            <a:chOff x="1042900" y="18498593"/>
            <a:chExt cx="1544384" cy="2014407"/>
          </a:xfrm>
        </p:grpSpPr>
        <p:pic>
          <p:nvPicPr>
            <p:cNvPr id="646" name="Picture 645">
              <a:extLst>
                <a:ext uri="{FF2B5EF4-FFF2-40B4-BE49-F238E27FC236}">
                  <a16:creationId xmlns:a16="http://schemas.microsoft.com/office/drawing/2014/main" id="{B0F846A5-2463-B0EC-25CA-8BE3724F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7" name="Picture 646">
              <a:extLst>
                <a:ext uri="{FF2B5EF4-FFF2-40B4-BE49-F238E27FC236}">
                  <a16:creationId xmlns:a16="http://schemas.microsoft.com/office/drawing/2014/main" id="{29284C69-7360-8CD4-EA1B-4DF01F0F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E3BBD1FE-FDEB-E7BA-4037-8A9AFBEDF8B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9" name="Picture 648">
              <a:extLst>
                <a:ext uri="{FF2B5EF4-FFF2-40B4-BE49-F238E27FC236}">
                  <a16:creationId xmlns:a16="http://schemas.microsoft.com/office/drawing/2014/main" id="{8B8C66D1-E58A-07B9-0487-B4B0C7F0C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43E8D642-B146-0A8E-A8AA-829FD9369A9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1FF895C-F793-80A6-7085-511184E47F4E}"/>
              </a:ext>
            </a:extLst>
          </p:cNvPr>
          <p:cNvGrpSpPr/>
          <p:nvPr/>
        </p:nvGrpSpPr>
        <p:grpSpPr>
          <a:xfrm>
            <a:off x="7298717" y="25216786"/>
            <a:ext cx="1544384" cy="2014407"/>
            <a:chOff x="1042900" y="18498593"/>
            <a:chExt cx="1544384" cy="2014407"/>
          </a:xfrm>
        </p:grpSpPr>
        <p:pic>
          <p:nvPicPr>
            <p:cNvPr id="641" name="Picture 640">
              <a:extLst>
                <a:ext uri="{FF2B5EF4-FFF2-40B4-BE49-F238E27FC236}">
                  <a16:creationId xmlns:a16="http://schemas.microsoft.com/office/drawing/2014/main" id="{C61443D6-3481-A03D-63C2-F2D2B7118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2" name="Picture 641">
              <a:extLst>
                <a:ext uri="{FF2B5EF4-FFF2-40B4-BE49-F238E27FC236}">
                  <a16:creationId xmlns:a16="http://schemas.microsoft.com/office/drawing/2014/main" id="{ADEE9856-6105-A4E2-2EF6-112848CA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1C5CF231-80DB-253B-DDD0-36F447588EA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8EE16E9E-73C8-7BE4-5CB6-24BFD8162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EADA0FD5-CF7D-53F0-72B6-A973158294C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53064C58-55E9-0074-E90A-15A6CE3C63B2}"/>
              </a:ext>
            </a:extLst>
          </p:cNvPr>
          <p:cNvGrpSpPr/>
          <p:nvPr/>
        </p:nvGrpSpPr>
        <p:grpSpPr>
          <a:xfrm>
            <a:off x="1943289" y="19133282"/>
            <a:ext cx="1605865" cy="1508125"/>
            <a:chOff x="1943289" y="19133282"/>
            <a:chExt cx="1605865" cy="1508125"/>
          </a:xfrm>
        </p:grpSpPr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C2B3EF73-A8A8-EDB2-939B-7AF8D960081B}"/>
                </a:ext>
              </a:extLst>
            </p:cNvPr>
            <p:cNvGrpSpPr/>
            <p:nvPr/>
          </p:nvGrpSpPr>
          <p:grpSpPr>
            <a:xfrm>
              <a:off x="1943289" y="19133282"/>
              <a:ext cx="1605865" cy="1508125"/>
              <a:chOff x="1281170" y="15640990"/>
              <a:chExt cx="1736364" cy="1630681"/>
            </a:xfrm>
          </p:grpSpPr>
          <p:pic>
            <p:nvPicPr>
              <p:cNvPr id="692" name="Picture 691">
                <a:extLst>
                  <a:ext uri="{FF2B5EF4-FFF2-40B4-BE49-F238E27FC236}">
                    <a16:creationId xmlns:a16="http://schemas.microsoft.com/office/drawing/2014/main" id="{E67C87EB-EC29-8A0C-09B3-A757B9DD2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3" name="Picture 692">
                <a:extLst>
                  <a:ext uri="{FF2B5EF4-FFF2-40B4-BE49-F238E27FC236}">
                    <a16:creationId xmlns:a16="http://schemas.microsoft.com/office/drawing/2014/main" id="{80FA9369-C278-4F79-6108-79B717DC5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2FD3235A-1991-E402-854C-4CCDCC8170B6}"/>
                </a:ext>
              </a:extLst>
            </p:cNvPr>
            <p:cNvSpPr txBox="1"/>
            <p:nvPr/>
          </p:nvSpPr>
          <p:spPr>
            <a:xfrm>
              <a:off x="2230984" y="1934288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FB79A21A-CBF6-D8E7-22F7-C530AFFDF7AE}"/>
              </a:ext>
            </a:extLst>
          </p:cNvPr>
          <p:cNvGrpSpPr/>
          <p:nvPr/>
        </p:nvGrpSpPr>
        <p:grpSpPr>
          <a:xfrm>
            <a:off x="3595550" y="19132548"/>
            <a:ext cx="1605865" cy="1508125"/>
            <a:chOff x="3595550" y="19132548"/>
            <a:chExt cx="1605865" cy="1508125"/>
          </a:xfrm>
        </p:grpSpPr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2EFB9BD8-1908-3316-F043-0E7E5BF930F7}"/>
                </a:ext>
              </a:extLst>
            </p:cNvPr>
            <p:cNvGrpSpPr/>
            <p:nvPr/>
          </p:nvGrpSpPr>
          <p:grpSpPr>
            <a:xfrm>
              <a:off x="3595550" y="19132548"/>
              <a:ext cx="1605865" cy="1508125"/>
              <a:chOff x="1281170" y="15640990"/>
              <a:chExt cx="1736364" cy="1630681"/>
            </a:xfrm>
          </p:grpSpPr>
          <p:pic>
            <p:nvPicPr>
              <p:cNvPr id="690" name="Picture 689">
                <a:extLst>
                  <a:ext uri="{FF2B5EF4-FFF2-40B4-BE49-F238E27FC236}">
                    <a16:creationId xmlns:a16="http://schemas.microsoft.com/office/drawing/2014/main" id="{7BE38A8C-C7CC-CD1E-CECF-445B9E6EB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1" name="Picture 690">
                <a:extLst>
                  <a:ext uri="{FF2B5EF4-FFF2-40B4-BE49-F238E27FC236}">
                    <a16:creationId xmlns:a16="http://schemas.microsoft.com/office/drawing/2014/main" id="{4154499F-CDB4-6C72-1C74-7BDFBE35A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9EAD7466-FFEA-7C7F-78BC-866B6809BE75}"/>
                </a:ext>
              </a:extLst>
            </p:cNvPr>
            <p:cNvSpPr txBox="1"/>
            <p:nvPr/>
          </p:nvSpPr>
          <p:spPr>
            <a:xfrm>
              <a:off x="3883245" y="19342155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D981D29F-389C-4593-FF06-C6A6FDBE2B3B}"/>
              </a:ext>
            </a:extLst>
          </p:cNvPr>
          <p:cNvGrpSpPr/>
          <p:nvPr/>
        </p:nvGrpSpPr>
        <p:grpSpPr>
          <a:xfrm>
            <a:off x="2001003" y="21101038"/>
            <a:ext cx="1544384" cy="2014407"/>
            <a:chOff x="1042900" y="18498593"/>
            <a:chExt cx="1544384" cy="2014407"/>
          </a:xfrm>
        </p:grpSpPr>
        <p:pic>
          <p:nvPicPr>
            <p:cNvPr id="685" name="Picture 684">
              <a:extLst>
                <a:ext uri="{FF2B5EF4-FFF2-40B4-BE49-F238E27FC236}">
                  <a16:creationId xmlns:a16="http://schemas.microsoft.com/office/drawing/2014/main" id="{F9267C87-97F0-AFA5-6BE5-2157B0E3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6" name="Picture 685">
              <a:extLst>
                <a:ext uri="{FF2B5EF4-FFF2-40B4-BE49-F238E27FC236}">
                  <a16:creationId xmlns:a16="http://schemas.microsoft.com/office/drawing/2014/main" id="{FA4065A2-7DF9-74DD-79D8-D98E96E9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ED2DDC38-30AF-6D5E-0CC2-91FB08ABB86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8" name="Picture 687">
              <a:extLst>
                <a:ext uri="{FF2B5EF4-FFF2-40B4-BE49-F238E27FC236}">
                  <a16:creationId xmlns:a16="http://schemas.microsoft.com/office/drawing/2014/main" id="{C6D16810-4803-C212-2800-72AC1BA1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9" name="TextBox 688">
              <a:extLst>
                <a:ext uri="{FF2B5EF4-FFF2-40B4-BE49-F238E27FC236}">
                  <a16:creationId xmlns:a16="http://schemas.microsoft.com/office/drawing/2014/main" id="{FF9B32A7-D545-0496-EB7E-9B83D014687F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81A7ACEB-0ED9-328B-C3DF-4F651988CB65}"/>
              </a:ext>
            </a:extLst>
          </p:cNvPr>
          <p:cNvGrpSpPr/>
          <p:nvPr/>
        </p:nvGrpSpPr>
        <p:grpSpPr>
          <a:xfrm>
            <a:off x="3667935" y="21101038"/>
            <a:ext cx="1544384" cy="2014407"/>
            <a:chOff x="1042900" y="18498593"/>
            <a:chExt cx="1544384" cy="2014407"/>
          </a:xfrm>
        </p:grpSpPr>
        <p:pic>
          <p:nvPicPr>
            <p:cNvPr id="680" name="Picture 679">
              <a:extLst>
                <a:ext uri="{FF2B5EF4-FFF2-40B4-BE49-F238E27FC236}">
                  <a16:creationId xmlns:a16="http://schemas.microsoft.com/office/drawing/2014/main" id="{7B8802D3-9D06-6707-4C2B-A2FB7D4FD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1" name="Picture 680">
              <a:extLst>
                <a:ext uri="{FF2B5EF4-FFF2-40B4-BE49-F238E27FC236}">
                  <a16:creationId xmlns:a16="http://schemas.microsoft.com/office/drawing/2014/main" id="{3931C7CB-9B1D-6E3E-F0B0-951CE0B0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12D254E1-E177-F7D1-9E27-5E7D2B75F8D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3" name="Picture 682">
              <a:extLst>
                <a:ext uri="{FF2B5EF4-FFF2-40B4-BE49-F238E27FC236}">
                  <a16:creationId xmlns:a16="http://schemas.microsoft.com/office/drawing/2014/main" id="{458D46A3-BF5E-F645-3C09-0AA42075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AD559D42-1F10-2E72-F812-A5E772EFF4C3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D2414AC-D7B7-2E8D-6D9A-0816540924B4}"/>
              </a:ext>
            </a:extLst>
          </p:cNvPr>
          <p:cNvGrpSpPr/>
          <p:nvPr/>
        </p:nvGrpSpPr>
        <p:grpSpPr>
          <a:xfrm>
            <a:off x="19950015" y="5345174"/>
            <a:ext cx="1458460" cy="1211525"/>
            <a:chOff x="12569235" y="4892635"/>
            <a:chExt cx="1458460" cy="1211525"/>
          </a:xfrm>
        </p:grpSpPr>
        <p:pic>
          <p:nvPicPr>
            <p:cNvPr id="699" name="Picture 698">
              <a:extLst>
                <a:ext uri="{FF2B5EF4-FFF2-40B4-BE49-F238E27FC236}">
                  <a16:creationId xmlns:a16="http://schemas.microsoft.com/office/drawing/2014/main" id="{CE117C77-750A-10C6-E145-9D4D4585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2C31617D-9A9D-AA35-87A3-42F67B58682F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sp>
        <p:nvSpPr>
          <p:cNvPr id="702" name="TextBox 701">
            <a:extLst>
              <a:ext uri="{FF2B5EF4-FFF2-40B4-BE49-F238E27FC236}">
                <a16:creationId xmlns:a16="http://schemas.microsoft.com/office/drawing/2014/main" id="{56A103C7-CA8F-456C-6BA6-A822D1384BCF}"/>
              </a:ext>
            </a:extLst>
          </p:cNvPr>
          <p:cNvSpPr txBox="1"/>
          <p:nvPr/>
        </p:nvSpPr>
        <p:spPr>
          <a:xfrm>
            <a:off x="244642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6D52F912-3C9F-D759-9E72-5E8B57069B34}"/>
              </a:ext>
            </a:extLst>
          </p:cNvPr>
          <p:cNvSpPr txBox="1"/>
          <p:nvPr/>
        </p:nvSpPr>
        <p:spPr>
          <a:xfrm>
            <a:off x="5010314" y="1744088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72409DA8-4ECC-D44D-E798-30D317C8FA02}"/>
              </a:ext>
            </a:extLst>
          </p:cNvPr>
          <p:cNvSpPr txBox="1"/>
          <p:nvPr/>
        </p:nvSpPr>
        <p:spPr>
          <a:xfrm>
            <a:off x="2354960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FCEA404C-083F-A467-EEAB-125118467080}"/>
              </a:ext>
            </a:extLst>
          </p:cNvPr>
          <p:cNvSpPr txBox="1"/>
          <p:nvPr/>
        </p:nvSpPr>
        <p:spPr>
          <a:xfrm>
            <a:off x="9246948" y="20272549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6" name="TextBox 705">
            <a:extLst>
              <a:ext uri="{FF2B5EF4-FFF2-40B4-BE49-F238E27FC236}">
                <a16:creationId xmlns:a16="http://schemas.microsoft.com/office/drawing/2014/main" id="{28777430-591A-B960-4057-66C45B4B2D97}"/>
              </a:ext>
            </a:extLst>
          </p:cNvPr>
          <p:cNvSpPr txBox="1"/>
          <p:nvPr/>
        </p:nvSpPr>
        <p:spPr>
          <a:xfrm>
            <a:off x="11859702" y="2032996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4B66FF3A-2B28-E444-2F5D-CF064D71AE3A}"/>
              </a:ext>
            </a:extLst>
          </p:cNvPr>
          <p:cNvSpPr txBox="1"/>
          <p:nvPr/>
        </p:nvSpPr>
        <p:spPr>
          <a:xfrm>
            <a:off x="17194417" y="2034587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50671A11-BA7A-853D-A6B2-4F38C994A00A}"/>
              </a:ext>
            </a:extLst>
          </p:cNvPr>
          <p:cNvSpPr txBox="1"/>
          <p:nvPr/>
        </p:nvSpPr>
        <p:spPr>
          <a:xfrm>
            <a:off x="19749429" y="2035770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9" name="TextBox 708">
            <a:extLst>
              <a:ext uri="{FF2B5EF4-FFF2-40B4-BE49-F238E27FC236}">
                <a16:creationId xmlns:a16="http://schemas.microsoft.com/office/drawing/2014/main" id="{A12BCBAA-ACB5-B697-7133-EFE57D97F92E}"/>
              </a:ext>
            </a:extLst>
          </p:cNvPr>
          <p:cNvSpPr txBox="1"/>
          <p:nvPr/>
        </p:nvSpPr>
        <p:spPr>
          <a:xfrm>
            <a:off x="26107695" y="17474765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6D277682-B4D2-6CFE-63B3-879A23F7CE55}"/>
              </a:ext>
            </a:extLst>
          </p:cNvPr>
          <p:cNvGrpSpPr/>
          <p:nvPr/>
        </p:nvGrpSpPr>
        <p:grpSpPr>
          <a:xfrm>
            <a:off x="2088693" y="23852123"/>
            <a:ext cx="716281" cy="2161096"/>
            <a:chOff x="2088693" y="23852123"/>
            <a:chExt cx="716281" cy="2161096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23EB2062-3CA2-ABF6-3545-6750E365CCE2}"/>
                </a:ext>
              </a:extLst>
            </p:cNvPr>
            <p:cNvGrpSpPr/>
            <p:nvPr/>
          </p:nvGrpSpPr>
          <p:grpSpPr>
            <a:xfrm>
              <a:off x="2088693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7" name="Picture 676">
                <a:extLst>
                  <a:ext uri="{FF2B5EF4-FFF2-40B4-BE49-F238E27FC236}">
                    <a16:creationId xmlns:a16="http://schemas.microsoft.com/office/drawing/2014/main" id="{402F7158-DCED-42B1-BCA6-D82A59A20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8" name="Picture 677">
                <a:extLst>
                  <a:ext uri="{FF2B5EF4-FFF2-40B4-BE49-F238E27FC236}">
                    <a16:creationId xmlns:a16="http://schemas.microsoft.com/office/drawing/2014/main" id="{4674A9CE-EDBB-FE5E-A19E-94A7A73C3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9" name="Picture 678">
                <a:extLst>
                  <a:ext uri="{FF2B5EF4-FFF2-40B4-BE49-F238E27FC236}">
                    <a16:creationId xmlns:a16="http://schemas.microsoft.com/office/drawing/2014/main" id="{59826FDD-41ED-7372-99DB-376B616DB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911553C1-9C05-E1D2-C771-1FBDCF39951A}"/>
                </a:ext>
              </a:extLst>
            </p:cNvPr>
            <p:cNvGrpSpPr/>
            <p:nvPr/>
          </p:nvGrpSpPr>
          <p:grpSpPr>
            <a:xfrm>
              <a:off x="2166120" y="24034186"/>
              <a:ext cx="537759" cy="1947063"/>
              <a:chOff x="2166120" y="24034186"/>
              <a:chExt cx="537759" cy="1947063"/>
            </a:xfrm>
          </p:grpSpPr>
          <p:sp>
            <p:nvSpPr>
              <p:cNvPr id="711" name="TextBox 710">
                <a:extLst>
                  <a:ext uri="{FF2B5EF4-FFF2-40B4-BE49-F238E27FC236}">
                    <a16:creationId xmlns:a16="http://schemas.microsoft.com/office/drawing/2014/main" id="{D44BA601-773F-05EB-007A-ED40D267690D}"/>
                  </a:ext>
                </a:extLst>
              </p:cNvPr>
              <p:cNvSpPr txBox="1"/>
              <p:nvPr/>
            </p:nvSpPr>
            <p:spPr>
              <a:xfrm rot="16200000">
                <a:off x="1314481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48802271-7FB4-74AB-BC5E-3EDCE6F05E2D}"/>
                  </a:ext>
                </a:extLst>
              </p:cNvPr>
              <p:cNvSpPr txBox="1"/>
              <p:nvPr/>
            </p:nvSpPr>
            <p:spPr>
              <a:xfrm rot="16200000">
                <a:off x="1608455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DE45AD23-601B-E0ED-8F9F-9BB93C1555AB}"/>
              </a:ext>
            </a:extLst>
          </p:cNvPr>
          <p:cNvGrpSpPr/>
          <p:nvPr/>
        </p:nvGrpSpPr>
        <p:grpSpPr>
          <a:xfrm>
            <a:off x="2860207" y="23852123"/>
            <a:ext cx="716281" cy="2161096"/>
            <a:chOff x="2860207" y="23852123"/>
            <a:chExt cx="716281" cy="2161096"/>
          </a:xfrm>
        </p:grpSpPr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86A93077-9F5A-2849-8491-271F7753D4DB}"/>
                </a:ext>
              </a:extLst>
            </p:cNvPr>
            <p:cNvGrpSpPr/>
            <p:nvPr/>
          </p:nvGrpSpPr>
          <p:grpSpPr>
            <a:xfrm>
              <a:off x="2860207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4" name="Picture 673">
                <a:extLst>
                  <a:ext uri="{FF2B5EF4-FFF2-40B4-BE49-F238E27FC236}">
                    <a16:creationId xmlns:a16="http://schemas.microsoft.com/office/drawing/2014/main" id="{1D6A52A9-390D-CEA1-4FFA-95592DCEF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5" name="Picture 674">
                <a:extLst>
                  <a:ext uri="{FF2B5EF4-FFF2-40B4-BE49-F238E27FC236}">
                    <a16:creationId xmlns:a16="http://schemas.microsoft.com/office/drawing/2014/main" id="{A7099693-A563-7DE0-93AD-A5F3EAAC4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6" name="Picture 675">
                <a:extLst>
                  <a:ext uri="{FF2B5EF4-FFF2-40B4-BE49-F238E27FC236}">
                    <a16:creationId xmlns:a16="http://schemas.microsoft.com/office/drawing/2014/main" id="{9F9B3B57-1A24-760F-795E-5CCA2293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340F63CF-CCE9-5FDC-9711-D2A81A775433}"/>
                </a:ext>
              </a:extLst>
            </p:cNvPr>
            <p:cNvGrpSpPr/>
            <p:nvPr/>
          </p:nvGrpSpPr>
          <p:grpSpPr>
            <a:xfrm>
              <a:off x="2950352" y="24066156"/>
              <a:ext cx="537759" cy="1947063"/>
              <a:chOff x="2950352" y="24066156"/>
              <a:chExt cx="537759" cy="1947063"/>
            </a:xfrm>
          </p:grpSpPr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3E62D983-BAFD-CE0F-A4BC-047556A77992}"/>
                  </a:ext>
                </a:extLst>
              </p:cNvPr>
              <p:cNvSpPr txBox="1"/>
              <p:nvPr/>
            </p:nvSpPr>
            <p:spPr>
              <a:xfrm rot="16200000">
                <a:off x="2098713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47998374-AD8E-7337-5549-2F1F1F1FC582}"/>
                  </a:ext>
                </a:extLst>
              </p:cNvPr>
              <p:cNvSpPr txBox="1"/>
              <p:nvPr/>
            </p:nvSpPr>
            <p:spPr>
              <a:xfrm rot="16200000">
                <a:off x="2392687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9" name="Group 808">
            <a:extLst>
              <a:ext uri="{FF2B5EF4-FFF2-40B4-BE49-F238E27FC236}">
                <a16:creationId xmlns:a16="http://schemas.microsoft.com/office/drawing/2014/main" id="{CA3F0FD8-62BA-C462-189B-7F9E53A1A9F7}"/>
              </a:ext>
            </a:extLst>
          </p:cNvPr>
          <p:cNvGrpSpPr/>
          <p:nvPr/>
        </p:nvGrpSpPr>
        <p:grpSpPr>
          <a:xfrm>
            <a:off x="3684242" y="23847361"/>
            <a:ext cx="716281" cy="2165858"/>
            <a:chOff x="3684242" y="23847361"/>
            <a:chExt cx="716281" cy="2165858"/>
          </a:xfrm>
        </p:grpSpPr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E7C602F7-968A-2783-6111-9A51C56873FE}"/>
                </a:ext>
              </a:extLst>
            </p:cNvPr>
            <p:cNvGrpSpPr/>
            <p:nvPr/>
          </p:nvGrpSpPr>
          <p:grpSpPr>
            <a:xfrm>
              <a:off x="3684242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9" name="Picture 668">
                <a:extLst>
                  <a:ext uri="{FF2B5EF4-FFF2-40B4-BE49-F238E27FC236}">
                    <a16:creationId xmlns:a16="http://schemas.microsoft.com/office/drawing/2014/main" id="{08ED6F14-8753-A0A0-B384-C3F1F9DC5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0" name="Picture 669">
                <a:extLst>
                  <a:ext uri="{FF2B5EF4-FFF2-40B4-BE49-F238E27FC236}">
                    <a16:creationId xmlns:a16="http://schemas.microsoft.com/office/drawing/2014/main" id="{936A912A-534C-2354-BAB3-DC7DFD238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1" name="Picture 670">
                <a:extLst>
                  <a:ext uri="{FF2B5EF4-FFF2-40B4-BE49-F238E27FC236}">
                    <a16:creationId xmlns:a16="http://schemas.microsoft.com/office/drawing/2014/main" id="{5992EFB8-4A6C-7758-AEF4-6C3A2AFA9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9B83449C-32AC-1766-E243-7AE78519BE62}"/>
                </a:ext>
              </a:extLst>
            </p:cNvPr>
            <p:cNvGrpSpPr/>
            <p:nvPr/>
          </p:nvGrpSpPr>
          <p:grpSpPr>
            <a:xfrm>
              <a:off x="3753954" y="24066156"/>
              <a:ext cx="537759" cy="1947063"/>
              <a:chOff x="3753954" y="24066156"/>
              <a:chExt cx="537759" cy="1947063"/>
            </a:xfrm>
          </p:grpSpPr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B390824D-0933-36B1-EE38-1CB6C4123C2B}"/>
                  </a:ext>
                </a:extLst>
              </p:cNvPr>
              <p:cNvSpPr txBox="1"/>
              <p:nvPr/>
            </p:nvSpPr>
            <p:spPr>
              <a:xfrm rot="16200000">
                <a:off x="2902315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77BDBF4C-D713-5A5D-45BD-A7915DB613B5}"/>
                  </a:ext>
                </a:extLst>
              </p:cNvPr>
              <p:cNvSpPr txBox="1"/>
              <p:nvPr/>
            </p:nvSpPr>
            <p:spPr>
              <a:xfrm rot="16200000">
                <a:off x="3196289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9613A53F-874E-B1E1-A9C9-093BE8A1E81D}"/>
              </a:ext>
            </a:extLst>
          </p:cNvPr>
          <p:cNvGrpSpPr/>
          <p:nvPr/>
        </p:nvGrpSpPr>
        <p:grpSpPr>
          <a:xfrm>
            <a:off x="4455756" y="23847361"/>
            <a:ext cx="716281" cy="2161096"/>
            <a:chOff x="4455756" y="23847361"/>
            <a:chExt cx="716281" cy="2161096"/>
          </a:xfrm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2FB97B16-1009-25F4-CF86-CA9C8489A11F}"/>
                </a:ext>
              </a:extLst>
            </p:cNvPr>
            <p:cNvGrpSpPr/>
            <p:nvPr/>
          </p:nvGrpSpPr>
          <p:grpSpPr>
            <a:xfrm>
              <a:off x="4455756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6" name="Picture 665">
                <a:extLst>
                  <a:ext uri="{FF2B5EF4-FFF2-40B4-BE49-F238E27FC236}">
                    <a16:creationId xmlns:a16="http://schemas.microsoft.com/office/drawing/2014/main" id="{762FAEC8-51A8-956C-F1B6-A43264367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67" name="Picture 666">
                <a:extLst>
                  <a:ext uri="{FF2B5EF4-FFF2-40B4-BE49-F238E27FC236}">
                    <a16:creationId xmlns:a16="http://schemas.microsoft.com/office/drawing/2014/main" id="{F0BCECBB-80C7-F3DE-5432-9ED4CDD4D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68" name="Picture 667">
                <a:extLst>
                  <a:ext uri="{FF2B5EF4-FFF2-40B4-BE49-F238E27FC236}">
                    <a16:creationId xmlns:a16="http://schemas.microsoft.com/office/drawing/2014/main" id="{9BB30380-C0C2-ABCB-833E-817AB42FA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8" name="Group 777">
              <a:extLst>
                <a:ext uri="{FF2B5EF4-FFF2-40B4-BE49-F238E27FC236}">
                  <a16:creationId xmlns:a16="http://schemas.microsoft.com/office/drawing/2014/main" id="{3DB972D0-5901-0E1E-5C4A-0FC5B2EA0A71}"/>
                </a:ext>
              </a:extLst>
            </p:cNvPr>
            <p:cNvGrpSpPr/>
            <p:nvPr/>
          </p:nvGrpSpPr>
          <p:grpSpPr>
            <a:xfrm>
              <a:off x="4526722" y="24034186"/>
              <a:ext cx="537759" cy="1947063"/>
              <a:chOff x="4526722" y="24034186"/>
              <a:chExt cx="537759" cy="1947063"/>
            </a:xfrm>
          </p:grpSpPr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F6197F95-4FE8-CF65-7BCA-DA9988E6F1C6}"/>
                  </a:ext>
                </a:extLst>
              </p:cNvPr>
              <p:cNvSpPr txBox="1"/>
              <p:nvPr/>
            </p:nvSpPr>
            <p:spPr>
              <a:xfrm rot="16200000">
                <a:off x="3675083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8" name="TextBox 717">
                <a:extLst>
                  <a:ext uri="{FF2B5EF4-FFF2-40B4-BE49-F238E27FC236}">
                    <a16:creationId xmlns:a16="http://schemas.microsoft.com/office/drawing/2014/main" id="{8EC1E3EE-20FB-F500-1964-8F3AEE78D21B}"/>
                  </a:ext>
                </a:extLst>
              </p:cNvPr>
              <p:cNvSpPr txBox="1"/>
              <p:nvPr/>
            </p:nvSpPr>
            <p:spPr>
              <a:xfrm rot="16200000">
                <a:off x="3969057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4F9B15EE-DE4D-C707-577D-CE2160B59758}"/>
              </a:ext>
            </a:extLst>
          </p:cNvPr>
          <p:cNvGrpSpPr/>
          <p:nvPr/>
        </p:nvGrpSpPr>
        <p:grpSpPr>
          <a:xfrm>
            <a:off x="5719475" y="27967871"/>
            <a:ext cx="716281" cy="2161096"/>
            <a:chOff x="5719475" y="27967871"/>
            <a:chExt cx="716281" cy="2161096"/>
          </a:xfrm>
        </p:grpSpPr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7881CD14-CC88-0838-88D8-2C3B317F4E12}"/>
                </a:ext>
              </a:extLst>
            </p:cNvPr>
            <p:cNvGrpSpPr/>
            <p:nvPr/>
          </p:nvGrpSpPr>
          <p:grpSpPr>
            <a:xfrm>
              <a:off x="5719475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8" name="Picture 637">
                <a:extLst>
                  <a:ext uri="{FF2B5EF4-FFF2-40B4-BE49-F238E27FC236}">
                    <a16:creationId xmlns:a16="http://schemas.microsoft.com/office/drawing/2014/main" id="{034CED52-BEB4-F89C-4992-57DD82538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9" name="Picture 638">
                <a:extLst>
                  <a:ext uri="{FF2B5EF4-FFF2-40B4-BE49-F238E27FC236}">
                    <a16:creationId xmlns:a16="http://schemas.microsoft.com/office/drawing/2014/main" id="{B5F0A503-CCDB-D1F8-AC37-70A8F412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40" name="Picture 639">
                <a:extLst>
                  <a:ext uri="{FF2B5EF4-FFF2-40B4-BE49-F238E27FC236}">
                    <a16:creationId xmlns:a16="http://schemas.microsoft.com/office/drawing/2014/main" id="{9DC63E3C-2C89-909D-DEAF-CEA5558D1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7ADE3FAA-B3CB-578E-B7FC-EC023CB803FE}"/>
                </a:ext>
              </a:extLst>
            </p:cNvPr>
            <p:cNvSpPr txBox="1"/>
            <p:nvPr/>
          </p:nvSpPr>
          <p:spPr>
            <a:xfrm rot="16200000">
              <a:off x="4948127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6174735F-C201-28A1-37CC-E798EFA9F670}"/>
                </a:ext>
              </a:extLst>
            </p:cNvPr>
            <p:cNvSpPr txBox="1"/>
            <p:nvPr/>
          </p:nvSpPr>
          <p:spPr>
            <a:xfrm rot="16200000">
              <a:off x="5242101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5" name="Group 804">
            <a:extLst>
              <a:ext uri="{FF2B5EF4-FFF2-40B4-BE49-F238E27FC236}">
                <a16:creationId xmlns:a16="http://schemas.microsoft.com/office/drawing/2014/main" id="{8F27C2E6-C763-DCFE-AED9-544D51CC3D2A}"/>
              </a:ext>
            </a:extLst>
          </p:cNvPr>
          <p:cNvGrpSpPr/>
          <p:nvPr/>
        </p:nvGrpSpPr>
        <p:grpSpPr>
          <a:xfrm>
            <a:off x="6490989" y="27967871"/>
            <a:ext cx="716281" cy="2161096"/>
            <a:chOff x="6490989" y="27967871"/>
            <a:chExt cx="716281" cy="2161096"/>
          </a:xfrm>
        </p:grpSpPr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87B8F7A3-B437-3D8D-6DAC-F864BCC2E49E}"/>
                </a:ext>
              </a:extLst>
            </p:cNvPr>
            <p:cNvGrpSpPr/>
            <p:nvPr/>
          </p:nvGrpSpPr>
          <p:grpSpPr>
            <a:xfrm>
              <a:off x="6490989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5" name="Picture 634">
                <a:extLst>
                  <a:ext uri="{FF2B5EF4-FFF2-40B4-BE49-F238E27FC236}">
                    <a16:creationId xmlns:a16="http://schemas.microsoft.com/office/drawing/2014/main" id="{DDFF06AE-ECE0-BABD-CEE0-12D72869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EB5E2CCE-1BF5-0980-6A59-F7480504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7" name="Picture 636">
                <a:extLst>
                  <a:ext uri="{FF2B5EF4-FFF2-40B4-BE49-F238E27FC236}">
                    <a16:creationId xmlns:a16="http://schemas.microsoft.com/office/drawing/2014/main" id="{760C6A6E-494E-9889-9E40-03480EF2A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650DA1F4-C67E-A664-664B-42DFD451694D}"/>
                </a:ext>
              </a:extLst>
            </p:cNvPr>
            <p:cNvSpPr txBox="1"/>
            <p:nvPr/>
          </p:nvSpPr>
          <p:spPr>
            <a:xfrm rot="16200000">
              <a:off x="571144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E7D68E98-C3B1-8B2C-1961-B0B67A100D7C}"/>
                </a:ext>
              </a:extLst>
            </p:cNvPr>
            <p:cNvSpPr txBox="1"/>
            <p:nvPr/>
          </p:nvSpPr>
          <p:spPr>
            <a:xfrm rot="16200000">
              <a:off x="600542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48452238-C5E3-D5BA-EFF0-91605767838B}"/>
              </a:ext>
            </a:extLst>
          </p:cNvPr>
          <p:cNvGrpSpPr/>
          <p:nvPr/>
        </p:nvGrpSpPr>
        <p:grpSpPr>
          <a:xfrm>
            <a:off x="7315024" y="27963109"/>
            <a:ext cx="716281" cy="2161096"/>
            <a:chOff x="7315024" y="27963109"/>
            <a:chExt cx="716281" cy="2161096"/>
          </a:xfrm>
        </p:grpSpPr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FF2F2C32-E9B0-B00E-ACA4-4A7D74E58FEA}"/>
                </a:ext>
              </a:extLst>
            </p:cNvPr>
            <p:cNvGrpSpPr/>
            <p:nvPr/>
          </p:nvGrpSpPr>
          <p:grpSpPr>
            <a:xfrm>
              <a:off x="7315024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30" name="Picture 629">
                <a:extLst>
                  <a:ext uri="{FF2B5EF4-FFF2-40B4-BE49-F238E27FC236}">
                    <a16:creationId xmlns:a16="http://schemas.microsoft.com/office/drawing/2014/main" id="{F60973FB-4D1E-CF23-9E63-84E322DF5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1" name="Picture 630">
                <a:extLst>
                  <a:ext uri="{FF2B5EF4-FFF2-40B4-BE49-F238E27FC236}">
                    <a16:creationId xmlns:a16="http://schemas.microsoft.com/office/drawing/2014/main" id="{EE266041-C7B2-8296-7978-5A80E640F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2" name="Picture 631">
                <a:extLst>
                  <a:ext uri="{FF2B5EF4-FFF2-40B4-BE49-F238E27FC236}">
                    <a16:creationId xmlns:a16="http://schemas.microsoft.com/office/drawing/2014/main" id="{A4C54FD0-A8B3-ED9B-CE07-E1282472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E3ACD489-F751-5A57-B02F-59C5BC5A03E5}"/>
                </a:ext>
              </a:extLst>
            </p:cNvPr>
            <p:cNvSpPr txBox="1"/>
            <p:nvPr/>
          </p:nvSpPr>
          <p:spPr>
            <a:xfrm rot="16200000">
              <a:off x="6539294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3767ADCC-2F85-AE35-FA49-BA12352A145B}"/>
                </a:ext>
              </a:extLst>
            </p:cNvPr>
            <p:cNvSpPr txBox="1"/>
            <p:nvPr/>
          </p:nvSpPr>
          <p:spPr>
            <a:xfrm rot="16200000">
              <a:off x="683326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BF6448C5-C023-9C16-888A-3D37376ADD64}"/>
              </a:ext>
            </a:extLst>
          </p:cNvPr>
          <p:cNvGrpSpPr/>
          <p:nvPr/>
        </p:nvGrpSpPr>
        <p:grpSpPr>
          <a:xfrm>
            <a:off x="8086538" y="27963109"/>
            <a:ext cx="716281" cy="2161096"/>
            <a:chOff x="8086538" y="27963109"/>
            <a:chExt cx="716281" cy="2161096"/>
          </a:xfrm>
        </p:grpSpPr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D4D26AC4-CE5D-D109-8367-B1DBD2F5764A}"/>
                </a:ext>
              </a:extLst>
            </p:cNvPr>
            <p:cNvGrpSpPr/>
            <p:nvPr/>
          </p:nvGrpSpPr>
          <p:grpSpPr>
            <a:xfrm>
              <a:off x="8086538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27" name="Picture 626">
                <a:extLst>
                  <a:ext uri="{FF2B5EF4-FFF2-40B4-BE49-F238E27FC236}">
                    <a16:creationId xmlns:a16="http://schemas.microsoft.com/office/drawing/2014/main" id="{B0744FDC-34FB-ED99-2D98-6289C4EA7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28" name="Picture 627">
                <a:extLst>
                  <a:ext uri="{FF2B5EF4-FFF2-40B4-BE49-F238E27FC236}">
                    <a16:creationId xmlns:a16="http://schemas.microsoft.com/office/drawing/2014/main" id="{B0BCF7CE-4F4E-804C-60CD-E8F79B23A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29" name="Picture 628">
                <a:extLst>
                  <a:ext uri="{FF2B5EF4-FFF2-40B4-BE49-F238E27FC236}">
                    <a16:creationId xmlns:a16="http://schemas.microsoft.com/office/drawing/2014/main" id="{98535DCA-40B4-7558-DF04-90AFA9B2B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68768DFA-EECE-C31D-986C-9D9E268C734E}"/>
                </a:ext>
              </a:extLst>
            </p:cNvPr>
            <p:cNvSpPr txBox="1"/>
            <p:nvPr/>
          </p:nvSpPr>
          <p:spPr>
            <a:xfrm rot="16200000">
              <a:off x="731343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0472B5CC-CB39-79C9-D243-CC2D53519A78}"/>
                </a:ext>
              </a:extLst>
            </p:cNvPr>
            <p:cNvSpPr txBox="1"/>
            <p:nvPr/>
          </p:nvSpPr>
          <p:spPr>
            <a:xfrm rot="16200000">
              <a:off x="760741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sp>
        <p:nvSpPr>
          <p:cNvPr id="727" name="TextBox 726">
            <a:extLst>
              <a:ext uri="{FF2B5EF4-FFF2-40B4-BE49-F238E27FC236}">
                <a16:creationId xmlns:a16="http://schemas.microsoft.com/office/drawing/2014/main" id="{CE02E183-1F66-363F-AB26-4F975001FE7D}"/>
              </a:ext>
            </a:extLst>
          </p:cNvPr>
          <p:cNvSpPr txBox="1"/>
          <p:nvPr/>
        </p:nvSpPr>
        <p:spPr>
          <a:xfrm rot="16200000">
            <a:off x="11393848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3CF15ABE-A54E-B810-CDAA-9BEB23CCE9DB}"/>
              </a:ext>
            </a:extLst>
          </p:cNvPr>
          <p:cNvSpPr txBox="1"/>
          <p:nvPr/>
        </p:nvSpPr>
        <p:spPr>
          <a:xfrm rot="16200000">
            <a:off x="11687822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3286CE24-76BA-5234-1316-CC7753696A0C}"/>
              </a:ext>
            </a:extLst>
          </p:cNvPr>
          <p:cNvSpPr txBox="1"/>
          <p:nvPr/>
        </p:nvSpPr>
        <p:spPr>
          <a:xfrm rot="16200000">
            <a:off x="1215716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C17AAD20-7257-47F1-514B-1D5FF3142056}"/>
              </a:ext>
            </a:extLst>
          </p:cNvPr>
          <p:cNvSpPr txBox="1"/>
          <p:nvPr/>
        </p:nvSpPr>
        <p:spPr>
          <a:xfrm rot="16200000">
            <a:off x="1245114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CB3185E3-D65D-A225-E2BE-1D1CE1EE80AB}"/>
              </a:ext>
            </a:extLst>
          </p:cNvPr>
          <p:cNvSpPr txBox="1"/>
          <p:nvPr/>
        </p:nvSpPr>
        <p:spPr>
          <a:xfrm rot="16200000">
            <a:off x="12985015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45AF43C7-4F4B-FC97-B5BC-B20575C1166B}"/>
              </a:ext>
            </a:extLst>
          </p:cNvPr>
          <p:cNvSpPr txBox="1"/>
          <p:nvPr/>
        </p:nvSpPr>
        <p:spPr>
          <a:xfrm rot="16200000">
            <a:off x="1327898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99177E9B-6CA6-8595-6CFA-3A3111A9C3BC}"/>
              </a:ext>
            </a:extLst>
          </p:cNvPr>
          <p:cNvSpPr txBox="1"/>
          <p:nvPr/>
        </p:nvSpPr>
        <p:spPr>
          <a:xfrm rot="16200000">
            <a:off x="1375915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F6905FB1-F5E6-D1BF-4C98-B5A45F635323}"/>
              </a:ext>
            </a:extLst>
          </p:cNvPr>
          <p:cNvSpPr txBox="1"/>
          <p:nvPr/>
        </p:nvSpPr>
        <p:spPr>
          <a:xfrm rot="16200000">
            <a:off x="1405313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id="{020C3669-0094-1C09-B45E-E62C5E01A35A}"/>
              </a:ext>
            </a:extLst>
          </p:cNvPr>
          <p:cNvSpPr txBox="1"/>
          <p:nvPr/>
        </p:nvSpPr>
        <p:spPr>
          <a:xfrm rot="16200000">
            <a:off x="14994730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D92FA8C1-37E1-3093-0C84-840B81D77FBE}"/>
              </a:ext>
            </a:extLst>
          </p:cNvPr>
          <p:cNvSpPr txBox="1"/>
          <p:nvPr/>
        </p:nvSpPr>
        <p:spPr>
          <a:xfrm rot="16200000">
            <a:off x="15288704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B50CD4D9-8579-E7CE-AB97-88ED6F6AD246}"/>
              </a:ext>
            </a:extLst>
          </p:cNvPr>
          <p:cNvSpPr txBox="1"/>
          <p:nvPr/>
        </p:nvSpPr>
        <p:spPr>
          <a:xfrm rot="16200000">
            <a:off x="1575805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CA5E1BE9-EC02-1366-1F06-E7AB057D5813}"/>
              </a:ext>
            </a:extLst>
          </p:cNvPr>
          <p:cNvSpPr txBox="1"/>
          <p:nvPr/>
        </p:nvSpPr>
        <p:spPr>
          <a:xfrm rot="16200000">
            <a:off x="1605202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7DDFF563-48DC-11E6-9AA4-798DCA8B3181}"/>
              </a:ext>
            </a:extLst>
          </p:cNvPr>
          <p:cNvSpPr txBox="1"/>
          <p:nvPr/>
        </p:nvSpPr>
        <p:spPr>
          <a:xfrm rot="16200000">
            <a:off x="16585897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A5F3A68F-DB22-6287-0529-35EACB7B74A9}"/>
              </a:ext>
            </a:extLst>
          </p:cNvPr>
          <p:cNvSpPr txBox="1"/>
          <p:nvPr/>
        </p:nvSpPr>
        <p:spPr>
          <a:xfrm rot="16200000">
            <a:off x="1687987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268A6125-39D5-2E7C-0838-974DE330CE49}"/>
              </a:ext>
            </a:extLst>
          </p:cNvPr>
          <p:cNvSpPr txBox="1"/>
          <p:nvPr/>
        </p:nvSpPr>
        <p:spPr>
          <a:xfrm rot="16200000">
            <a:off x="1736004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2E02E7BA-24C4-3A33-10E6-7BA298F4CA8C}"/>
              </a:ext>
            </a:extLst>
          </p:cNvPr>
          <p:cNvSpPr txBox="1"/>
          <p:nvPr/>
        </p:nvSpPr>
        <p:spPr>
          <a:xfrm rot="16200000">
            <a:off x="1765401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grpSp>
        <p:nvGrpSpPr>
          <p:cNvPr id="802" name="Group 801">
            <a:extLst>
              <a:ext uri="{FF2B5EF4-FFF2-40B4-BE49-F238E27FC236}">
                <a16:creationId xmlns:a16="http://schemas.microsoft.com/office/drawing/2014/main" id="{6F26AB23-B23D-C854-AEE0-F7CF9BEFA326}"/>
              </a:ext>
            </a:extLst>
          </p:cNvPr>
          <p:cNvGrpSpPr/>
          <p:nvPr/>
        </p:nvGrpSpPr>
        <p:grpSpPr>
          <a:xfrm>
            <a:off x="8819529" y="35010261"/>
            <a:ext cx="716281" cy="2166307"/>
            <a:chOff x="8956689" y="35010261"/>
            <a:chExt cx="716281" cy="2166307"/>
          </a:xfrm>
        </p:grpSpPr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034F897B-974F-1694-DB6F-63EE6ABF76D7}"/>
                </a:ext>
              </a:extLst>
            </p:cNvPr>
            <p:cNvGrpSpPr/>
            <p:nvPr/>
          </p:nvGrpSpPr>
          <p:grpSpPr>
            <a:xfrm>
              <a:off x="8956689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60" name="Picture 559">
                <a:extLst>
                  <a:ext uri="{FF2B5EF4-FFF2-40B4-BE49-F238E27FC236}">
                    <a16:creationId xmlns:a16="http://schemas.microsoft.com/office/drawing/2014/main" id="{43F0E2DD-A90B-5F37-1557-0275C8459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61" name="Picture 560">
                <a:extLst>
                  <a:ext uri="{FF2B5EF4-FFF2-40B4-BE49-F238E27FC236}">
                    <a16:creationId xmlns:a16="http://schemas.microsoft.com/office/drawing/2014/main" id="{40361199-0F29-816F-C64B-4AA669F8A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62" name="Picture 561">
                <a:extLst>
                  <a:ext uri="{FF2B5EF4-FFF2-40B4-BE49-F238E27FC236}">
                    <a16:creationId xmlns:a16="http://schemas.microsoft.com/office/drawing/2014/main" id="{88E49558-C749-AFE5-B8FD-38E197945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3" name="TextBox 742">
              <a:extLst>
                <a:ext uri="{FF2B5EF4-FFF2-40B4-BE49-F238E27FC236}">
                  <a16:creationId xmlns:a16="http://schemas.microsoft.com/office/drawing/2014/main" id="{2926E9B7-136F-DED0-98D5-C34924D978DF}"/>
                </a:ext>
              </a:extLst>
            </p:cNvPr>
            <p:cNvSpPr txBox="1"/>
            <p:nvPr/>
          </p:nvSpPr>
          <p:spPr>
            <a:xfrm rot="16200000">
              <a:off x="8196916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2BF5FD6F-6BFD-288F-5160-46EBAFCF7DFC}"/>
                </a:ext>
              </a:extLst>
            </p:cNvPr>
            <p:cNvSpPr txBox="1"/>
            <p:nvPr/>
          </p:nvSpPr>
          <p:spPr>
            <a:xfrm rot="16200000">
              <a:off x="8490890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ABAA753B-EE7B-79F7-771B-470BD4756D10}"/>
              </a:ext>
            </a:extLst>
          </p:cNvPr>
          <p:cNvGrpSpPr/>
          <p:nvPr/>
        </p:nvGrpSpPr>
        <p:grpSpPr>
          <a:xfrm>
            <a:off x="9591043" y="35010261"/>
            <a:ext cx="716281" cy="2166307"/>
            <a:chOff x="9728203" y="35010261"/>
            <a:chExt cx="716281" cy="2166307"/>
          </a:xfrm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FFB7EC0B-8A25-A788-4344-18F4FEBE1393}"/>
                </a:ext>
              </a:extLst>
            </p:cNvPr>
            <p:cNvGrpSpPr/>
            <p:nvPr/>
          </p:nvGrpSpPr>
          <p:grpSpPr>
            <a:xfrm>
              <a:off x="9728203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57" name="Picture 556">
                <a:extLst>
                  <a:ext uri="{FF2B5EF4-FFF2-40B4-BE49-F238E27FC236}">
                    <a16:creationId xmlns:a16="http://schemas.microsoft.com/office/drawing/2014/main" id="{B8BC3BFD-C902-532C-1EBE-565327C66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8" name="Picture 557">
                <a:extLst>
                  <a:ext uri="{FF2B5EF4-FFF2-40B4-BE49-F238E27FC236}">
                    <a16:creationId xmlns:a16="http://schemas.microsoft.com/office/drawing/2014/main" id="{2741A7F2-2D5B-2384-BC6E-82CA716D4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9" name="Picture 558">
                <a:extLst>
                  <a:ext uri="{FF2B5EF4-FFF2-40B4-BE49-F238E27FC236}">
                    <a16:creationId xmlns:a16="http://schemas.microsoft.com/office/drawing/2014/main" id="{5E3BA38E-1E50-0320-3904-ADBE44966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id="{3052ACB0-D770-AD22-3FE9-C259DAA85A0B}"/>
                </a:ext>
              </a:extLst>
            </p:cNvPr>
            <p:cNvSpPr txBox="1"/>
            <p:nvPr/>
          </p:nvSpPr>
          <p:spPr>
            <a:xfrm rot="16200000">
              <a:off x="896023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BD8674DC-B8BB-5339-924F-02FF03B4C04D}"/>
                </a:ext>
              </a:extLst>
            </p:cNvPr>
            <p:cNvSpPr txBox="1"/>
            <p:nvPr/>
          </p:nvSpPr>
          <p:spPr>
            <a:xfrm rot="16200000">
              <a:off x="925421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F1C82C82-CCC8-9723-EE07-8800DDAC57C1}"/>
              </a:ext>
            </a:extLst>
          </p:cNvPr>
          <p:cNvGrpSpPr/>
          <p:nvPr/>
        </p:nvGrpSpPr>
        <p:grpSpPr>
          <a:xfrm>
            <a:off x="10415078" y="35005499"/>
            <a:ext cx="716281" cy="2171069"/>
            <a:chOff x="10552238" y="35005499"/>
            <a:chExt cx="716281" cy="2171069"/>
          </a:xfrm>
        </p:grpSpPr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6D0A18-1266-13EE-FB66-ED45155926A8}"/>
                </a:ext>
              </a:extLst>
            </p:cNvPr>
            <p:cNvGrpSpPr/>
            <p:nvPr/>
          </p:nvGrpSpPr>
          <p:grpSpPr>
            <a:xfrm>
              <a:off x="10552238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52" name="Picture 551">
                <a:extLst>
                  <a:ext uri="{FF2B5EF4-FFF2-40B4-BE49-F238E27FC236}">
                    <a16:creationId xmlns:a16="http://schemas.microsoft.com/office/drawing/2014/main" id="{F811B2D6-17FC-EA9D-0E12-0453D901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3" name="Picture 552">
                <a:extLst>
                  <a:ext uri="{FF2B5EF4-FFF2-40B4-BE49-F238E27FC236}">
                    <a16:creationId xmlns:a16="http://schemas.microsoft.com/office/drawing/2014/main" id="{6C056DB8-9FA2-A1E1-3286-20CDE4922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4" name="Picture 553">
                <a:extLst>
                  <a:ext uri="{FF2B5EF4-FFF2-40B4-BE49-F238E27FC236}">
                    <a16:creationId xmlns:a16="http://schemas.microsoft.com/office/drawing/2014/main" id="{269B0387-DDD9-D44F-6F8C-75E1D4FD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B5AF8F1A-6310-A987-C67D-A157DB14F531}"/>
                </a:ext>
              </a:extLst>
            </p:cNvPr>
            <p:cNvSpPr txBox="1"/>
            <p:nvPr/>
          </p:nvSpPr>
          <p:spPr>
            <a:xfrm rot="16200000">
              <a:off x="9788083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8" name="TextBox 747">
              <a:extLst>
                <a:ext uri="{FF2B5EF4-FFF2-40B4-BE49-F238E27FC236}">
                  <a16:creationId xmlns:a16="http://schemas.microsoft.com/office/drawing/2014/main" id="{332BF4F9-ACA9-4221-AFEA-48F06366A7A2}"/>
                </a:ext>
              </a:extLst>
            </p:cNvPr>
            <p:cNvSpPr txBox="1"/>
            <p:nvPr/>
          </p:nvSpPr>
          <p:spPr>
            <a:xfrm rot="16200000">
              <a:off x="1008205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9" name="Group 798">
            <a:extLst>
              <a:ext uri="{FF2B5EF4-FFF2-40B4-BE49-F238E27FC236}">
                <a16:creationId xmlns:a16="http://schemas.microsoft.com/office/drawing/2014/main" id="{1D192455-0B93-65B8-4884-7587C3345A30}"/>
              </a:ext>
            </a:extLst>
          </p:cNvPr>
          <p:cNvGrpSpPr/>
          <p:nvPr/>
        </p:nvGrpSpPr>
        <p:grpSpPr>
          <a:xfrm>
            <a:off x="11186592" y="35005499"/>
            <a:ext cx="716281" cy="2171069"/>
            <a:chOff x="11323752" y="35005499"/>
            <a:chExt cx="716281" cy="2171069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3127394F-56D8-AA43-06DD-2734C01C72F7}"/>
                </a:ext>
              </a:extLst>
            </p:cNvPr>
            <p:cNvGrpSpPr/>
            <p:nvPr/>
          </p:nvGrpSpPr>
          <p:grpSpPr>
            <a:xfrm>
              <a:off x="11323752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49" name="Picture 548">
                <a:extLst>
                  <a:ext uri="{FF2B5EF4-FFF2-40B4-BE49-F238E27FC236}">
                    <a16:creationId xmlns:a16="http://schemas.microsoft.com/office/drawing/2014/main" id="{FC097659-28AF-19AD-325E-4785832CC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0" name="Picture 549">
                <a:extLst>
                  <a:ext uri="{FF2B5EF4-FFF2-40B4-BE49-F238E27FC236}">
                    <a16:creationId xmlns:a16="http://schemas.microsoft.com/office/drawing/2014/main" id="{00BB18EE-6C65-4A16-19D6-28C68BCBA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1" name="Picture 550">
                <a:extLst>
                  <a:ext uri="{FF2B5EF4-FFF2-40B4-BE49-F238E27FC236}">
                    <a16:creationId xmlns:a16="http://schemas.microsoft.com/office/drawing/2014/main" id="{97F42553-C77D-CCE5-2FC6-75ECBF429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E0103376-4F0C-D477-3453-EE41D44D2564}"/>
                </a:ext>
              </a:extLst>
            </p:cNvPr>
            <p:cNvSpPr txBox="1"/>
            <p:nvPr/>
          </p:nvSpPr>
          <p:spPr>
            <a:xfrm rot="16200000">
              <a:off x="1056222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EFE7B1EC-6C1E-9DEA-3839-D213DA7216C4}"/>
                </a:ext>
              </a:extLst>
            </p:cNvPr>
            <p:cNvSpPr txBox="1"/>
            <p:nvPr/>
          </p:nvSpPr>
          <p:spPr>
            <a:xfrm rot="16200000">
              <a:off x="1085620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3479E0AF-6349-E6E5-61FF-D12E71FF677B}"/>
              </a:ext>
            </a:extLst>
          </p:cNvPr>
          <p:cNvGrpSpPr/>
          <p:nvPr/>
        </p:nvGrpSpPr>
        <p:grpSpPr>
          <a:xfrm>
            <a:off x="19089134" y="35010261"/>
            <a:ext cx="716281" cy="2223721"/>
            <a:chOff x="18936734" y="35010261"/>
            <a:chExt cx="716281" cy="2223721"/>
          </a:xfrm>
        </p:grpSpPr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3519D009-AC6F-20C4-04B9-09387DB30C3E}"/>
                </a:ext>
              </a:extLst>
            </p:cNvPr>
            <p:cNvGrpSpPr/>
            <p:nvPr/>
          </p:nvGrpSpPr>
          <p:grpSpPr>
            <a:xfrm>
              <a:off x="18936734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F1A5E6AE-1146-909C-B359-42A97FFFF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id="{D2AEB129-03E7-E5C4-9D9E-02C81D90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id="{8B810DA2-C44E-EA2D-07A1-564B30260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1" name="TextBox 750">
              <a:extLst>
                <a:ext uri="{FF2B5EF4-FFF2-40B4-BE49-F238E27FC236}">
                  <a16:creationId xmlns:a16="http://schemas.microsoft.com/office/drawing/2014/main" id="{346C55D5-B8D1-B5AD-F1AF-3219AE28D289}"/>
                </a:ext>
              </a:extLst>
            </p:cNvPr>
            <p:cNvSpPr txBox="1"/>
            <p:nvPr/>
          </p:nvSpPr>
          <p:spPr>
            <a:xfrm rot="16200000">
              <a:off x="18159281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9E8585B8-901F-B524-AD03-3EDEE2EAD589}"/>
                </a:ext>
              </a:extLst>
            </p:cNvPr>
            <p:cNvSpPr txBox="1"/>
            <p:nvPr/>
          </p:nvSpPr>
          <p:spPr>
            <a:xfrm rot="16200000">
              <a:off x="18453255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87280DBE-E7F8-04D6-7CF3-6C4215CDD43D}"/>
              </a:ext>
            </a:extLst>
          </p:cNvPr>
          <p:cNvGrpSpPr/>
          <p:nvPr/>
        </p:nvGrpSpPr>
        <p:grpSpPr>
          <a:xfrm>
            <a:off x="19860648" y="35010261"/>
            <a:ext cx="716281" cy="2223721"/>
            <a:chOff x="19708248" y="35010261"/>
            <a:chExt cx="716281" cy="2223721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A8A9331B-3660-803E-1367-9E73BA646AA1}"/>
                </a:ext>
              </a:extLst>
            </p:cNvPr>
            <p:cNvGrpSpPr/>
            <p:nvPr/>
          </p:nvGrpSpPr>
          <p:grpSpPr>
            <a:xfrm>
              <a:off x="19708248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6" name="Picture 405">
                <a:extLst>
                  <a:ext uri="{FF2B5EF4-FFF2-40B4-BE49-F238E27FC236}">
                    <a16:creationId xmlns:a16="http://schemas.microsoft.com/office/drawing/2014/main" id="{F4FD9FED-F40C-6A54-8D59-1C43B66E9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07" name="Picture 406">
                <a:extLst>
                  <a:ext uri="{FF2B5EF4-FFF2-40B4-BE49-F238E27FC236}">
                    <a16:creationId xmlns:a16="http://schemas.microsoft.com/office/drawing/2014/main" id="{ADFD3883-248C-3F04-0152-0EAC2DDAC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4579511E-A9B3-66A4-04CE-B12D80264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3" name="TextBox 752">
              <a:extLst>
                <a:ext uri="{FF2B5EF4-FFF2-40B4-BE49-F238E27FC236}">
                  <a16:creationId xmlns:a16="http://schemas.microsoft.com/office/drawing/2014/main" id="{2CDE3181-B4F4-C31E-6ACE-A6DAE55A63F8}"/>
                </a:ext>
              </a:extLst>
            </p:cNvPr>
            <p:cNvSpPr txBox="1"/>
            <p:nvPr/>
          </p:nvSpPr>
          <p:spPr>
            <a:xfrm rot="16200000">
              <a:off x="1892260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4" name="TextBox 753">
              <a:extLst>
                <a:ext uri="{FF2B5EF4-FFF2-40B4-BE49-F238E27FC236}">
                  <a16:creationId xmlns:a16="http://schemas.microsoft.com/office/drawing/2014/main" id="{0F772166-C13C-45FA-F262-51BDE65EDF21}"/>
                </a:ext>
              </a:extLst>
            </p:cNvPr>
            <p:cNvSpPr txBox="1"/>
            <p:nvPr/>
          </p:nvSpPr>
          <p:spPr>
            <a:xfrm rot="16200000">
              <a:off x="1921657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68966686-0D29-5ED2-AF0D-E94638417A62}"/>
              </a:ext>
            </a:extLst>
          </p:cNvPr>
          <p:cNvGrpSpPr/>
          <p:nvPr/>
        </p:nvGrpSpPr>
        <p:grpSpPr>
          <a:xfrm>
            <a:off x="20684683" y="35005499"/>
            <a:ext cx="716281" cy="2228483"/>
            <a:chOff x="20532283" y="35005499"/>
            <a:chExt cx="716281" cy="2228483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D74049C9-3CA0-1E0B-D4BB-8DB82DF83647}"/>
                </a:ext>
              </a:extLst>
            </p:cNvPr>
            <p:cNvGrpSpPr/>
            <p:nvPr/>
          </p:nvGrpSpPr>
          <p:grpSpPr>
            <a:xfrm>
              <a:off x="20532283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7E2A80E1-0F74-A84D-97CF-9F5E4394F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id="{66036D84-46D9-9907-DCC5-CE31B752D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id="{CBBD5D63-048C-3924-0A7B-28E79F5C3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56A95DC2-51E1-BC71-076E-F52A52EAE5E2}"/>
                </a:ext>
              </a:extLst>
            </p:cNvPr>
            <p:cNvSpPr txBox="1"/>
            <p:nvPr/>
          </p:nvSpPr>
          <p:spPr>
            <a:xfrm rot="16200000">
              <a:off x="19750448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6958851D-B90C-9290-DBCA-8DEBF4858973}"/>
                </a:ext>
              </a:extLst>
            </p:cNvPr>
            <p:cNvSpPr txBox="1"/>
            <p:nvPr/>
          </p:nvSpPr>
          <p:spPr>
            <a:xfrm rot="16200000">
              <a:off x="2004442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05694CCA-B23F-63F3-1169-8713E8C299F7}"/>
              </a:ext>
            </a:extLst>
          </p:cNvPr>
          <p:cNvGrpSpPr/>
          <p:nvPr/>
        </p:nvGrpSpPr>
        <p:grpSpPr>
          <a:xfrm>
            <a:off x="21456197" y="35005499"/>
            <a:ext cx="716281" cy="2228483"/>
            <a:chOff x="21303797" y="35005499"/>
            <a:chExt cx="716281" cy="22284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AA17F-2FD6-E4B8-3D66-783560F6ED9B}"/>
                </a:ext>
              </a:extLst>
            </p:cNvPr>
            <p:cNvGrpSpPr/>
            <p:nvPr/>
          </p:nvGrpSpPr>
          <p:grpSpPr>
            <a:xfrm>
              <a:off x="21303797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id="{66BBC80B-8703-ECEA-5002-947E806F2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73B5F906-C1C6-9845-BD95-84F288C90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id="{46223643-D143-02EF-1CB5-C82D75ACC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7" name="TextBox 756">
              <a:extLst>
                <a:ext uri="{FF2B5EF4-FFF2-40B4-BE49-F238E27FC236}">
                  <a16:creationId xmlns:a16="http://schemas.microsoft.com/office/drawing/2014/main" id="{B6A6FB70-7F1E-2FF3-21CA-B8FC6E1B3570}"/>
                </a:ext>
              </a:extLst>
            </p:cNvPr>
            <p:cNvSpPr txBox="1"/>
            <p:nvPr/>
          </p:nvSpPr>
          <p:spPr>
            <a:xfrm rot="16200000">
              <a:off x="2052459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2EF3C23E-B515-8673-D913-DBD323978F1F}"/>
                </a:ext>
              </a:extLst>
            </p:cNvPr>
            <p:cNvSpPr txBox="1"/>
            <p:nvPr/>
          </p:nvSpPr>
          <p:spPr>
            <a:xfrm rot="16200000">
              <a:off x="2081856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4" name="Group 793">
            <a:extLst>
              <a:ext uri="{FF2B5EF4-FFF2-40B4-BE49-F238E27FC236}">
                <a16:creationId xmlns:a16="http://schemas.microsoft.com/office/drawing/2014/main" id="{42EE3D06-54AC-A99D-7FE6-86023184F372}"/>
              </a:ext>
            </a:extLst>
          </p:cNvPr>
          <p:cNvGrpSpPr/>
          <p:nvPr/>
        </p:nvGrpSpPr>
        <p:grpSpPr>
          <a:xfrm>
            <a:off x="22206603" y="27985006"/>
            <a:ext cx="716281" cy="2161096"/>
            <a:chOff x="22206603" y="27985006"/>
            <a:chExt cx="716281" cy="2161096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6BE4D52A-611C-D5F2-93A9-A85DBE8EB4D7}"/>
                </a:ext>
              </a:extLst>
            </p:cNvPr>
            <p:cNvGrpSpPr/>
            <p:nvPr/>
          </p:nvGrpSpPr>
          <p:grpSpPr>
            <a:xfrm>
              <a:off x="22206603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21" name="Picture 520">
                <a:extLst>
                  <a:ext uri="{FF2B5EF4-FFF2-40B4-BE49-F238E27FC236}">
                    <a16:creationId xmlns:a16="http://schemas.microsoft.com/office/drawing/2014/main" id="{E2C60692-E707-F840-0F6E-36D942824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4F0D66B8-8421-D4D6-379D-A7478926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D4CB5E6B-1072-C325-33D7-58F1CA215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88F3FD01-0C1C-BC6F-8F3E-AD5863DF4646}"/>
                </a:ext>
              </a:extLst>
            </p:cNvPr>
            <p:cNvGrpSpPr/>
            <p:nvPr/>
          </p:nvGrpSpPr>
          <p:grpSpPr>
            <a:xfrm>
              <a:off x="22272522" y="28199039"/>
              <a:ext cx="537759" cy="1947063"/>
              <a:chOff x="22272522" y="28199039"/>
              <a:chExt cx="537759" cy="1947063"/>
            </a:xfrm>
          </p:grpSpPr>
          <p:sp>
            <p:nvSpPr>
              <p:cNvPr id="759" name="TextBox 758">
                <a:extLst>
                  <a:ext uri="{FF2B5EF4-FFF2-40B4-BE49-F238E27FC236}">
                    <a16:creationId xmlns:a16="http://schemas.microsoft.com/office/drawing/2014/main" id="{70A82A21-C92F-A41C-8F62-1CA0F4DC50F4}"/>
                  </a:ext>
                </a:extLst>
              </p:cNvPr>
              <p:cNvSpPr txBox="1"/>
              <p:nvPr/>
            </p:nvSpPr>
            <p:spPr>
              <a:xfrm rot="16200000">
                <a:off x="21420883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0" name="TextBox 759">
                <a:extLst>
                  <a:ext uri="{FF2B5EF4-FFF2-40B4-BE49-F238E27FC236}">
                    <a16:creationId xmlns:a16="http://schemas.microsoft.com/office/drawing/2014/main" id="{6E20E0BF-F924-7DE4-1E78-946DBF16E75E}"/>
                  </a:ext>
                </a:extLst>
              </p:cNvPr>
              <p:cNvSpPr txBox="1"/>
              <p:nvPr/>
            </p:nvSpPr>
            <p:spPr>
              <a:xfrm rot="16200000">
                <a:off x="21714857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EB2AFE84-0E94-9922-6628-AA5A97C578E9}"/>
              </a:ext>
            </a:extLst>
          </p:cNvPr>
          <p:cNvGrpSpPr/>
          <p:nvPr/>
        </p:nvGrpSpPr>
        <p:grpSpPr>
          <a:xfrm>
            <a:off x="22978117" y="27985006"/>
            <a:ext cx="716281" cy="2161096"/>
            <a:chOff x="22978117" y="27985006"/>
            <a:chExt cx="716281" cy="2161096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FCE1196B-AE76-DD79-800A-62B399F5A7E8}"/>
                </a:ext>
              </a:extLst>
            </p:cNvPr>
            <p:cNvGrpSpPr/>
            <p:nvPr/>
          </p:nvGrpSpPr>
          <p:grpSpPr>
            <a:xfrm>
              <a:off x="22978117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18" name="Picture 517">
                <a:extLst>
                  <a:ext uri="{FF2B5EF4-FFF2-40B4-BE49-F238E27FC236}">
                    <a16:creationId xmlns:a16="http://schemas.microsoft.com/office/drawing/2014/main" id="{B7E1F5A5-6A5E-190F-32C0-605EF6B33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9" name="Picture 518">
                <a:extLst>
                  <a:ext uri="{FF2B5EF4-FFF2-40B4-BE49-F238E27FC236}">
                    <a16:creationId xmlns:a16="http://schemas.microsoft.com/office/drawing/2014/main" id="{4242B45B-D5BC-5B32-E5C0-8BC523C5D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0" name="Picture 519">
                <a:extLst>
                  <a:ext uri="{FF2B5EF4-FFF2-40B4-BE49-F238E27FC236}">
                    <a16:creationId xmlns:a16="http://schemas.microsoft.com/office/drawing/2014/main" id="{E82456B6-2997-30F2-2CF6-A6F798771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8C023261-37C4-E3DB-5FF8-FE8430ED252D}"/>
                </a:ext>
              </a:extLst>
            </p:cNvPr>
            <p:cNvGrpSpPr/>
            <p:nvPr/>
          </p:nvGrpSpPr>
          <p:grpSpPr>
            <a:xfrm>
              <a:off x="23035843" y="28199039"/>
              <a:ext cx="537759" cy="1947063"/>
              <a:chOff x="23035843" y="28199039"/>
              <a:chExt cx="537759" cy="1947063"/>
            </a:xfrm>
          </p:grpSpPr>
          <p:sp>
            <p:nvSpPr>
              <p:cNvPr id="761" name="TextBox 760">
                <a:extLst>
                  <a:ext uri="{FF2B5EF4-FFF2-40B4-BE49-F238E27FC236}">
                    <a16:creationId xmlns:a16="http://schemas.microsoft.com/office/drawing/2014/main" id="{9BD1D816-36D2-F766-897E-48C07B3FEF4A}"/>
                  </a:ext>
                </a:extLst>
              </p:cNvPr>
              <p:cNvSpPr txBox="1"/>
              <p:nvPr/>
            </p:nvSpPr>
            <p:spPr>
              <a:xfrm rot="16200000">
                <a:off x="2218420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2" name="TextBox 761">
                <a:extLst>
                  <a:ext uri="{FF2B5EF4-FFF2-40B4-BE49-F238E27FC236}">
                    <a16:creationId xmlns:a16="http://schemas.microsoft.com/office/drawing/2014/main" id="{FE1C16D4-9D30-3FB1-1F06-A7F4A80E1324}"/>
                  </a:ext>
                </a:extLst>
              </p:cNvPr>
              <p:cNvSpPr txBox="1"/>
              <p:nvPr/>
            </p:nvSpPr>
            <p:spPr>
              <a:xfrm rot="16200000">
                <a:off x="2247817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2" name="Group 791">
            <a:extLst>
              <a:ext uri="{FF2B5EF4-FFF2-40B4-BE49-F238E27FC236}">
                <a16:creationId xmlns:a16="http://schemas.microsoft.com/office/drawing/2014/main" id="{BD08AA56-DAC3-CE67-8881-7B90DD4D789F}"/>
              </a:ext>
            </a:extLst>
          </p:cNvPr>
          <p:cNvGrpSpPr/>
          <p:nvPr/>
        </p:nvGrpSpPr>
        <p:grpSpPr>
          <a:xfrm>
            <a:off x="23802152" y="27980244"/>
            <a:ext cx="716281" cy="2165858"/>
            <a:chOff x="23802152" y="27980244"/>
            <a:chExt cx="716281" cy="2165858"/>
          </a:xfrm>
        </p:grpSpPr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D8B1AFAB-E2EC-CEB8-DCF7-1460E5A1A0D0}"/>
                </a:ext>
              </a:extLst>
            </p:cNvPr>
            <p:cNvGrpSpPr/>
            <p:nvPr/>
          </p:nvGrpSpPr>
          <p:grpSpPr>
            <a:xfrm>
              <a:off x="23802152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EED29648-1D77-BED2-5753-B8D1FB715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4" name="Picture 513">
                <a:extLst>
                  <a:ext uri="{FF2B5EF4-FFF2-40B4-BE49-F238E27FC236}">
                    <a16:creationId xmlns:a16="http://schemas.microsoft.com/office/drawing/2014/main" id="{3C8D6AFD-5300-3706-4647-4B9D52CDD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305BB0DB-515C-0C78-5E4C-6153BD16F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218B0D6C-62A5-B8AD-A68A-018D08978693}"/>
                </a:ext>
              </a:extLst>
            </p:cNvPr>
            <p:cNvGrpSpPr/>
            <p:nvPr/>
          </p:nvGrpSpPr>
          <p:grpSpPr>
            <a:xfrm>
              <a:off x="23863689" y="28199039"/>
              <a:ext cx="537759" cy="1947063"/>
              <a:chOff x="23863689" y="28199039"/>
              <a:chExt cx="537759" cy="1947063"/>
            </a:xfrm>
          </p:grpSpPr>
          <p:sp>
            <p:nvSpPr>
              <p:cNvPr id="763" name="TextBox 762">
                <a:extLst>
                  <a:ext uri="{FF2B5EF4-FFF2-40B4-BE49-F238E27FC236}">
                    <a16:creationId xmlns:a16="http://schemas.microsoft.com/office/drawing/2014/main" id="{FD3DE99F-5E65-52E6-CFC2-CFA1A857DBE5}"/>
                  </a:ext>
                </a:extLst>
              </p:cNvPr>
              <p:cNvSpPr txBox="1"/>
              <p:nvPr/>
            </p:nvSpPr>
            <p:spPr>
              <a:xfrm rot="16200000">
                <a:off x="23012050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4" name="TextBox 763">
                <a:extLst>
                  <a:ext uri="{FF2B5EF4-FFF2-40B4-BE49-F238E27FC236}">
                    <a16:creationId xmlns:a16="http://schemas.microsoft.com/office/drawing/2014/main" id="{7D4F05A8-A43E-4084-D724-C9E8F2233737}"/>
                  </a:ext>
                </a:extLst>
              </p:cNvPr>
              <p:cNvSpPr txBox="1"/>
              <p:nvPr/>
            </p:nvSpPr>
            <p:spPr>
              <a:xfrm rot="16200000">
                <a:off x="2330602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41867EF6-2821-92F6-2681-538940168F46}"/>
              </a:ext>
            </a:extLst>
          </p:cNvPr>
          <p:cNvGrpSpPr/>
          <p:nvPr/>
        </p:nvGrpSpPr>
        <p:grpSpPr>
          <a:xfrm>
            <a:off x="24573666" y="27980244"/>
            <a:ext cx="716281" cy="2165858"/>
            <a:chOff x="24573666" y="27980244"/>
            <a:chExt cx="716281" cy="2165858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1165E2D9-295A-E755-B9B2-BCC497F9058D}"/>
                </a:ext>
              </a:extLst>
            </p:cNvPr>
            <p:cNvGrpSpPr/>
            <p:nvPr/>
          </p:nvGrpSpPr>
          <p:grpSpPr>
            <a:xfrm>
              <a:off x="24573666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0" name="Picture 509">
                <a:extLst>
                  <a:ext uri="{FF2B5EF4-FFF2-40B4-BE49-F238E27FC236}">
                    <a16:creationId xmlns:a16="http://schemas.microsoft.com/office/drawing/2014/main" id="{D2F298BD-19C9-A172-00CA-CCEF02BEA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1" name="Picture 510">
                <a:extLst>
                  <a:ext uri="{FF2B5EF4-FFF2-40B4-BE49-F238E27FC236}">
                    <a16:creationId xmlns:a16="http://schemas.microsoft.com/office/drawing/2014/main" id="{93FD5AD8-EBC2-DD07-98CA-F8FFC7375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2F36AF0A-0CEA-2497-25C0-4E266E2E1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64FE7610-91D0-6C9D-BC82-4AD0FDE4E8E5}"/>
                </a:ext>
              </a:extLst>
            </p:cNvPr>
            <p:cNvGrpSpPr/>
            <p:nvPr/>
          </p:nvGrpSpPr>
          <p:grpSpPr>
            <a:xfrm>
              <a:off x="24637833" y="28199039"/>
              <a:ext cx="537759" cy="1947063"/>
              <a:chOff x="24637833" y="28199039"/>
              <a:chExt cx="537759" cy="1947063"/>
            </a:xfrm>
          </p:grpSpPr>
          <p:sp>
            <p:nvSpPr>
              <p:cNvPr id="765" name="TextBox 764">
                <a:extLst>
                  <a:ext uri="{FF2B5EF4-FFF2-40B4-BE49-F238E27FC236}">
                    <a16:creationId xmlns:a16="http://schemas.microsoft.com/office/drawing/2014/main" id="{A179E87B-FDA3-867A-8136-4F62E14D1B59}"/>
                  </a:ext>
                </a:extLst>
              </p:cNvPr>
              <p:cNvSpPr txBox="1"/>
              <p:nvPr/>
            </p:nvSpPr>
            <p:spPr>
              <a:xfrm rot="16200000">
                <a:off x="2378619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6" name="TextBox 765">
                <a:extLst>
                  <a:ext uri="{FF2B5EF4-FFF2-40B4-BE49-F238E27FC236}">
                    <a16:creationId xmlns:a16="http://schemas.microsoft.com/office/drawing/2014/main" id="{33099B83-CFBD-8D0A-EDEA-9EFD7E981444}"/>
                  </a:ext>
                </a:extLst>
              </p:cNvPr>
              <p:cNvSpPr txBox="1"/>
              <p:nvPr/>
            </p:nvSpPr>
            <p:spPr>
              <a:xfrm rot="16200000">
                <a:off x="2408016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A21F7035-5B8B-E3C3-16D3-E3E39CCF7D6B}"/>
              </a:ext>
            </a:extLst>
          </p:cNvPr>
          <p:cNvGrpSpPr/>
          <p:nvPr/>
        </p:nvGrpSpPr>
        <p:grpSpPr>
          <a:xfrm>
            <a:off x="25730897" y="23829677"/>
            <a:ext cx="716281" cy="2161096"/>
            <a:chOff x="25730897" y="23829677"/>
            <a:chExt cx="716281" cy="2161096"/>
          </a:xfrm>
        </p:grpSpPr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6636394B-760C-B153-5339-B09759C2FF97}"/>
                </a:ext>
              </a:extLst>
            </p:cNvPr>
            <p:cNvGrpSpPr/>
            <p:nvPr/>
          </p:nvGrpSpPr>
          <p:grpSpPr>
            <a:xfrm>
              <a:off x="25730897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C630F586-FE26-A157-8F87-4EB967001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00" name="Picture 599">
                <a:extLst>
                  <a:ext uri="{FF2B5EF4-FFF2-40B4-BE49-F238E27FC236}">
                    <a16:creationId xmlns:a16="http://schemas.microsoft.com/office/drawing/2014/main" id="{7BF91A4E-D43B-292E-05D6-FA420EA51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01" name="Picture 600">
                <a:extLst>
                  <a:ext uri="{FF2B5EF4-FFF2-40B4-BE49-F238E27FC236}">
                    <a16:creationId xmlns:a16="http://schemas.microsoft.com/office/drawing/2014/main" id="{3898C5FD-A21A-9AAA-DEA5-297F4B4F9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CA2A3ACE-5E8F-2718-E998-60753C06D353}"/>
                </a:ext>
              </a:extLst>
            </p:cNvPr>
            <p:cNvGrpSpPr/>
            <p:nvPr/>
          </p:nvGrpSpPr>
          <p:grpSpPr>
            <a:xfrm>
              <a:off x="25807007" y="24040713"/>
              <a:ext cx="537759" cy="1947063"/>
              <a:chOff x="25807007" y="24040713"/>
              <a:chExt cx="537759" cy="1947063"/>
            </a:xfrm>
          </p:grpSpPr>
          <p:sp>
            <p:nvSpPr>
              <p:cNvPr id="767" name="TextBox 766">
                <a:extLst>
                  <a:ext uri="{FF2B5EF4-FFF2-40B4-BE49-F238E27FC236}">
                    <a16:creationId xmlns:a16="http://schemas.microsoft.com/office/drawing/2014/main" id="{E3B7A94D-C551-7603-9A10-4497478CC8EA}"/>
                  </a:ext>
                </a:extLst>
              </p:cNvPr>
              <p:cNvSpPr txBox="1"/>
              <p:nvPr/>
            </p:nvSpPr>
            <p:spPr>
              <a:xfrm rot="16200000">
                <a:off x="24955368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8" name="TextBox 767">
                <a:extLst>
                  <a:ext uri="{FF2B5EF4-FFF2-40B4-BE49-F238E27FC236}">
                    <a16:creationId xmlns:a16="http://schemas.microsoft.com/office/drawing/2014/main" id="{34B843CF-9FA4-84DD-C861-0290F0554A52}"/>
                  </a:ext>
                </a:extLst>
              </p:cNvPr>
              <p:cNvSpPr txBox="1"/>
              <p:nvPr/>
            </p:nvSpPr>
            <p:spPr>
              <a:xfrm rot="16200000">
                <a:off x="25249342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4C186D81-89AC-2EEF-18D0-091AF770ABAF}"/>
              </a:ext>
            </a:extLst>
          </p:cNvPr>
          <p:cNvGrpSpPr/>
          <p:nvPr/>
        </p:nvGrpSpPr>
        <p:grpSpPr>
          <a:xfrm>
            <a:off x="26502411" y="23829677"/>
            <a:ext cx="716281" cy="2161096"/>
            <a:chOff x="26502411" y="23829677"/>
            <a:chExt cx="716281" cy="2161096"/>
          </a:xfrm>
        </p:grpSpPr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88E6264A-1A4C-1618-79ED-49D30E94B2DC}"/>
                </a:ext>
              </a:extLst>
            </p:cNvPr>
            <p:cNvGrpSpPr/>
            <p:nvPr/>
          </p:nvGrpSpPr>
          <p:grpSpPr>
            <a:xfrm>
              <a:off x="26502411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6" name="Picture 595">
                <a:extLst>
                  <a:ext uri="{FF2B5EF4-FFF2-40B4-BE49-F238E27FC236}">
                    <a16:creationId xmlns:a16="http://schemas.microsoft.com/office/drawing/2014/main" id="{DEA13282-30E6-81F2-1BD6-DBA60F972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7" name="Picture 596">
                <a:extLst>
                  <a:ext uri="{FF2B5EF4-FFF2-40B4-BE49-F238E27FC236}">
                    <a16:creationId xmlns:a16="http://schemas.microsoft.com/office/drawing/2014/main" id="{0B9A6EE2-D44B-9845-D599-760E687FE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AD6819A1-8B27-5FB3-266B-EF85A0047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1" name="Group 780">
              <a:extLst>
                <a:ext uri="{FF2B5EF4-FFF2-40B4-BE49-F238E27FC236}">
                  <a16:creationId xmlns:a16="http://schemas.microsoft.com/office/drawing/2014/main" id="{6F85586F-5490-E975-AE6A-0BD38B345719}"/>
                </a:ext>
              </a:extLst>
            </p:cNvPr>
            <p:cNvGrpSpPr/>
            <p:nvPr/>
          </p:nvGrpSpPr>
          <p:grpSpPr>
            <a:xfrm>
              <a:off x="26570328" y="24040713"/>
              <a:ext cx="537759" cy="1947063"/>
              <a:chOff x="26570328" y="24040713"/>
              <a:chExt cx="537759" cy="1947063"/>
            </a:xfrm>
          </p:grpSpPr>
          <p:sp>
            <p:nvSpPr>
              <p:cNvPr id="769" name="TextBox 768">
                <a:extLst>
                  <a:ext uri="{FF2B5EF4-FFF2-40B4-BE49-F238E27FC236}">
                    <a16:creationId xmlns:a16="http://schemas.microsoft.com/office/drawing/2014/main" id="{253DAC7D-0399-1100-624D-9A6C8464CA33}"/>
                  </a:ext>
                </a:extLst>
              </p:cNvPr>
              <p:cNvSpPr txBox="1"/>
              <p:nvPr/>
            </p:nvSpPr>
            <p:spPr>
              <a:xfrm rot="16200000">
                <a:off x="2571868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0" name="TextBox 769">
                <a:extLst>
                  <a:ext uri="{FF2B5EF4-FFF2-40B4-BE49-F238E27FC236}">
                    <a16:creationId xmlns:a16="http://schemas.microsoft.com/office/drawing/2014/main" id="{6CC8F407-1E42-8368-12F1-58DAEA7AC235}"/>
                  </a:ext>
                </a:extLst>
              </p:cNvPr>
              <p:cNvSpPr txBox="1"/>
              <p:nvPr/>
            </p:nvSpPr>
            <p:spPr>
              <a:xfrm rot="16200000">
                <a:off x="2601266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F48E0458-FCA8-F19B-70E4-30C48FB015EE}"/>
              </a:ext>
            </a:extLst>
          </p:cNvPr>
          <p:cNvGrpSpPr/>
          <p:nvPr/>
        </p:nvGrpSpPr>
        <p:grpSpPr>
          <a:xfrm>
            <a:off x="27326446" y="23824915"/>
            <a:ext cx="716281" cy="2162861"/>
            <a:chOff x="27326446" y="23824915"/>
            <a:chExt cx="716281" cy="2162861"/>
          </a:xfrm>
        </p:grpSpPr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A9DA528A-9D8F-AA91-7FA6-B68B55E24FC2}"/>
                </a:ext>
              </a:extLst>
            </p:cNvPr>
            <p:cNvGrpSpPr/>
            <p:nvPr/>
          </p:nvGrpSpPr>
          <p:grpSpPr>
            <a:xfrm>
              <a:off x="27326446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91" name="Picture 590">
                <a:extLst>
                  <a:ext uri="{FF2B5EF4-FFF2-40B4-BE49-F238E27FC236}">
                    <a16:creationId xmlns:a16="http://schemas.microsoft.com/office/drawing/2014/main" id="{8D7BCDE5-302D-D56F-BBC6-4192773EE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2" name="Picture 591">
                <a:extLst>
                  <a:ext uri="{FF2B5EF4-FFF2-40B4-BE49-F238E27FC236}">
                    <a16:creationId xmlns:a16="http://schemas.microsoft.com/office/drawing/2014/main" id="{AB8D27F5-EBC5-9E99-F882-696EC02D8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3" name="Picture 592">
                <a:extLst>
                  <a:ext uri="{FF2B5EF4-FFF2-40B4-BE49-F238E27FC236}">
                    <a16:creationId xmlns:a16="http://schemas.microsoft.com/office/drawing/2014/main" id="{24CB5D86-A651-D6F5-8BF1-D0695EDED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0" name="Group 779">
              <a:extLst>
                <a:ext uri="{FF2B5EF4-FFF2-40B4-BE49-F238E27FC236}">
                  <a16:creationId xmlns:a16="http://schemas.microsoft.com/office/drawing/2014/main" id="{7C180620-AB9F-4B4E-8C35-29B799D92E0B}"/>
                </a:ext>
              </a:extLst>
            </p:cNvPr>
            <p:cNvGrpSpPr/>
            <p:nvPr/>
          </p:nvGrpSpPr>
          <p:grpSpPr>
            <a:xfrm>
              <a:off x="27398174" y="24040713"/>
              <a:ext cx="537759" cy="1947063"/>
              <a:chOff x="27398174" y="24040713"/>
              <a:chExt cx="537759" cy="1947063"/>
            </a:xfrm>
          </p:grpSpPr>
          <p:sp>
            <p:nvSpPr>
              <p:cNvPr id="771" name="TextBox 770">
                <a:extLst>
                  <a:ext uri="{FF2B5EF4-FFF2-40B4-BE49-F238E27FC236}">
                    <a16:creationId xmlns:a16="http://schemas.microsoft.com/office/drawing/2014/main" id="{3A79D81E-71ED-E597-42D4-36053D564190}"/>
                  </a:ext>
                </a:extLst>
              </p:cNvPr>
              <p:cNvSpPr txBox="1"/>
              <p:nvPr/>
            </p:nvSpPr>
            <p:spPr>
              <a:xfrm rot="16200000">
                <a:off x="26546535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2" name="TextBox 771">
                <a:extLst>
                  <a:ext uri="{FF2B5EF4-FFF2-40B4-BE49-F238E27FC236}">
                    <a16:creationId xmlns:a16="http://schemas.microsoft.com/office/drawing/2014/main" id="{C3CA2600-C412-AA59-5F1C-70BE872E1CFD}"/>
                  </a:ext>
                </a:extLst>
              </p:cNvPr>
              <p:cNvSpPr txBox="1"/>
              <p:nvPr/>
            </p:nvSpPr>
            <p:spPr>
              <a:xfrm rot="16200000">
                <a:off x="2684050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634AE58D-AEDB-B176-54AD-26B872979577}"/>
              </a:ext>
            </a:extLst>
          </p:cNvPr>
          <p:cNvGrpSpPr/>
          <p:nvPr/>
        </p:nvGrpSpPr>
        <p:grpSpPr>
          <a:xfrm>
            <a:off x="28097960" y="23824915"/>
            <a:ext cx="716281" cy="2162861"/>
            <a:chOff x="28097960" y="23824915"/>
            <a:chExt cx="716281" cy="2162861"/>
          </a:xfrm>
        </p:grpSpPr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4F26AF4C-21A7-2F2A-9797-7C7E0343744F}"/>
                </a:ext>
              </a:extLst>
            </p:cNvPr>
            <p:cNvGrpSpPr/>
            <p:nvPr/>
          </p:nvGrpSpPr>
          <p:grpSpPr>
            <a:xfrm>
              <a:off x="28097960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88" name="Picture 587">
                <a:extLst>
                  <a:ext uri="{FF2B5EF4-FFF2-40B4-BE49-F238E27FC236}">
                    <a16:creationId xmlns:a16="http://schemas.microsoft.com/office/drawing/2014/main" id="{60773AC8-D4A7-ABB6-BAEC-462E3F002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89" name="Picture 588">
                <a:extLst>
                  <a:ext uri="{FF2B5EF4-FFF2-40B4-BE49-F238E27FC236}">
                    <a16:creationId xmlns:a16="http://schemas.microsoft.com/office/drawing/2014/main" id="{8F2E4164-3927-5F9B-7C7D-21EC757A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0" name="Picture 589">
                <a:extLst>
                  <a:ext uri="{FF2B5EF4-FFF2-40B4-BE49-F238E27FC236}">
                    <a16:creationId xmlns:a16="http://schemas.microsoft.com/office/drawing/2014/main" id="{99D34748-4B7C-D2B2-8A76-389358D16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9" name="Group 778">
              <a:extLst>
                <a:ext uri="{FF2B5EF4-FFF2-40B4-BE49-F238E27FC236}">
                  <a16:creationId xmlns:a16="http://schemas.microsoft.com/office/drawing/2014/main" id="{8C8C2BCB-2DA9-AC4A-6B8D-AD8F71113D17}"/>
                </a:ext>
              </a:extLst>
            </p:cNvPr>
            <p:cNvGrpSpPr/>
            <p:nvPr/>
          </p:nvGrpSpPr>
          <p:grpSpPr>
            <a:xfrm>
              <a:off x="28172318" y="24040713"/>
              <a:ext cx="537759" cy="1947063"/>
              <a:chOff x="28172318" y="24040713"/>
              <a:chExt cx="537759" cy="1947063"/>
            </a:xfrm>
          </p:grpSpPr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EA05B629-6426-EA84-C2AE-78C705FE9594}"/>
                  </a:ext>
                </a:extLst>
              </p:cNvPr>
              <p:cNvSpPr txBox="1"/>
              <p:nvPr/>
            </p:nvSpPr>
            <p:spPr>
              <a:xfrm rot="16200000">
                <a:off x="2732067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4" name="TextBox 773">
                <a:extLst>
                  <a:ext uri="{FF2B5EF4-FFF2-40B4-BE49-F238E27FC236}">
                    <a16:creationId xmlns:a16="http://schemas.microsoft.com/office/drawing/2014/main" id="{9F48304D-F276-59C3-647C-EEDEAB56E0AF}"/>
                  </a:ext>
                </a:extLst>
              </p:cNvPr>
              <p:cNvSpPr txBox="1"/>
              <p:nvPr/>
            </p:nvSpPr>
            <p:spPr>
              <a:xfrm rot="16200000">
                <a:off x="2761465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0317603B-1B5F-9EA8-ACBB-A30EF3A67327}"/>
              </a:ext>
            </a:extLst>
          </p:cNvPr>
          <p:cNvGrpSpPr/>
          <p:nvPr/>
        </p:nvGrpSpPr>
        <p:grpSpPr>
          <a:xfrm>
            <a:off x="2273917" y="19844171"/>
            <a:ext cx="969037" cy="1240234"/>
            <a:chOff x="3966180" y="19814144"/>
            <a:chExt cx="969037" cy="1240234"/>
          </a:xfrm>
        </p:grpSpPr>
        <p:pic>
          <p:nvPicPr>
            <p:cNvPr id="938" name="Picture 937">
              <a:extLst>
                <a:ext uri="{FF2B5EF4-FFF2-40B4-BE49-F238E27FC236}">
                  <a16:creationId xmlns:a16="http://schemas.microsoft.com/office/drawing/2014/main" id="{82EDD0FB-E209-8E6B-B619-32C15096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16887"/>
              <a:ext cx="387097" cy="1237491"/>
            </a:xfrm>
            <a:prstGeom prst="rect">
              <a:avLst/>
            </a:prstGeom>
          </p:spPr>
        </p:pic>
        <p:pic>
          <p:nvPicPr>
            <p:cNvPr id="939" name="Picture 938">
              <a:extLst>
                <a:ext uri="{FF2B5EF4-FFF2-40B4-BE49-F238E27FC236}">
                  <a16:creationId xmlns:a16="http://schemas.microsoft.com/office/drawing/2014/main" id="{1876C60F-61C6-EC87-F1F6-5DB81186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1414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77BFA260-507C-172E-98C9-3199E227429A}"/>
              </a:ext>
            </a:extLst>
          </p:cNvPr>
          <p:cNvGrpSpPr/>
          <p:nvPr/>
        </p:nvGrpSpPr>
        <p:grpSpPr>
          <a:xfrm>
            <a:off x="5885289" y="23954231"/>
            <a:ext cx="969037" cy="1240234"/>
            <a:chOff x="3966180" y="19837004"/>
            <a:chExt cx="969037" cy="1240234"/>
          </a:xfrm>
        </p:grpSpPr>
        <p:pic>
          <p:nvPicPr>
            <p:cNvPr id="941" name="Picture 940">
              <a:extLst>
                <a:ext uri="{FF2B5EF4-FFF2-40B4-BE49-F238E27FC236}">
                  <a16:creationId xmlns:a16="http://schemas.microsoft.com/office/drawing/2014/main" id="{1DF1A414-FAD6-A915-1A8B-2B9B8349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2" name="Picture 941">
              <a:extLst>
                <a:ext uri="{FF2B5EF4-FFF2-40B4-BE49-F238E27FC236}">
                  <a16:creationId xmlns:a16="http://schemas.microsoft.com/office/drawing/2014/main" id="{5523F7F2-498F-C40D-F174-AA2F521C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3" name="Group 942">
            <a:extLst>
              <a:ext uri="{FF2B5EF4-FFF2-40B4-BE49-F238E27FC236}">
                <a16:creationId xmlns:a16="http://schemas.microsoft.com/office/drawing/2014/main" id="{0A3BD1A1-1728-5FE2-C0FD-1F8AAEB67A08}"/>
              </a:ext>
            </a:extLst>
          </p:cNvPr>
          <p:cNvGrpSpPr/>
          <p:nvPr/>
        </p:nvGrpSpPr>
        <p:grpSpPr>
          <a:xfrm>
            <a:off x="7546989" y="23958511"/>
            <a:ext cx="969037" cy="1240234"/>
            <a:chOff x="3966180" y="19837004"/>
            <a:chExt cx="969037" cy="1240234"/>
          </a:xfrm>
        </p:grpSpPr>
        <p:pic>
          <p:nvPicPr>
            <p:cNvPr id="944" name="Picture 943">
              <a:extLst>
                <a:ext uri="{FF2B5EF4-FFF2-40B4-BE49-F238E27FC236}">
                  <a16:creationId xmlns:a16="http://schemas.microsoft.com/office/drawing/2014/main" id="{FDDC1BA2-7C16-D12E-F478-25B069FB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5" name="Picture 944">
              <a:extLst>
                <a:ext uri="{FF2B5EF4-FFF2-40B4-BE49-F238E27FC236}">
                  <a16:creationId xmlns:a16="http://schemas.microsoft.com/office/drawing/2014/main" id="{B9D0BE12-1159-F094-6263-38AC481E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7" name="Group 966">
            <a:extLst>
              <a:ext uri="{FF2B5EF4-FFF2-40B4-BE49-F238E27FC236}">
                <a16:creationId xmlns:a16="http://schemas.microsoft.com/office/drawing/2014/main" id="{4A920467-77DA-9DB2-9A7C-CB10F8275753}"/>
              </a:ext>
            </a:extLst>
          </p:cNvPr>
          <p:cNvGrpSpPr/>
          <p:nvPr/>
        </p:nvGrpSpPr>
        <p:grpSpPr>
          <a:xfrm>
            <a:off x="27566662" y="19811600"/>
            <a:ext cx="969037" cy="1240234"/>
            <a:chOff x="3966180" y="19837004"/>
            <a:chExt cx="969037" cy="1240234"/>
          </a:xfrm>
        </p:grpSpPr>
        <p:pic>
          <p:nvPicPr>
            <p:cNvPr id="968" name="Picture 967">
              <a:extLst>
                <a:ext uri="{FF2B5EF4-FFF2-40B4-BE49-F238E27FC236}">
                  <a16:creationId xmlns:a16="http://schemas.microsoft.com/office/drawing/2014/main" id="{8F06ECE5-07BA-7F25-3B15-7E9A72FF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9" name="Picture 968">
              <a:extLst>
                <a:ext uri="{FF2B5EF4-FFF2-40B4-BE49-F238E27FC236}">
                  <a16:creationId xmlns:a16="http://schemas.microsoft.com/office/drawing/2014/main" id="{38E251FC-A56C-9857-6713-182FC109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pic>
        <p:nvPicPr>
          <p:cNvPr id="977" name="Picture 976">
            <a:extLst>
              <a:ext uri="{FF2B5EF4-FFF2-40B4-BE49-F238E27FC236}">
                <a16:creationId xmlns:a16="http://schemas.microsoft.com/office/drawing/2014/main" id="{31CD2DF8-31FC-BB85-ECE2-3A57B84559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19213701" flipH="1">
            <a:off x="21047612" y="19166101"/>
            <a:ext cx="5327645" cy="3070977"/>
          </a:xfrm>
          <a:prstGeom prst="rect">
            <a:avLst/>
          </a:prstGeom>
        </p:spPr>
      </p:pic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7180867D-C552-0984-88A9-A64C79345F60}"/>
              </a:ext>
            </a:extLst>
          </p:cNvPr>
          <p:cNvGrpSpPr/>
          <p:nvPr/>
        </p:nvGrpSpPr>
        <p:grpSpPr>
          <a:xfrm>
            <a:off x="19263577" y="30912739"/>
            <a:ext cx="969037" cy="1240234"/>
            <a:chOff x="3966180" y="19837004"/>
            <a:chExt cx="969037" cy="1240234"/>
          </a:xfrm>
        </p:grpSpPr>
        <p:pic>
          <p:nvPicPr>
            <p:cNvPr id="1008" name="Picture 1007">
              <a:extLst>
                <a:ext uri="{FF2B5EF4-FFF2-40B4-BE49-F238E27FC236}">
                  <a16:creationId xmlns:a16="http://schemas.microsoft.com/office/drawing/2014/main" id="{C83C529B-A5A0-4ACB-870A-0353941E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9" name="Picture 1008">
              <a:extLst>
                <a:ext uri="{FF2B5EF4-FFF2-40B4-BE49-F238E27FC236}">
                  <a16:creationId xmlns:a16="http://schemas.microsoft.com/office/drawing/2014/main" id="{3465FE1C-D09A-F820-5AD7-3E76C4F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23FFC595-81E2-361E-D93C-42EE2922348B}"/>
              </a:ext>
            </a:extLst>
          </p:cNvPr>
          <p:cNvGrpSpPr/>
          <p:nvPr/>
        </p:nvGrpSpPr>
        <p:grpSpPr>
          <a:xfrm>
            <a:off x="20986620" y="30942629"/>
            <a:ext cx="969037" cy="1240234"/>
            <a:chOff x="3966180" y="19837004"/>
            <a:chExt cx="969037" cy="1240234"/>
          </a:xfrm>
        </p:grpSpPr>
        <p:pic>
          <p:nvPicPr>
            <p:cNvPr id="1011" name="Picture 1010">
              <a:extLst>
                <a:ext uri="{FF2B5EF4-FFF2-40B4-BE49-F238E27FC236}">
                  <a16:creationId xmlns:a16="http://schemas.microsoft.com/office/drawing/2014/main" id="{22C9899B-E129-9401-E81F-FFBF1F85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12" name="Picture 1011">
              <a:extLst>
                <a:ext uri="{FF2B5EF4-FFF2-40B4-BE49-F238E27FC236}">
                  <a16:creationId xmlns:a16="http://schemas.microsoft.com/office/drawing/2014/main" id="{100F1B4B-EAEF-5BC7-C9B0-52323D4E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1F73A6A3-8C17-3D17-3F3A-AB3F9A0AD531}"/>
              </a:ext>
            </a:extLst>
          </p:cNvPr>
          <p:cNvGrpSpPr/>
          <p:nvPr/>
        </p:nvGrpSpPr>
        <p:grpSpPr>
          <a:xfrm>
            <a:off x="2855446" y="12243534"/>
            <a:ext cx="3881828" cy="3919736"/>
            <a:chOff x="2855446" y="12243534"/>
            <a:chExt cx="3881828" cy="3919736"/>
          </a:xfrm>
        </p:grpSpPr>
        <p:pic>
          <p:nvPicPr>
            <p:cNvPr id="981" name="Picture 980">
              <a:extLst>
                <a:ext uri="{FF2B5EF4-FFF2-40B4-BE49-F238E27FC236}">
                  <a16:creationId xmlns:a16="http://schemas.microsoft.com/office/drawing/2014/main" id="{96ED1AD8-D5B6-6DEB-300E-5C648776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3" name="Picture 1012">
              <a:extLst>
                <a:ext uri="{FF2B5EF4-FFF2-40B4-BE49-F238E27FC236}">
                  <a16:creationId xmlns:a16="http://schemas.microsoft.com/office/drawing/2014/main" id="{880561E3-46F5-8881-0DB6-3656D4B1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0A1D775-ED67-0E0D-A032-4E9C3F49641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966" y="40057704"/>
            <a:ext cx="1828800" cy="1285875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E70E42-7E8B-72A6-B3E8-886E2D841990}"/>
              </a:ext>
            </a:extLst>
          </p:cNvPr>
          <p:cNvGrpSpPr/>
          <p:nvPr/>
        </p:nvGrpSpPr>
        <p:grpSpPr>
          <a:xfrm>
            <a:off x="20195291" y="10294553"/>
            <a:ext cx="1458460" cy="1211525"/>
            <a:chOff x="12569235" y="4892635"/>
            <a:chExt cx="1458460" cy="1211525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0E6199E1-ABDD-9A0A-488B-86D583B5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57F410C-A626-F0B9-09D9-B567DABB6F72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E42BB90-D3C6-5061-47D7-91DD52F9AFE6}"/>
              </a:ext>
            </a:extLst>
          </p:cNvPr>
          <p:cNvGrpSpPr/>
          <p:nvPr/>
        </p:nvGrpSpPr>
        <p:grpSpPr>
          <a:xfrm>
            <a:off x="22054004" y="10263182"/>
            <a:ext cx="1458460" cy="1211525"/>
            <a:chOff x="12569235" y="4892635"/>
            <a:chExt cx="1458460" cy="1211525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E05748C0-A8DF-B7A2-629E-A7A69EDB8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D14050B-9F89-E7CC-73F5-476B12BAAA52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566408D-6F44-143D-E8D2-9B5BB2114182}"/>
              </a:ext>
            </a:extLst>
          </p:cNvPr>
          <p:cNvGrpSpPr/>
          <p:nvPr/>
        </p:nvGrpSpPr>
        <p:grpSpPr>
          <a:xfrm>
            <a:off x="18616601" y="4900015"/>
            <a:ext cx="1458460" cy="1211525"/>
            <a:chOff x="12569235" y="4892635"/>
            <a:chExt cx="1458460" cy="1211525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50385E52-E5F3-EC8A-5CFC-EA138760E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5025258-34FA-1668-AFE5-BE45CE12A7E5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AEB7075-97CB-BD81-7F47-95CE4CC5780E}"/>
              </a:ext>
            </a:extLst>
          </p:cNvPr>
          <p:cNvGrpSpPr/>
          <p:nvPr/>
        </p:nvGrpSpPr>
        <p:grpSpPr>
          <a:xfrm>
            <a:off x="16755242" y="14311855"/>
            <a:ext cx="1458460" cy="1211525"/>
            <a:chOff x="12569235" y="4892635"/>
            <a:chExt cx="1458460" cy="1211525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BB15067-39B5-4BEB-812B-E4B76B61A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D1C48B02-F862-89E8-AA3D-39976BA65E0D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E0F8065-5FCC-04AF-85D2-34CC90866D8A}"/>
              </a:ext>
            </a:extLst>
          </p:cNvPr>
          <p:cNvGrpSpPr/>
          <p:nvPr/>
        </p:nvGrpSpPr>
        <p:grpSpPr>
          <a:xfrm>
            <a:off x="18810364" y="14683607"/>
            <a:ext cx="1458460" cy="1211525"/>
            <a:chOff x="12569235" y="4892635"/>
            <a:chExt cx="1458460" cy="1211525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DC7BA684-9F80-1085-881C-2C243222C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2DEFCD-7DD0-DA19-4762-726C6CBB4A0F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EE13126-68BB-E20A-1E8A-53AE91E86551}"/>
              </a:ext>
            </a:extLst>
          </p:cNvPr>
          <p:cNvGrpSpPr/>
          <p:nvPr/>
        </p:nvGrpSpPr>
        <p:grpSpPr>
          <a:xfrm>
            <a:off x="20903016" y="14265930"/>
            <a:ext cx="1458460" cy="1211525"/>
            <a:chOff x="12569235" y="4892635"/>
            <a:chExt cx="1458460" cy="1211525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24D8465E-008B-E9DA-88A5-3C2F0C60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2554AE4-9710-1279-87C3-0C21062E6478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BA16DF5B-151A-2952-034B-F74393617930}"/>
              </a:ext>
            </a:extLst>
          </p:cNvPr>
          <p:cNvSpPr txBox="1"/>
          <p:nvPr/>
        </p:nvSpPr>
        <p:spPr>
          <a:xfrm>
            <a:off x="10238282" y="7530272"/>
            <a:ext cx="1039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Дополнительная информация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51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786F902-E689-B24F-7942-253370588908}"/>
              </a:ext>
            </a:extLst>
          </p:cNvPr>
          <p:cNvGrpSpPr/>
          <p:nvPr/>
        </p:nvGrpSpPr>
        <p:grpSpPr>
          <a:xfrm>
            <a:off x="19492288" y="19959031"/>
            <a:ext cx="2318390" cy="11041713"/>
            <a:chOff x="9112802" y="19866116"/>
            <a:chExt cx="2318390" cy="11041713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F79855DA-B39F-7CA4-C09E-B05331DA4A6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30" name="Picture 1029">
                <a:extLst>
                  <a:ext uri="{FF2B5EF4-FFF2-40B4-BE49-F238E27FC236}">
                    <a16:creationId xmlns:a16="http://schemas.microsoft.com/office/drawing/2014/main" id="{E49651A9-5006-00B1-2F28-0B6C9A5D8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BA447B73-3635-D0B0-F6CC-C27D67D6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0CA4DEE-C154-CEB4-5EED-F1F89FAD7FF8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8" name="Picture 1027">
                <a:extLst>
                  <a:ext uri="{FF2B5EF4-FFF2-40B4-BE49-F238E27FC236}">
                    <a16:creationId xmlns:a16="http://schemas.microsoft.com/office/drawing/2014/main" id="{F707F34F-15D2-834B-18AA-664865769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9" name="Picture 1028">
                <a:extLst>
                  <a:ext uri="{FF2B5EF4-FFF2-40B4-BE49-F238E27FC236}">
                    <a16:creationId xmlns:a16="http://schemas.microsoft.com/office/drawing/2014/main" id="{4B241149-70B1-49DD-477C-9B06A21E4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CD81E1F-A4E0-750B-34D5-51F2FAC590D8}"/>
              </a:ext>
            </a:extLst>
          </p:cNvPr>
          <p:cNvGrpSpPr/>
          <p:nvPr/>
        </p:nvGrpSpPr>
        <p:grpSpPr>
          <a:xfrm>
            <a:off x="9189840" y="19883025"/>
            <a:ext cx="2318390" cy="11041713"/>
            <a:chOff x="9112802" y="19866116"/>
            <a:chExt cx="2318390" cy="11041713"/>
          </a:xfrm>
        </p:grpSpPr>
        <p:grpSp>
          <p:nvGrpSpPr>
            <p:cNvPr id="1018" name="Group 1017">
              <a:extLst>
                <a:ext uri="{FF2B5EF4-FFF2-40B4-BE49-F238E27FC236}">
                  <a16:creationId xmlns:a16="http://schemas.microsoft.com/office/drawing/2014/main" id="{4BA6353C-1902-B2A0-D7EC-D7AD146AB4F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19" name="Picture 1018">
                <a:extLst>
                  <a:ext uri="{FF2B5EF4-FFF2-40B4-BE49-F238E27FC236}">
                    <a16:creationId xmlns:a16="http://schemas.microsoft.com/office/drawing/2014/main" id="{B6E8AD8C-3C9C-3BB3-D1FD-1A268A2D0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0" name="Picture 1019">
                <a:extLst>
                  <a:ext uri="{FF2B5EF4-FFF2-40B4-BE49-F238E27FC236}">
                    <a16:creationId xmlns:a16="http://schemas.microsoft.com/office/drawing/2014/main" id="{34189AED-3FB0-9F60-FE1E-52404966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1" name="Group 1020">
              <a:extLst>
                <a:ext uri="{FF2B5EF4-FFF2-40B4-BE49-F238E27FC236}">
                  <a16:creationId xmlns:a16="http://schemas.microsoft.com/office/drawing/2014/main" id="{1767BF0D-D1E6-B64D-B253-6D3F71739FD7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2" name="Picture 1021">
                <a:extLst>
                  <a:ext uri="{FF2B5EF4-FFF2-40B4-BE49-F238E27FC236}">
                    <a16:creationId xmlns:a16="http://schemas.microsoft.com/office/drawing/2014/main" id="{CAABCA88-C2D1-4767-FB10-22A8ACCD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3" name="Picture 1022">
                <a:extLst>
                  <a:ext uri="{FF2B5EF4-FFF2-40B4-BE49-F238E27FC236}">
                    <a16:creationId xmlns:a16="http://schemas.microsoft.com/office/drawing/2014/main" id="{9F9D67F7-FE74-BCEA-8E13-9B9B75BC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F8424DDC-3FD3-9725-B375-1A2553F477D4}"/>
              </a:ext>
            </a:extLst>
          </p:cNvPr>
          <p:cNvGrpSpPr/>
          <p:nvPr/>
        </p:nvGrpSpPr>
        <p:grpSpPr>
          <a:xfrm flipH="1">
            <a:off x="24042624" y="12426675"/>
            <a:ext cx="3881828" cy="3919736"/>
            <a:chOff x="2855446" y="12243534"/>
            <a:chExt cx="3881828" cy="3919736"/>
          </a:xfrm>
        </p:grpSpPr>
        <p:pic>
          <p:nvPicPr>
            <p:cNvPr id="1016" name="Picture 1015">
              <a:extLst>
                <a:ext uri="{FF2B5EF4-FFF2-40B4-BE49-F238E27FC236}">
                  <a16:creationId xmlns:a16="http://schemas.microsoft.com/office/drawing/2014/main" id="{EF7D41B7-008E-992F-EEE1-B61BDA5CB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7" name="Picture 1016">
              <a:extLst>
                <a:ext uri="{FF2B5EF4-FFF2-40B4-BE49-F238E27FC236}">
                  <a16:creationId xmlns:a16="http://schemas.microsoft.com/office/drawing/2014/main" id="{8BBD40DB-E2FB-7576-269A-7F582811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5CC57ABB-DA0D-97D5-74EB-9BC65A99BDC7}"/>
              </a:ext>
            </a:extLst>
          </p:cNvPr>
          <p:cNvGrpSpPr/>
          <p:nvPr/>
        </p:nvGrpSpPr>
        <p:grpSpPr>
          <a:xfrm>
            <a:off x="10654252" y="30929442"/>
            <a:ext cx="969037" cy="1240234"/>
            <a:chOff x="3966180" y="19837004"/>
            <a:chExt cx="969037" cy="1240234"/>
          </a:xfrm>
        </p:grpSpPr>
        <p:pic>
          <p:nvPicPr>
            <p:cNvPr id="1005" name="Picture 1004">
              <a:extLst>
                <a:ext uri="{FF2B5EF4-FFF2-40B4-BE49-F238E27FC236}">
                  <a16:creationId xmlns:a16="http://schemas.microsoft.com/office/drawing/2014/main" id="{BE6B07F9-944D-D6C4-1019-A8A57096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6" name="Picture 1005">
              <a:extLst>
                <a:ext uri="{FF2B5EF4-FFF2-40B4-BE49-F238E27FC236}">
                  <a16:creationId xmlns:a16="http://schemas.microsoft.com/office/drawing/2014/main" id="{6AB9645D-1EFC-9A03-EB20-82FA157F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A10E673F-E881-9BC8-EBA9-7DFDB9D95B8B}"/>
              </a:ext>
            </a:extLst>
          </p:cNvPr>
          <p:cNvGrpSpPr/>
          <p:nvPr/>
        </p:nvGrpSpPr>
        <p:grpSpPr>
          <a:xfrm>
            <a:off x="9023657" y="30914317"/>
            <a:ext cx="969037" cy="1240234"/>
            <a:chOff x="3966180" y="19837004"/>
            <a:chExt cx="969037" cy="1240234"/>
          </a:xfrm>
        </p:grpSpPr>
        <p:pic>
          <p:nvPicPr>
            <p:cNvPr id="1002" name="Picture 1001">
              <a:extLst>
                <a:ext uri="{FF2B5EF4-FFF2-40B4-BE49-F238E27FC236}">
                  <a16:creationId xmlns:a16="http://schemas.microsoft.com/office/drawing/2014/main" id="{33075549-6E75-5580-58C8-D29778FA8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3" name="Picture 1002">
              <a:extLst>
                <a:ext uri="{FF2B5EF4-FFF2-40B4-BE49-F238E27FC236}">
                  <a16:creationId xmlns:a16="http://schemas.microsoft.com/office/drawing/2014/main" id="{53543D8E-AB2C-AFEA-E4D1-33D24D92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ECD05C52-1FDE-DC24-A259-5262314CB1FC}"/>
              </a:ext>
            </a:extLst>
          </p:cNvPr>
          <p:cNvGrpSpPr/>
          <p:nvPr/>
        </p:nvGrpSpPr>
        <p:grpSpPr>
          <a:xfrm>
            <a:off x="18953021" y="9034690"/>
            <a:ext cx="6143044" cy="4020315"/>
            <a:chOff x="5783372" y="8836951"/>
            <a:chExt cx="6143044" cy="4020315"/>
          </a:xfrm>
        </p:grpSpPr>
        <p:pic>
          <p:nvPicPr>
            <p:cNvPr id="999" name="Picture 998">
              <a:extLst>
                <a:ext uri="{FF2B5EF4-FFF2-40B4-BE49-F238E27FC236}">
                  <a16:creationId xmlns:a16="http://schemas.microsoft.com/office/drawing/2014/main" id="{BFD79157-96A7-14BA-CB69-F7A058E9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1000" name="Picture 999">
              <a:extLst>
                <a:ext uri="{FF2B5EF4-FFF2-40B4-BE49-F238E27FC236}">
                  <a16:creationId xmlns:a16="http://schemas.microsoft.com/office/drawing/2014/main" id="{2EC85B42-E7B0-DE02-2FAF-7353A431B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7" name="Group 996">
            <a:extLst>
              <a:ext uri="{FF2B5EF4-FFF2-40B4-BE49-F238E27FC236}">
                <a16:creationId xmlns:a16="http://schemas.microsoft.com/office/drawing/2014/main" id="{D39D52CD-D8DB-4021-2486-2B5A0785FDAB}"/>
              </a:ext>
            </a:extLst>
          </p:cNvPr>
          <p:cNvGrpSpPr/>
          <p:nvPr/>
        </p:nvGrpSpPr>
        <p:grpSpPr>
          <a:xfrm>
            <a:off x="5953781" y="8897083"/>
            <a:ext cx="6143044" cy="4020315"/>
            <a:chOff x="5783372" y="8836951"/>
            <a:chExt cx="6143044" cy="4020315"/>
          </a:xfrm>
        </p:grpSpPr>
        <p:pic>
          <p:nvPicPr>
            <p:cNvPr id="995" name="Picture 994">
              <a:extLst>
                <a:ext uri="{FF2B5EF4-FFF2-40B4-BE49-F238E27FC236}">
                  <a16:creationId xmlns:a16="http://schemas.microsoft.com/office/drawing/2014/main" id="{215F269E-C23E-F6F9-3D06-014F779A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996" name="Picture 995">
              <a:extLst>
                <a:ext uri="{FF2B5EF4-FFF2-40B4-BE49-F238E27FC236}">
                  <a16:creationId xmlns:a16="http://schemas.microsoft.com/office/drawing/2014/main" id="{5A71D2DB-DEE0-489A-E17E-63DE4635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A5C5F211-6811-B956-E34E-477F3B6B78DC}"/>
              </a:ext>
            </a:extLst>
          </p:cNvPr>
          <p:cNvGrpSpPr/>
          <p:nvPr/>
        </p:nvGrpSpPr>
        <p:grpSpPr>
          <a:xfrm rot="21214068">
            <a:off x="12410750" y="19938863"/>
            <a:ext cx="1662543" cy="3865706"/>
            <a:chOff x="12517817" y="20048238"/>
            <a:chExt cx="1662543" cy="3865706"/>
          </a:xfrm>
        </p:grpSpPr>
        <p:pic>
          <p:nvPicPr>
            <p:cNvPr id="992" name="Picture 991">
              <a:extLst>
                <a:ext uri="{FF2B5EF4-FFF2-40B4-BE49-F238E27FC236}">
                  <a16:creationId xmlns:a16="http://schemas.microsoft.com/office/drawing/2014/main" id="{3D392F00-7D41-8D53-A341-AF7157AAD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3" name="Picture 992">
              <a:extLst>
                <a:ext uri="{FF2B5EF4-FFF2-40B4-BE49-F238E27FC236}">
                  <a16:creationId xmlns:a16="http://schemas.microsoft.com/office/drawing/2014/main" id="{2D50C34D-E31B-840A-435C-BFE813EF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grpSp>
        <p:nvGrpSpPr>
          <p:cNvPr id="988" name="Group 987">
            <a:extLst>
              <a:ext uri="{FF2B5EF4-FFF2-40B4-BE49-F238E27FC236}">
                <a16:creationId xmlns:a16="http://schemas.microsoft.com/office/drawing/2014/main" id="{ADE4C84A-DEE9-42CC-C844-73C1A4A29EDC}"/>
              </a:ext>
            </a:extLst>
          </p:cNvPr>
          <p:cNvGrpSpPr/>
          <p:nvPr/>
        </p:nvGrpSpPr>
        <p:grpSpPr>
          <a:xfrm rot="385932" flipH="1">
            <a:off x="16921319" y="20000760"/>
            <a:ext cx="1662543" cy="3865706"/>
            <a:chOff x="12517817" y="20048238"/>
            <a:chExt cx="1662543" cy="3865706"/>
          </a:xfrm>
        </p:grpSpPr>
        <p:pic>
          <p:nvPicPr>
            <p:cNvPr id="989" name="Picture 988">
              <a:extLst>
                <a:ext uri="{FF2B5EF4-FFF2-40B4-BE49-F238E27FC236}">
                  <a16:creationId xmlns:a16="http://schemas.microsoft.com/office/drawing/2014/main" id="{A748D938-201E-04F3-8081-2322354A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0" name="Picture 989">
              <a:extLst>
                <a:ext uri="{FF2B5EF4-FFF2-40B4-BE49-F238E27FC236}">
                  <a16:creationId xmlns:a16="http://schemas.microsoft.com/office/drawing/2014/main" id="{DCFE901C-2151-7142-0C65-BB332621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pic>
        <p:nvPicPr>
          <p:cNvPr id="979" name="Picture 978">
            <a:extLst>
              <a:ext uri="{FF2B5EF4-FFF2-40B4-BE49-F238E27FC236}">
                <a16:creationId xmlns:a16="http://schemas.microsoft.com/office/drawing/2014/main" id="{267B3DC2-E527-7408-ED89-8E21B3AC9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77" flipH="1">
            <a:off x="23453272" y="17792207"/>
            <a:ext cx="1930180" cy="6281310"/>
          </a:xfrm>
          <a:prstGeom prst="rect">
            <a:avLst/>
          </a:prstGeom>
        </p:spPr>
      </p:pic>
      <p:pic>
        <p:nvPicPr>
          <p:cNvPr id="978" name="Picture 977">
            <a:extLst>
              <a:ext uri="{FF2B5EF4-FFF2-40B4-BE49-F238E27FC236}">
                <a16:creationId xmlns:a16="http://schemas.microsoft.com/office/drawing/2014/main" id="{E2D4DD5C-5F94-AEFF-5895-234DA18F4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023">
            <a:off x="5470801" y="17687357"/>
            <a:ext cx="1930180" cy="6281310"/>
          </a:xfrm>
          <a:prstGeom prst="rect">
            <a:avLst/>
          </a:prstGeom>
        </p:spPr>
      </p:pic>
      <p:pic>
        <p:nvPicPr>
          <p:cNvPr id="976" name="Picture 975">
            <a:extLst>
              <a:ext uri="{FF2B5EF4-FFF2-40B4-BE49-F238E27FC236}">
                <a16:creationId xmlns:a16="http://schemas.microsoft.com/office/drawing/2014/main" id="{9BAF94A1-1785-8AF6-FB87-AB8BD8526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2386299">
            <a:off x="4497256" y="19042216"/>
            <a:ext cx="5327645" cy="3070977"/>
          </a:xfrm>
          <a:prstGeom prst="rect">
            <a:avLst/>
          </a:prstGeom>
        </p:spPr>
      </p:pic>
      <p:grpSp>
        <p:nvGrpSpPr>
          <p:cNvPr id="973" name="Group 972">
            <a:extLst>
              <a:ext uri="{FF2B5EF4-FFF2-40B4-BE49-F238E27FC236}">
                <a16:creationId xmlns:a16="http://schemas.microsoft.com/office/drawing/2014/main" id="{E242BEBF-5576-B1BC-9727-2FD22E9D3316}"/>
              </a:ext>
            </a:extLst>
          </p:cNvPr>
          <p:cNvGrpSpPr/>
          <p:nvPr/>
        </p:nvGrpSpPr>
        <p:grpSpPr>
          <a:xfrm>
            <a:off x="26267071" y="17676023"/>
            <a:ext cx="1750504" cy="1682499"/>
            <a:chOff x="2674553" y="17719528"/>
            <a:chExt cx="1750504" cy="1682499"/>
          </a:xfrm>
        </p:grpSpPr>
        <p:pic>
          <p:nvPicPr>
            <p:cNvPr id="974" name="Picture 973">
              <a:extLst>
                <a:ext uri="{FF2B5EF4-FFF2-40B4-BE49-F238E27FC236}">
                  <a16:creationId xmlns:a16="http://schemas.microsoft.com/office/drawing/2014/main" id="{97EDE7E6-79E3-3F86-8C5B-CC9FC3B2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5" name="Picture 974">
              <a:extLst>
                <a:ext uri="{FF2B5EF4-FFF2-40B4-BE49-F238E27FC236}">
                  <a16:creationId xmlns:a16="http://schemas.microsoft.com/office/drawing/2014/main" id="{01884B45-1ED9-D8FE-DF7F-CC9C33C2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85629767-1FF4-DD54-C536-57E0E1D66ABE}"/>
              </a:ext>
            </a:extLst>
          </p:cNvPr>
          <p:cNvGrpSpPr/>
          <p:nvPr/>
        </p:nvGrpSpPr>
        <p:grpSpPr>
          <a:xfrm>
            <a:off x="2674553" y="17719528"/>
            <a:ext cx="1750504" cy="1682499"/>
            <a:chOff x="2674553" y="17719528"/>
            <a:chExt cx="1750504" cy="1682499"/>
          </a:xfrm>
        </p:grpSpPr>
        <p:pic>
          <p:nvPicPr>
            <p:cNvPr id="970" name="Picture 969">
              <a:extLst>
                <a:ext uri="{FF2B5EF4-FFF2-40B4-BE49-F238E27FC236}">
                  <a16:creationId xmlns:a16="http://schemas.microsoft.com/office/drawing/2014/main" id="{2AB2C04E-8B70-8CF6-0788-FDF329C9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1" name="Picture 970">
              <a:extLst>
                <a:ext uri="{FF2B5EF4-FFF2-40B4-BE49-F238E27FC236}">
                  <a16:creationId xmlns:a16="http://schemas.microsoft.com/office/drawing/2014/main" id="{95A818C1-6EF2-B0AB-E45A-FC3386B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D4EA6C36-7ECA-9B80-42CF-D63B8E3D55FB}"/>
              </a:ext>
            </a:extLst>
          </p:cNvPr>
          <p:cNvGrpSpPr/>
          <p:nvPr/>
        </p:nvGrpSpPr>
        <p:grpSpPr>
          <a:xfrm>
            <a:off x="25916591" y="19818131"/>
            <a:ext cx="969037" cy="1240234"/>
            <a:chOff x="3966180" y="19837004"/>
            <a:chExt cx="969037" cy="1240234"/>
          </a:xfrm>
        </p:grpSpPr>
        <p:pic>
          <p:nvPicPr>
            <p:cNvPr id="965" name="Picture 964">
              <a:extLst>
                <a:ext uri="{FF2B5EF4-FFF2-40B4-BE49-F238E27FC236}">
                  <a16:creationId xmlns:a16="http://schemas.microsoft.com/office/drawing/2014/main" id="{A9404C00-4FE5-9D0E-52BF-A7439117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6" name="Picture 965">
              <a:extLst>
                <a:ext uri="{FF2B5EF4-FFF2-40B4-BE49-F238E27FC236}">
                  <a16:creationId xmlns:a16="http://schemas.microsoft.com/office/drawing/2014/main" id="{5E286B34-21C5-2D95-E9C7-A52FA5783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1" name="Group 960">
            <a:extLst>
              <a:ext uri="{FF2B5EF4-FFF2-40B4-BE49-F238E27FC236}">
                <a16:creationId xmlns:a16="http://schemas.microsoft.com/office/drawing/2014/main" id="{48441A71-DB96-FD31-C00D-DCEF4942D8C0}"/>
              </a:ext>
            </a:extLst>
          </p:cNvPr>
          <p:cNvGrpSpPr/>
          <p:nvPr/>
        </p:nvGrpSpPr>
        <p:grpSpPr>
          <a:xfrm>
            <a:off x="24041779" y="23993817"/>
            <a:ext cx="969037" cy="1240234"/>
            <a:chOff x="3966180" y="19837004"/>
            <a:chExt cx="969037" cy="1240234"/>
          </a:xfrm>
        </p:grpSpPr>
        <p:pic>
          <p:nvPicPr>
            <p:cNvPr id="962" name="Picture 961">
              <a:extLst>
                <a:ext uri="{FF2B5EF4-FFF2-40B4-BE49-F238E27FC236}">
                  <a16:creationId xmlns:a16="http://schemas.microsoft.com/office/drawing/2014/main" id="{B7128454-F990-984B-F53F-B5E9C918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3" name="Picture 962">
              <a:extLst>
                <a:ext uri="{FF2B5EF4-FFF2-40B4-BE49-F238E27FC236}">
                  <a16:creationId xmlns:a16="http://schemas.microsoft.com/office/drawing/2014/main" id="{2B88F668-8253-0A8A-23E7-F3FEC128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6" name="Group 945">
            <a:extLst>
              <a:ext uri="{FF2B5EF4-FFF2-40B4-BE49-F238E27FC236}">
                <a16:creationId xmlns:a16="http://schemas.microsoft.com/office/drawing/2014/main" id="{658EF042-2F28-623E-2F99-E105EA4255B0}"/>
              </a:ext>
            </a:extLst>
          </p:cNvPr>
          <p:cNvGrpSpPr/>
          <p:nvPr/>
        </p:nvGrpSpPr>
        <p:grpSpPr>
          <a:xfrm>
            <a:off x="12301244" y="24001065"/>
            <a:ext cx="969037" cy="1240234"/>
            <a:chOff x="3966180" y="19837004"/>
            <a:chExt cx="969037" cy="1240234"/>
          </a:xfrm>
        </p:grpSpPr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97479DB6-B3E5-4CEC-1853-FFF2F3F6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8" name="Picture 947">
              <a:extLst>
                <a:ext uri="{FF2B5EF4-FFF2-40B4-BE49-F238E27FC236}">
                  <a16:creationId xmlns:a16="http://schemas.microsoft.com/office/drawing/2014/main" id="{6C80DE89-3DBD-29DA-DA5A-9959BA3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C6DB4278-DF0A-0A55-7D75-4D5E642633A3}"/>
              </a:ext>
            </a:extLst>
          </p:cNvPr>
          <p:cNvGrpSpPr/>
          <p:nvPr/>
        </p:nvGrpSpPr>
        <p:grpSpPr>
          <a:xfrm>
            <a:off x="13947093" y="24009685"/>
            <a:ext cx="969037" cy="1240234"/>
            <a:chOff x="3966180" y="19837004"/>
            <a:chExt cx="969037" cy="1240234"/>
          </a:xfrm>
        </p:grpSpPr>
        <p:pic>
          <p:nvPicPr>
            <p:cNvPr id="950" name="Picture 949">
              <a:extLst>
                <a:ext uri="{FF2B5EF4-FFF2-40B4-BE49-F238E27FC236}">
                  <a16:creationId xmlns:a16="http://schemas.microsoft.com/office/drawing/2014/main" id="{EC84A06B-B313-A15A-25BA-03C14F55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1" name="Picture 950">
              <a:extLst>
                <a:ext uri="{FF2B5EF4-FFF2-40B4-BE49-F238E27FC236}">
                  <a16:creationId xmlns:a16="http://schemas.microsoft.com/office/drawing/2014/main" id="{49257099-F524-4656-0CBA-4A2B1B57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4B0D6BDD-D371-8B18-385F-264642DBEFF7}"/>
              </a:ext>
            </a:extLst>
          </p:cNvPr>
          <p:cNvGrpSpPr/>
          <p:nvPr/>
        </p:nvGrpSpPr>
        <p:grpSpPr>
          <a:xfrm>
            <a:off x="15937322" y="24001699"/>
            <a:ext cx="969037" cy="1240234"/>
            <a:chOff x="3966180" y="19837004"/>
            <a:chExt cx="969037" cy="1240234"/>
          </a:xfrm>
        </p:grpSpPr>
        <p:pic>
          <p:nvPicPr>
            <p:cNvPr id="953" name="Picture 952">
              <a:extLst>
                <a:ext uri="{FF2B5EF4-FFF2-40B4-BE49-F238E27FC236}">
                  <a16:creationId xmlns:a16="http://schemas.microsoft.com/office/drawing/2014/main" id="{AC79E626-B1B0-7976-D535-C26FA553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4" name="Picture 953">
              <a:extLst>
                <a:ext uri="{FF2B5EF4-FFF2-40B4-BE49-F238E27FC236}">
                  <a16:creationId xmlns:a16="http://schemas.microsoft.com/office/drawing/2014/main" id="{B5F59FCA-BADA-6720-38A5-EAD5FC64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5" name="Group 954">
            <a:extLst>
              <a:ext uri="{FF2B5EF4-FFF2-40B4-BE49-F238E27FC236}">
                <a16:creationId xmlns:a16="http://schemas.microsoft.com/office/drawing/2014/main" id="{896F8846-2B09-6EC7-CA17-19FDA03C62F5}"/>
              </a:ext>
            </a:extLst>
          </p:cNvPr>
          <p:cNvGrpSpPr/>
          <p:nvPr/>
        </p:nvGrpSpPr>
        <p:grpSpPr>
          <a:xfrm>
            <a:off x="17633593" y="23993817"/>
            <a:ext cx="969037" cy="1240234"/>
            <a:chOff x="3966180" y="19837004"/>
            <a:chExt cx="969037" cy="1240234"/>
          </a:xfrm>
        </p:grpSpPr>
        <p:pic>
          <p:nvPicPr>
            <p:cNvPr id="956" name="Picture 955">
              <a:extLst>
                <a:ext uri="{FF2B5EF4-FFF2-40B4-BE49-F238E27FC236}">
                  <a16:creationId xmlns:a16="http://schemas.microsoft.com/office/drawing/2014/main" id="{9B39E18A-4ADB-FC96-4428-3B9B576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7" name="Picture 956">
              <a:extLst>
                <a:ext uri="{FF2B5EF4-FFF2-40B4-BE49-F238E27FC236}">
                  <a16:creationId xmlns:a16="http://schemas.microsoft.com/office/drawing/2014/main" id="{1DE16DE0-C705-963D-A4F3-8B8E05B6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3F3E434A-0C2B-C580-8F36-53CCF78B2885}"/>
              </a:ext>
            </a:extLst>
          </p:cNvPr>
          <p:cNvGrpSpPr/>
          <p:nvPr/>
        </p:nvGrpSpPr>
        <p:grpSpPr>
          <a:xfrm>
            <a:off x="22396137" y="23987278"/>
            <a:ext cx="969037" cy="1240234"/>
            <a:chOff x="3966180" y="19837004"/>
            <a:chExt cx="969037" cy="1240234"/>
          </a:xfrm>
        </p:grpSpPr>
        <p:pic>
          <p:nvPicPr>
            <p:cNvPr id="959" name="Picture 958">
              <a:extLst>
                <a:ext uri="{FF2B5EF4-FFF2-40B4-BE49-F238E27FC236}">
                  <a16:creationId xmlns:a16="http://schemas.microsoft.com/office/drawing/2014/main" id="{D25D3A5C-6CDC-207A-598F-CF195129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0" name="Picture 959">
              <a:extLst>
                <a:ext uri="{FF2B5EF4-FFF2-40B4-BE49-F238E27FC236}">
                  <a16:creationId xmlns:a16="http://schemas.microsoft.com/office/drawing/2014/main" id="{B7D66D83-E8C0-832D-FDE3-65FC887AA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3E5631D-020E-E5DE-E6A0-C0AA2CFF2EDA}"/>
              </a:ext>
            </a:extLst>
          </p:cNvPr>
          <p:cNvGrpSpPr/>
          <p:nvPr/>
        </p:nvGrpSpPr>
        <p:grpSpPr>
          <a:xfrm>
            <a:off x="3888650" y="19819503"/>
            <a:ext cx="969037" cy="1240234"/>
            <a:chOff x="3966180" y="19837004"/>
            <a:chExt cx="969037" cy="1240234"/>
          </a:xfrm>
        </p:grpSpPr>
        <p:pic>
          <p:nvPicPr>
            <p:cNvPr id="934" name="Picture 933">
              <a:extLst>
                <a:ext uri="{FF2B5EF4-FFF2-40B4-BE49-F238E27FC236}">
                  <a16:creationId xmlns:a16="http://schemas.microsoft.com/office/drawing/2014/main" id="{99D031AF-0B45-5C51-8954-2CDA98FF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35" name="Picture 934">
              <a:extLst>
                <a:ext uri="{FF2B5EF4-FFF2-40B4-BE49-F238E27FC236}">
                  <a16:creationId xmlns:a16="http://schemas.microsoft.com/office/drawing/2014/main" id="{C7E324C3-388E-3913-F5C5-0C84617D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058B1F80-3D90-5E9A-9CFE-AA6C130EE988}"/>
              </a:ext>
            </a:extLst>
          </p:cNvPr>
          <p:cNvGrpSpPr/>
          <p:nvPr/>
        </p:nvGrpSpPr>
        <p:grpSpPr>
          <a:xfrm>
            <a:off x="4533305" y="22624024"/>
            <a:ext cx="531985" cy="1284281"/>
            <a:chOff x="11420195" y="33416644"/>
            <a:chExt cx="692547" cy="1671898"/>
          </a:xfrm>
        </p:grpSpPr>
        <p:pic>
          <p:nvPicPr>
            <p:cNvPr id="922" name="Picture 921">
              <a:extLst>
                <a:ext uri="{FF2B5EF4-FFF2-40B4-BE49-F238E27FC236}">
                  <a16:creationId xmlns:a16="http://schemas.microsoft.com/office/drawing/2014/main" id="{FDCA1A9D-C210-96C8-8EF2-AFFA717A5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3" name="Picture 922">
              <a:extLst>
                <a:ext uri="{FF2B5EF4-FFF2-40B4-BE49-F238E27FC236}">
                  <a16:creationId xmlns:a16="http://schemas.microsoft.com/office/drawing/2014/main" id="{8E01B76B-8A83-7EEC-12A2-DE70075D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96505F68-D195-F646-1D2E-BAF72C95899A}"/>
              </a:ext>
            </a:extLst>
          </p:cNvPr>
          <p:cNvGrpSpPr/>
          <p:nvPr/>
        </p:nvGrpSpPr>
        <p:grpSpPr>
          <a:xfrm>
            <a:off x="3771226" y="22624024"/>
            <a:ext cx="544685" cy="1284281"/>
            <a:chOff x="11403662" y="33416644"/>
            <a:chExt cx="709080" cy="1671898"/>
          </a:xfrm>
        </p:grpSpPr>
        <p:pic>
          <p:nvPicPr>
            <p:cNvPr id="925" name="Picture 924">
              <a:extLst>
                <a:ext uri="{FF2B5EF4-FFF2-40B4-BE49-F238E27FC236}">
                  <a16:creationId xmlns:a16="http://schemas.microsoft.com/office/drawing/2014/main" id="{8CFE6F99-139B-38E0-28BA-1256B90E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6" name="Picture 925">
              <a:extLst>
                <a:ext uri="{FF2B5EF4-FFF2-40B4-BE49-F238E27FC236}">
                  <a16:creationId xmlns:a16="http://schemas.microsoft.com/office/drawing/2014/main" id="{B3BFF97A-9074-26AD-E794-379DCBCEE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15550B3D-BFF5-64B3-EDCD-59FEBE21BF6F}"/>
              </a:ext>
            </a:extLst>
          </p:cNvPr>
          <p:cNvGrpSpPr/>
          <p:nvPr/>
        </p:nvGrpSpPr>
        <p:grpSpPr>
          <a:xfrm>
            <a:off x="2896965" y="22632362"/>
            <a:ext cx="544685" cy="1284281"/>
            <a:chOff x="11403662" y="33416644"/>
            <a:chExt cx="709080" cy="1671898"/>
          </a:xfrm>
        </p:grpSpPr>
        <p:pic>
          <p:nvPicPr>
            <p:cNvPr id="928" name="Picture 927">
              <a:extLst>
                <a:ext uri="{FF2B5EF4-FFF2-40B4-BE49-F238E27FC236}">
                  <a16:creationId xmlns:a16="http://schemas.microsoft.com/office/drawing/2014/main" id="{2F91108E-5D3F-CFCA-92DA-5775A20C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9" name="Picture 928">
              <a:extLst>
                <a:ext uri="{FF2B5EF4-FFF2-40B4-BE49-F238E27FC236}">
                  <a16:creationId xmlns:a16="http://schemas.microsoft.com/office/drawing/2014/main" id="{0F13E221-DEE3-A89E-8531-CC744A557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2CEFDC2B-509D-3707-576D-A79DC8E85369}"/>
              </a:ext>
            </a:extLst>
          </p:cNvPr>
          <p:cNvGrpSpPr/>
          <p:nvPr/>
        </p:nvGrpSpPr>
        <p:grpSpPr>
          <a:xfrm>
            <a:off x="2157441" y="22650167"/>
            <a:ext cx="544685" cy="1284281"/>
            <a:chOff x="11403662" y="33416644"/>
            <a:chExt cx="709080" cy="1671898"/>
          </a:xfrm>
        </p:grpSpPr>
        <p:pic>
          <p:nvPicPr>
            <p:cNvPr id="931" name="Picture 930">
              <a:extLst>
                <a:ext uri="{FF2B5EF4-FFF2-40B4-BE49-F238E27FC236}">
                  <a16:creationId xmlns:a16="http://schemas.microsoft.com/office/drawing/2014/main" id="{48F37F39-D725-1CB8-627C-FEE39167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32" name="Picture 931">
              <a:extLst>
                <a:ext uri="{FF2B5EF4-FFF2-40B4-BE49-F238E27FC236}">
                  <a16:creationId xmlns:a16="http://schemas.microsoft.com/office/drawing/2014/main" id="{9F49D68A-4703-0E6D-5FD6-70489528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534A2BF8-BABD-C106-AF9C-40D3ADFA781C}"/>
              </a:ext>
            </a:extLst>
          </p:cNvPr>
          <p:cNvGrpSpPr/>
          <p:nvPr/>
        </p:nvGrpSpPr>
        <p:grpSpPr>
          <a:xfrm>
            <a:off x="8163327" y="26749394"/>
            <a:ext cx="531985" cy="1284281"/>
            <a:chOff x="11420195" y="33416644"/>
            <a:chExt cx="692547" cy="1671898"/>
          </a:xfrm>
        </p:grpSpPr>
        <p:pic>
          <p:nvPicPr>
            <p:cNvPr id="910" name="Picture 909">
              <a:extLst>
                <a:ext uri="{FF2B5EF4-FFF2-40B4-BE49-F238E27FC236}">
                  <a16:creationId xmlns:a16="http://schemas.microsoft.com/office/drawing/2014/main" id="{A0082836-ED4E-EC15-2F12-E55CF7BC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1" name="Picture 910">
              <a:extLst>
                <a:ext uri="{FF2B5EF4-FFF2-40B4-BE49-F238E27FC236}">
                  <a16:creationId xmlns:a16="http://schemas.microsoft.com/office/drawing/2014/main" id="{84790E42-66EA-14CE-AC7D-6C786CBA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DC9A32B5-28FD-D9D3-E7D3-4F3983F484A3}"/>
              </a:ext>
            </a:extLst>
          </p:cNvPr>
          <p:cNvGrpSpPr/>
          <p:nvPr/>
        </p:nvGrpSpPr>
        <p:grpSpPr>
          <a:xfrm>
            <a:off x="7401248" y="26749394"/>
            <a:ext cx="544685" cy="1284281"/>
            <a:chOff x="11403662" y="33416644"/>
            <a:chExt cx="709080" cy="1671898"/>
          </a:xfrm>
        </p:grpSpPr>
        <p:pic>
          <p:nvPicPr>
            <p:cNvPr id="913" name="Picture 912">
              <a:extLst>
                <a:ext uri="{FF2B5EF4-FFF2-40B4-BE49-F238E27FC236}">
                  <a16:creationId xmlns:a16="http://schemas.microsoft.com/office/drawing/2014/main" id="{3304D963-613F-A990-4FB5-8021462F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4" name="Picture 913">
              <a:extLst>
                <a:ext uri="{FF2B5EF4-FFF2-40B4-BE49-F238E27FC236}">
                  <a16:creationId xmlns:a16="http://schemas.microsoft.com/office/drawing/2014/main" id="{5D468275-3525-AD47-3406-72FA390D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5" name="Group 914">
            <a:extLst>
              <a:ext uri="{FF2B5EF4-FFF2-40B4-BE49-F238E27FC236}">
                <a16:creationId xmlns:a16="http://schemas.microsoft.com/office/drawing/2014/main" id="{293901EC-C795-95B8-D343-547F85F6BA1C}"/>
              </a:ext>
            </a:extLst>
          </p:cNvPr>
          <p:cNvGrpSpPr/>
          <p:nvPr/>
        </p:nvGrpSpPr>
        <p:grpSpPr>
          <a:xfrm>
            <a:off x="6526987" y="26757732"/>
            <a:ext cx="544685" cy="1284281"/>
            <a:chOff x="11403662" y="33416644"/>
            <a:chExt cx="709080" cy="1671898"/>
          </a:xfrm>
        </p:grpSpPr>
        <p:pic>
          <p:nvPicPr>
            <p:cNvPr id="916" name="Picture 915">
              <a:extLst>
                <a:ext uri="{FF2B5EF4-FFF2-40B4-BE49-F238E27FC236}">
                  <a16:creationId xmlns:a16="http://schemas.microsoft.com/office/drawing/2014/main" id="{96383DCD-6D5F-B790-CA50-6CFD7B92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7" name="Picture 916">
              <a:extLst>
                <a:ext uri="{FF2B5EF4-FFF2-40B4-BE49-F238E27FC236}">
                  <a16:creationId xmlns:a16="http://schemas.microsoft.com/office/drawing/2014/main" id="{47B68A4B-08BC-B2C5-34F0-EEF8A2C4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8" name="Group 917">
            <a:extLst>
              <a:ext uri="{FF2B5EF4-FFF2-40B4-BE49-F238E27FC236}">
                <a16:creationId xmlns:a16="http://schemas.microsoft.com/office/drawing/2014/main" id="{D20CE960-69D9-2F7B-4AAF-FEEC2EB815CA}"/>
              </a:ext>
            </a:extLst>
          </p:cNvPr>
          <p:cNvGrpSpPr/>
          <p:nvPr/>
        </p:nvGrpSpPr>
        <p:grpSpPr>
          <a:xfrm>
            <a:off x="5787463" y="26775537"/>
            <a:ext cx="544685" cy="1284281"/>
            <a:chOff x="11403662" y="33416644"/>
            <a:chExt cx="709080" cy="1671898"/>
          </a:xfrm>
        </p:grpSpPr>
        <p:pic>
          <p:nvPicPr>
            <p:cNvPr id="919" name="Picture 918">
              <a:extLst>
                <a:ext uri="{FF2B5EF4-FFF2-40B4-BE49-F238E27FC236}">
                  <a16:creationId xmlns:a16="http://schemas.microsoft.com/office/drawing/2014/main" id="{0A9B1FDE-4734-91EC-13C0-EC7361FEC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0" name="Picture 919">
              <a:extLst>
                <a:ext uri="{FF2B5EF4-FFF2-40B4-BE49-F238E27FC236}">
                  <a16:creationId xmlns:a16="http://schemas.microsoft.com/office/drawing/2014/main" id="{CF5597BB-9EE7-DA5B-6F76-E9456826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997B150D-674D-A694-EF08-15289259CD69}"/>
              </a:ext>
            </a:extLst>
          </p:cNvPr>
          <p:cNvGrpSpPr/>
          <p:nvPr/>
        </p:nvGrpSpPr>
        <p:grpSpPr>
          <a:xfrm>
            <a:off x="14616723" y="26812843"/>
            <a:ext cx="531985" cy="1284281"/>
            <a:chOff x="11420195" y="33416644"/>
            <a:chExt cx="692547" cy="1671898"/>
          </a:xfrm>
        </p:grpSpPr>
        <p:pic>
          <p:nvPicPr>
            <p:cNvPr id="898" name="Picture 897">
              <a:extLst>
                <a:ext uri="{FF2B5EF4-FFF2-40B4-BE49-F238E27FC236}">
                  <a16:creationId xmlns:a16="http://schemas.microsoft.com/office/drawing/2014/main" id="{88614258-FA69-5B92-884A-5DCB0B75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9" name="Picture 898">
              <a:extLst>
                <a:ext uri="{FF2B5EF4-FFF2-40B4-BE49-F238E27FC236}">
                  <a16:creationId xmlns:a16="http://schemas.microsoft.com/office/drawing/2014/main" id="{981FD69D-5667-1D3B-EFD2-FAE0074A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0" name="Group 899">
            <a:extLst>
              <a:ext uri="{FF2B5EF4-FFF2-40B4-BE49-F238E27FC236}">
                <a16:creationId xmlns:a16="http://schemas.microsoft.com/office/drawing/2014/main" id="{A32F09B0-7AF9-5617-D6C6-688DDA89E54D}"/>
              </a:ext>
            </a:extLst>
          </p:cNvPr>
          <p:cNvGrpSpPr/>
          <p:nvPr/>
        </p:nvGrpSpPr>
        <p:grpSpPr>
          <a:xfrm>
            <a:off x="13854644" y="26812843"/>
            <a:ext cx="544685" cy="1284281"/>
            <a:chOff x="11403662" y="33416644"/>
            <a:chExt cx="709080" cy="1671898"/>
          </a:xfrm>
        </p:grpSpPr>
        <p:pic>
          <p:nvPicPr>
            <p:cNvPr id="901" name="Picture 900">
              <a:extLst>
                <a:ext uri="{FF2B5EF4-FFF2-40B4-BE49-F238E27FC236}">
                  <a16:creationId xmlns:a16="http://schemas.microsoft.com/office/drawing/2014/main" id="{F62E3F59-9453-AC58-106A-316333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2" name="Picture 901">
              <a:extLst>
                <a:ext uri="{FF2B5EF4-FFF2-40B4-BE49-F238E27FC236}">
                  <a16:creationId xmlns:a16="http://schemas.microsoft.com/office/drawing/2014/main" id="{F00366DF-B967-7684-5ECF-19B691619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C7DCEE86-8838-7B2D-B58B-37E12F478824}"/>
              </a:ext>
            </a:extLst>
          </p:cNvPr>
          <p:cNvGrpSpPr/>
          <p:nvPr/>
        </p:nvGrpSpPr>
        <p:grpSpPr>
          <a:xfrm>
            <a:off x="12980383" y="26821181"/>
            <a:ext cx="544685" cy="1284281"/>
            <a:chOff x="11403662" y="33416644"/>
            <a:chExt cx="709080" cy="1671898"/>
          </a:xfrm>
        </p:grpSpPr>
        <p:pic>
          <p:nvPicPr>
            <p:cNvPr id="904" name="Picture 903">
              <a:extLst>
                <a:ext uri="{FF2B5EF4-FFF2-40B4-BE49-F238E27FC236}">
                  <a16:creationId xmlns:a16="http://schemas.microsoft.com/office/drawing/2014/main" id="{4245887F-50B4-FD62-3631-A1041983C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5" name="Picture 904">
              <a:extLst>
                <a:ext uri="{FF2B5EF4-FFF2-40B4-BE49-F238E27FC236}">
                  <a16:creationId xmlns:a16="http://schemas.microsoft.com/office/drawing/2014/main" id="{17FF8C81-384C-9E3E-B3E7-76C21423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1F94B39D-717D-1D85-3046-7D7339058847}"/>
              </a:ext>
            </a:extLst>
          </p:cNvPr>
          <p:cNvGrpSpPr/>
          <p:nvPr/>
        </p:nvGrpSpPr>
        <p:grpSpPr>
          <a:xfrm>
            <a:off x="12240859" y="26838986"/>
            <a:ext cx="544685" cy="1284281"/>
            <a:chOff x="11403662" y="33416644"/>
            <a:chExt cx="709080" cy="1671898"/>
          </a:xfrm>
        </p:grpSpPr>
        <p:pic>
          <p:nvPicPr>
            <p:cNvPr id="907" name="Picture 906">
              <a:extLst>
                <a:ext uri="{FF2B5EF4-FFF2-40B4-BE49-F238E27FC236}">
                  <a16:creationId xmlns:a16="http://schemas.microsoft.com/office/drawing/2014/main" id="{B1021D4D-342A-2A87-1F85-072BE1DE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8" name="Picture 907">
              <a:extLst>
                <a:ext uri="{FF2B5EF4-FFF2-40B4-BE49-F238E27FC236}">
                  <a16:creationId xmlns:a16="http://schemas.microsoft.com/office/drawing/2014/main" id="{4BC7DDDB-C348-D2B1-21DE-5F98FC83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5" name="Group 884">
            <a:extLst>
              <a:ext uri="{FF2B5EF4-FFF2-40B4-BE49-F238E27FC236}">
                <a16:creationId xmlns:a16="http://schemas.microsoft.com/office/drawing/2014/main" id="{244391F6-53CE-0EA0-7A85-28527FF3461F}"/>
              </a:ext>
            </a:extLst>
          </p:cNvPr>
          <p:cNvGrpSpPr/>
          <p:nvPr/>
        </p:nvGrpSpPr>
        <p:grpSpPr>
          <a:xfrm>
            <a:off x="18210271" y="26767199"/>
            <a:ext cx="531985" cy="1284281"/>
            <a:chOff x="11420195" y="33416644"/>
            <a:chExt cx="692547" cy="1671898"/>
          </a:xfrm>
        </p:grpSpPr>
        <p:pic>
          <p:nvPicPr>
            <p:cNvPr id="886" name="Picture 885">
              <a:extLst>
                <a:ext uri="{FF2B5EF4-FFF2-40B4-BE49-F238E27FC236}">
                  <a16:creationId xmlns:a16="http://schemas.microsoft.com/office/drawing/2014/main" id="{81D5BCC2-6AE7-A636-3182-9E5BAFBF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7" name="Picture 886">
              <a:extLst>
                <a:ext uri="{FF2B5EF4-FFF2-40B4-BE49-F238E27FC236}">
                  <a16:creationId xmlns:a16="http://schemas.microsoft.com/office/drawing/2014/main" id="{F7226E3F-538B-D24C-B548-9C4A55DD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627D3B31-BF72-E469-C90D-9BF8E2399636}"/>
              </a:ext>
            </a:extLst>
          </p:cNvPr>
          <p:cNvGrpSpPr/>
          <p:nvPr/>
        </p:nvGrpSpPr>
        <p:grpSpPr>
          <a:xfrm>
            <a:off x="17448192" y="26767199"/>
            <a:ext cx="544685" cy="1284281"/>
            <a:chOff x="11403662" y="33416644"/>
            <a:chExt cx="709080" cy="1671898"/>
          </a:xfrm>
        </p:grpSpPr>
        <p:pic>
          <p:nvPicPr>
            <p:cNvPr id="889" name="Picture 888">
              <a:extLst>
                <a:ext uri="{FF2B5EF4-FFF2-40B4-BE49-F238E27FC236}">
                  <a16:creationId xmlns:a16="http://schemas.microsoft.com/office/drawing/2014/main" id="{388280B3-7C05-91B6-21A4-52CD65CEF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0" name="Picture 889">
              <a:extLst>
                <a:ext uri="{FF2B5EF4-FFF2-40B4-BE49-F238E27FC236}">
                  <a16:creationId xmlns:a16="http://schemas.microsoft.com/office/drawing/2014/main" id="{70649B15-39AE-EA10-91C5-659CCC91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F958E545-7CD1-B54A-2978-E2434E37C8E2}"/>
              </a:ext>
            </a:extLst>
          </p:cNvPr>
          <p:cNvGrpSpPr/>
          <p:nvPr/>
        </p:nvGrpSpPr>
        <p:grpSpPr>
          <a:xfrm>
            <a:off x="16573931" y="26775537"/>
            <a:ext cx="544685" cy="1284281"/>
            <a:chOff x="11403662" y="33416644"/>
            <a:chExt cx="709080" cy="1671898"/>
          </a:xfrm>
        </p:grpSpPr>
        <p:pic>
          <p:nvPicPr>
            <p:cNvPr id="892" name="Picture 891">
              <a:extLst>
                <a:ext uri="{FF2B5EF4-FFF2-40B4-BE49-F238E27FC236}">
                  <a16:creationId xmlns:a16="http://schemas.microsoft.com/office/drawing/2014/main" id="{610CEF92-C0E5-B794-AA3C-64D20E424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3" name="Picture 892">
              <a:extLst>
                <a:ext uri="{FF2B5EF4-FFF2-40B4-BE49-F238E27FC236}">
                  <a16:creationId xmlns:a16="http://schemas.microsoft.com/office/drawing/2014/main" id="{A66DEF6E-E1C1-1851-B3B6-06DABAB23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F66C00A1-80BE-887E-3DF4-56A13DDCF68B}"/>
              </a:ext>
            </a:extLst>
          </p:cNvPr>
          <p:cNvGrpSpPr/>
          <p:nvPr/>
        </p:nvGrpSpPr>
        <p:grpSpPr>
          <a:xfrm>
            <a:off x="15834407" y="26793342"/>
            <a:ext cx="544685" cy="1284281"/>
            <a:chOff x="11403662" y="33416644"/>
            <a:chExt cx="709080" cy="1671898"/>
          </a:xfrm>
        </p:grpSpPr>
        <p:pic>
          <p:nvPicPr>
            <p:cNvPr id="895" name="Picture 894">
              <a:extLst>
                <a:ext uri="{FF2B5EF4-FFF2-40B4-BE49-F238E27FC236}">
                  <a16:creationId xmlns:a16="http://schemas.microsoft.com/office/drawing/2014/main" id="{FC346BD7-B025-9D47-1626-C6945180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6" name="Picture 895">
              <a:extLst>
                <a:ext uri="{FF2B5EF4-FFF2-40B4-BE49-F238E27FC236}">
                  <a16:creationId xmlns:a16="http://schemas.microsoft.com/office/drawing/2014/main" id="{36A743B7-44CE-13BB-B025-6C91475BA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8B7D0844-9523-AC9C-F57F-C7E21C826A6F}"/>
              </a:ext>
            </a:extLst>
          </p:cNvPr>
          <p:cNvGrpSpPr/>
          <p:nvPr/>
        </p:nvGrpSpPr>
        <p:grpSpPr>
          <a:xfrm>
            <a:off x="28156058" y="22618855"/>
            <a:ext cx="531985" cy="1284281"/>
            <a:chOff x="11420195" y="33416644"/>
            <a:chExt cx="692547" cy="1671898"/>
          </a:xfrm>
        </p:grpSpPr>
        <p:pic>
          <p:nvPicPr>
            <p:cNvPr id="874" name="Picture 873">
              <a:extLst>
                <a:ext uri="{FF2B5EF4-FFF2-40B4-BE49-F238E27FC236}">
                  <a16:creationId xmlns:a16="http://schemas.microsoft.com/office/drawing/2014/main" id="{D3E2AD7E-D3BA-1AD0-C7DC-237CC5C4E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5" name="Picture 874">
              <a:extLst>
                <a:ext uri="{FF2B5EF4-FFF2-40B4-BE49-F238E27FC236}">
                  <a16:creationId xmlns:a16="http://schemas.microsoft.com/office/drawing/2014/main" id="{2C295B02-8EEE-E3E0-B205-4193152C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F2FD7E31-4F4D-8D93-4487-5CA6C77039D6}"/>
              </a:ext>
            </a:extLst>
          </p:cNvPr>
          <p:cNvGrpSpPr/>
          <p:nvPr/>
        </p:nvGrpSpPr>
        <p:grpSpPr>
          <a:xfrm>
            <a:off x="27393979" y="22618855"/>
            <a:ext cx="544685" cy="1284281"/>
            <a:chOff x="11403662" y="33416644"/>
            <a:chExt cx="709080" cy="1671898"/>
          </a:xfrm>
        </p:grpSpPr>
        <p:pic>
          <p:nvPicPr>
            <p:cNvPr id="877" name="Picture 876">
              <a:extLst>
                <a:ext uri="{FF2B5EF4-FFF2-40B4-BE49-F238E27FC236}">
                  <a16:creationId xmlns:a16="http://schemas.microsoft.com/office/drawing/2014/main" id="{50ED15C4-91C2-0D83-7126-567B4D596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8" name="Picture 877">
              <a:extLst>
                <a:ext uri="{FF2B5EF4-FFF2-40B4-BE49-F238E27FC236}">
                  <a16:creationId xmlns:a16="http://schemas.microsoft.com/office/drawing/2014/main" id="{385B8321-255C-00BB-090E-94F2C73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8699646A-F4C6-1BF8-0DB2-C16EB7C64F34}"/>
              </a:ext>
            </a:extLst>
          </p:cNvPr>
          <p:cNvGrpSpPr/>
          <p:nvPr/>
        </p:nvGrpSpPr>
        <p:grpSpPr>
          <a:xfrm>
            <a:off x="26519718" y="22627193"/>
            <a:ext cx="544685" cy="1284281"/>
            <a:chOff x="11403662" y="33416644"/>
            <a:chExt cx="709080" cy="1671898"/>
          </a:xfrm>
        </p:grpSpPr>
        <p:pic>
          <p:nvPicPr>
            <p:cNvPr id="880" name="Picture 879">
              <a:extLst>
                <a:ext uri="{FF2B5EF4-FFF2-40B4-BE49-F238E27FC236}">
                  <a16:creationId xmlns:a16="http://schemas.microsoft.com/office/drawing/2014/main" id="{E5FE7992-7A1C-C210-57FA-FB6F793B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1" name="Picture 880">
              <a:extLst>
                <a:ext uri="{FF2B5EF4-FFF2-40B4-BE49-F238E27FC236}">
                  <a16:creationId xmlns:a16="http://schemas.microsoft.com/office/drawing/2014/main" id="{C8959089-E0FA-7D87-8A2C-C6CB136A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2" name="Group 881">
            <a:extLst>
              <a:ext uri="{FF2B5EF4-FFF2-40B4-BE49-F238E27FC236}">
                <a16:creationId xmlns:a16="http://schemas.microsoft.com/office/drawing/2014/main" id="{38B8DBD1-0DE7-0C41-5488-A7DC18A65E8E}"/>
              </a:ext>
            </a:extLst>
          </p:cNvPr>
          <p:cNvGrpSpPr/>
          <p:nvPr/>
        </p:nvGrpSpPr>
        <p:grpSpPr>
          <a:xfrm>
            <a:off x="25780194" y="22644998"/>
            <a:ext cx="544685" cy="1284281"/>
            <a:chOff x="11403662" y="33416644"/>
            <a:chExt cx="709080" cy="1671898"/>
          </a:xfrm>
        </p:grpSpPr>
        <p:pic>
          <p:nvPicPr>
            <p:cNvPr id="883" name="Picture 882">
              <a:extLst>
                <a:ext uri="{FF2B5EF4-FFF2-40B4-BE49-F238E27FC236}">
                  <a16:creationId xmlns:a16="http://schemas.microsoft.com/office/drawing/2014/main" id="{D5EE1DD7-1009-DE79-0D3E-F6896B10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4" name="Picture 883">
              <a:extLst>
                <a:ext uri="{FF2B5EF4-FFF2-40B4-BE49-F238E27FC236}">
                  <a16:creationId xmlns:a16="http://schemas.microsoft.com/office/drawing/2014/main" id="{A536D68A-CFAD-C579-8436-EAF5D832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E20BB1CD-FD5A-11B4-5E9E-CC103831AE14}"/>
              </a:ext>
            </a:extLst>
          </p:cNvPr>
          <p:cNvGrpSpPr/>
          <p:nvPr/>
        </p:nvGrpSpPr>
        <p:grpSpPr>
          <a:xfrm>
            <a:off x="24635668" y="26741056"/>
            <a:ext cx="531985" cy="1284281"/>
            <a:chOff x="11420195" y="33416644"/>
            <a:chExt cx="692547" cy="1671898"/>
          </a:xfrm>
        </p:grpSpPr>
        <p:pic>
          <p:nvPicPr>
            <p:cNvPr id="862" name="Picture 861">
              <a:extLst>
                <a:ext uri="{FF2B5EF4-FFF2-40B4-BE49-F238E27FC236}">
                  <a16:creationId xmlns:a16="http://schemas.microsoft.com/office/drawing/2014/main" id="{835904EB-E784-1F9B-71C7-CC5B55A68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3" name="Picture 862">
              <a:extLst>
                <a:ext uri="{FF2B5EF4-FFF2-40B4-BE49-F238E27FC236}">
                  <a16:creationId xmlns:a16="http://schemas.microsoft.com/office/drawing/2014/main" id="{EFCF21C1-E9CC-0E93-6084-80B92432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4A0B588C-E708-7B0E-3518-C6C7C730E8DA}"/>
              </a:ext>
            </a:extLst>
          </p:cNvPr>
          <p:cNvGrpSpPr/>
          <p:nvPr/>
        </p:nvGrpSpPr>
        <p:grpSpPr>
          <a:xfrm>
            <a:off x="23873589" y="26741056"/>
            <a:ext cx="544685" cy="1284281"/>
            <a:chOff x="11403662" y="33416644"/>
            <a:chExt cx="709080" cy="1671898"/>
          </a:xfrm>
        </p:grpSpPr>
        <p:pic>
          <p:nvPicPr>
            <p:cNvPr id="865" name="Picture 864">
              <a:extLst>
                <a:ext uri="{FF2B5EF4-FFF2-40B4-BE49-F238E27FC236}">
                  <a16:creationId xmlns:a16="http://schemas.microsoft.com/office/drawing/2014/main" id="{BA787832-6C8F-4E98-15C7-68F329CE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6" name="Picture 865">
              <a:extLst>
                <a:ext uri="{FF2B5EF4-FFF2-40B4-BE49-F238E27FC236}">
                  <a16:creationId xmlns:a16="http://schemas.microsoft.com/office/drawing/2014/main" id="{CD52C402-DF27-ACF3-3F98-BA0BD905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14D5BBB0-7C71-0AE3-B08F-769111E8DB30}"/>
              </a:ext>
            </a:extLst>
          </p:cNvPr>
          <p:cNvGrpSpPr/>
          <p:nvPr/>
        </p:nvGrpSpPr>
        <p:grpSpPr>
          <a:xfrm>
            <a:off x="22999328" y="26749394"/>
            <a:ext cx="544685" cy="1284281"/>
            <a:chOff x="11403662" y="33416644"/>
            <a:chExt cx="709080" cy="1671898"/>
          </a:xfrm>
        </p:grpSpPr>
        <p:pic>
          <p:nvPicPr>
            <p:cNvPr id="868" name="Picture 867">
              <a:extLst>
                <a:ext uri="{FF2B5EF4-FFF2-40B4-BE49-F238E27FC236}">
                  <a16:creationId xmlns:a16="http://schemas.microsoft.com/office/drawing/2014/main" id="{26A6C516-5F0D-2F71-A175-0EC7EB940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9" name="Picture 868">
              <a:extLst>
                <a:ext uri="{FF2B5EF4-FFF2-40B4-BE49-F238E27FC236}">
                  <a16:creationId xmlns:a16="http://schemas.microsoft.com/office/drawing/2014/main" id="{25872337-E1FB-A8EB-607C-824D0205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0B042203-EE85-501F-D401-3C51F3CCEFF5}"/>
              </a:ext>
            </a:extLst>
          </p:cNvPr>
          <p:cNvGrpSpPr/>
          <p:nvPr/>
        </p:nvGrpSpPr>
        <p:grpSpPr>
          <a:xfrm>
            <a:off x="22259804" y="26767199"/>
            <a:ext cx="544685" cy="1284281"/>
            <a:chOff x="11403662" y="33416644"/>
            <a:chExt cx="709080" cy="1671898"/>
          </a:xfrm>
        </p:grpSpPr>
        <p:pic>
          <p:nvPicPr>
            <p:cNvPr id="871" name="Picture 870">
              <a:extLst>
                <a:ext uri="{FF2B5EF4-FFF2-40B4-BE49-F238E27FC236}">
                  <a16:creationId xmlns:a16="http://schemas.microsoft.com/office/drawing/2014/main" id="{9A3D79EC-F11D-305B-1992-174710CC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2" name="Picture 871">
              <a:extLst>
                <a:ext uri="{FF2B5EF4-FFF2-40B4-BE49-F238E27FC236}">
                  <a16:creationId xmlns:a16="http://schemas.microsoft.com/office/drawing/2014/main" id="{D91434E9-3E3D-9770-5948-2485B254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8" name="Group 837">
            <a:extLst>
              <a:ext uri="{FF2B5EF4-FFF2-40B4-BE49-F238E27FC236}">
                <a16:creationId xmlns:a16="http://schemas.microsoft.com/office/drawing/2014/main" id="{4A0BBB78-E1D9-F8B9-F7AC-61BB33280931}"/>
              </a:ext>
            </a:extLst>
          </p:cNvPr>
          <p:cNvGrpSpPr/>
          <p:nvPr/>
        </p:nvGrpSpPr>
        <p:grpSpPr>
          <a:xfrm>
            <a:off x="11266495" y="33806003"/>
            <a:ext cx="544685" cy="1284281"/>
            <a:chOff x="11403662" y="33416644"/>
            <a:chExt cx="709080" cy="1671898"/>
          </a:xfrm>
        </p:grpSpPr>
        <p:pic>
          <p:nvPicPr>
            <p:cNvPr id="836" name="Picture 835">
              <a:extLst>
                <a:ext uri="{FF2B5EF4-FFF2-40B4-BE49-F238E27FC236}">
                  <a16:creationId xmlns:a16="http://schemas.microsoft.com/office/drawing/2014/main" id="{DD9920BF-CA38-9E86-EF04-B2328E64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37" name="Picture 836">
              <a:extLst>
                <a:ext uri="{FF2B5EF4-FFF2-40B4-BE49-F238E27FC236}">
                  <a16:creationId xmlns:a16="http://schemas.microsoft.com/office/drawing/2014/main" id="{AE0870E5-2249-02DB-85AE-706F15F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62C14C16-9CC2-0697-5F27-FC0C047638A8}"/>
              </a:ext>
            </a:extLst>
          </p:cNvPr>
          <p:cNvGrpSpPr/>
          <p:nvPr/>
        </p:nvGrpSpPr>
        <p:grpSpPr>
          <a:xfrm>
            <a:off x="10517115" y="33806003"/>
            <a:ext cx="544685" cy="1284281"/>
            <a:chOff x="11403662" y="33416644"/>
            <a:chExt cx="709080" cy="1671898"/>
          </a:xfrm>
        </p:grpSpPr>
        <p:pic>
          <p:nvPicPr>
            <p:cNvPr id="841" name="Picture 840">
              <a:extLst>
                <a:ext uri="{FF2B5EF4-FFF2-40B4-BE49-F238E27FC236}">
                  <a16:creationId xmlns:a16="http://schemas.microsoft.com/office/drawing/2014/main" id="{C0B73767-2543-574F-D41C-4C59AAEC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2" name="Picture 841">
              <a:extLst>
                <a:ext uri="{FF2B5EF4-FFF2-40B4-BE49-F238E27FC236}">
                  <a16:creationId xmlns:a16="http://schemas.microsoft.com/office/drawing/2014/main" id="{4853F40C-5C35-FB5A-3107-C010E849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1C299352-1D1E-1C31-4A34-768AD1D877AC}"/>
              </a:ext>
            </a:extLst>
          </p:cNvPr>
          <p:cNvGrpSpPr/>
          <p:nvPr/>
        </p:nvGrpSpPr>
        <p:grpSpPr>
          <a:xfrm>
            <a:off x="9642854" y="33814341"/>
            <a:ext cx="544685" cy="1284281"/>
            <a:chOff x="11403662" y="33416644"/>
            <a:chExt cx="709080" cy="1671898"/>
          </a:xfrm>
        </p:grpSpPr>
        <p:pic>
          <p:nvPicPr>
            <p:cNvPr id="844" name="Picture 843">
              <a:extLst>
                <a:ext uri="{FF2B5EF4-FFF2-40B4-BE49-F238E27FC236}">
                  <a16:creationId xmlns:a16="http://schemas.microsoft.com/office/drawing/2014/main" id="{B2210711-C7E8-D5CE-A925-393121B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5" name="Picture 844">
              <a:extLst>
                <a:ext uri="{FF2B5EF4-FFF2-40B4-BE49-F238E27FC236}">
                  <a16:creationId xmlns:a16="http://schemas.microsoft.com/office/drawing/2014/main" id="{1519C54D-9C3D-3001-35CC-4A891633B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6" name="Group 845">
            <a:extLst>
              <a:ext uri="{FF2B5EF4-FFF2-40B4-BE49-F238E27FC236}">
                <a16:creationId xmlns:a16="http://schemas.microsoft.com/office/drawing/2014/main" id="{81A38990-9E1A-A6BB-241D-03AB5CB28AF0}"/>
              </a:ext>
            </a:extLst>
          </p:cNvPr>
          <p:cNvGrpSpPr/>
          <p:nvPr/>
        </p:nvGrpSpPr>
        <p:grpSpPr>
          <a:xfrm>
            <a:off x="8903330" y="33832146"/>
            <a:ext cx="544685" cy="1284281"/>
            <a:chOff x="11403662" y="33416644"/>
            <a:chExt cx="709080" cy="1671898"/>
          </a:xfrm>
        </p:grpSpPr>
        <p:pic>
          <p:nvPicPr>
            <p:cNvPr id="847" name="Picture 846">
              <a:extLst>
                <a:ext uri="{FF2B5EF4-FFF2-40B4-BE49-F238E27FC236}">
                  <a16:creationId xmlns:a16="http://schemas.microsoft.com/office/drawing/2014/main" id="{48A1E61B-52FC-8540-6756-E58E8C5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8" name="Picture 847">
              <a:extLst>
                <a:ext uri="{FF2B5EF4-FFF2-40B4-BE49-F238E27FC236}">
                  <a16:creationId xmlns:a16="http://schemas.microsoft.com/office/drawing/2014/main" id="{417739D7-4CAF-08D4-B3AE-D08E7C4F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9" name="Group 848">
            <a:extLst>
              <a:ext uri="{FF2B5EF4-FFF2-40B4-BE49-F238E27FC236}">
                <a16:creationId xmlns:a16="http://schemas.microsoft.com/office/drawing/2014/main" id="{1DC75C7D-F4A5-326F-76D5-0AD01E506CAE}"/>
              </a:ext>
            </a:extLst>
          </p:cNvPr>
          <p:cNvGrpSpPr/>
          <p:nvPr/>
        </p:nvGrpSpPr>
        <p:grpSpPr>
          <a:xfrm>
            <a:off x="21525070" y="33787300"/>
            <a:ext cx="544685" cy="1284281"/>
            <a:chOff x="11403662" y="33416644"/>
            <a:chExt cx="709080" cy="1671898"/>
          </a:xfrm>
        </p:grpSpPr>
        <p:pic>
          <p:nvPicPr>
            <p:cNvPr id="850" name="Picture 849">
              <a:extLst>
                <a:ext uri="{FF2B5EF4-FFF2-40B4-BE49-F238E27FC236}">
                  <a16:creationId xmlns:a16="http://schemas.microsoft.com/office/drawing/2014/main" id="{A723F69B-424E-309F-3D03-B07D2A38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1" name="Picture 850">
              <a:extLst>
                <a:ext uri="{FF2B5EF4-FFF2-40B4-BE49-F238E27FC236}">
                  <a16:creationId xmlns:a16="http://schemas.microsoft.com/office/drawing/2014/main" id="{7FCE0C47-52C2-D206-BDEA-C871591C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2" name="Group 851">
            <a:extLst>
              <a:ext uri="{FF2B5EF4-FFF2-40B4-BE49-F238E27FC236}">
                <a16:creationId xmlns:a16="http://schemas.microsoft.com/office/drawing/2014/main" id="{ADFFBB6D-A332-67DF-F795-43D929D2BE91}"/>
              </a:ext>
            </a:extLst>
          </p:cNvPr>
          <p:cNvGrpSpPr/>
          <p:nvPr/>
        </p:nvGrpSpPr>
        <p:grpSpPr>
          <a:xfrm>
            <a:off x="20775690" y="33787300"/>
            <a:ext cx="544685" cy="1284281"/>
            <a:chOff x="11403662" y="33416644"/>
            <a:chExt cx="709080" cy="1671898"/>
          </a:xfrm>
        </p:grpSpPr>
        <p:pic>
          <p:nvPicPr>
            <p:cNvPr id="853" name="Picture 852">
              <a:extLst>
                <a:ext uri="{FF2B5EF4-FFF2-40B4-BE49-F238E27FC236}">
                  <a16:creationId xmlns:a16="http://schemas.microsoft.com/office/drawing/2014/main" id="{1A7C2431-81C3-575F-B0D3-11421DEF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4" name="Picture 853">
              <a:extLst>
                <a:ext uri="{FF2B5EF4-FFF2-40B4-BE49-F238E27FC236}">
                  <a16:creationId xmlns:a16="http://schemas.microsoft.com/office/drawing/2014/main" id="{4603548A-7FE7-8A70-8A8B-44D6566C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5" name="Group 854">
            <a:extLst>
              <a:ext uri="{FF2B5EF4-FFF2-40B4-BE49-F238E27FC236}">
                <a16:creationId xmlns:a16="http://schemas.microsoft.com/office/drawing/2014/main" id="{3F0A6BBB-CE2E-9411-1776-9ABEB0142E3B}"/>
              </a:ext>
            </a:extLst>
          </p:cNvPr>
          <p:cNvGrpSpPr/>
          <p:nvPr/>
        </p:nvGrpSpPr>
        <p:grpSpPr>
          <a:xfrm>
            <a:off x="19901429" y="33795638"/>
            <a:ext cx="544685" cy="1284281"/>
            <a:chOff x="11403662" y="33416644"/>
            <a:chExt cx="709080" cy="1671898"/>
          </a:xfrm>
        </p:grpSpPr>
        <p:pic>
          <p:nvPicPr>
            <p:cNvPr id="856" name="Picture 855">
              <a:extLst>
                <a:ext uri="{FF2B5EF4-FFF2-40B4-BE49-F238E27FC236}">
                  <a16:creationId xmlns:a16="http://schemas.microsoft.com/office/drawing/2014/main" id="{66276D86-769B-A469-AA80-43DADE67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7" name="Picture 856">
              <a:extLst>
                <a:ext uri="{FF2B5EF4-FFF2-40B4-BE49-F238E27FC236}">
                  <a16:creationId xmlns:a16="http://schemas.microsoft.com/office/drawing/2014/main" id="{44381BE4-4BD4-FDC4-3BEA-40CC7F32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ED7825D8-D277-6568-D0D7-9CB50690CDB3}"/>
              </a:ext>
            </a:extLst>
          </p:cNvPr>
          <p:cNvGrpSpPr/>
          <p:nvPr/>
        </p:nvGrpSpPr>
        <p:grpSpPr>
          <a:xfrm>
            <a:off x="19161905" y="33813443"/>
            <a:ext cx="544685" cy="1284281"/>
            <a:chOff x="11403662" y="33416644"/>
            <a:chExt cx="709080" cy="1671898"/>
          </a:xfrm>
        </p:grpSpPr>
        <p:pic>
          <p:nvPicPr>
            <p:cNvPr id="859" name="Picture 858">
              <a:extLst>
                <a:ext uri="{FF2B5EF4-FFF2-40B4-BE49-F238E27FC236}">
                  <a16:creationId xmlns:a16="http://schemas.microsoft.com/office/drawing/2014/main" id="{171D0559-FCD3-A8EF-5388-E237EE78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0" name="Picture 859">
              <a:extLst>
                <a:ext uri="{FF2B5EF4-FFF2-40B4-BE49-F238E27FC236}">
                  <a16:creationId xmlns:a16="http://schemas.microsoft.com/office/drawing/2014/main" id="{3713BF70-8929-E081-D663-05786037E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F3DAF523-95B6-6D21-D461-828DAA3320A1}"/>
              </a:ext>
            </a:extLst>
          </p:cNvPr>
          <p:cNvGrpSpPr/>
          <p:nvPr/>
        </p:nvGrpSpPr>
        <p:grpSpPr>
          <a:xfrm>
            <a:off x="18100763" y="13679401"/>
            <a:ext cx="2891284" cy="4631024"/>
            <a:chOff x="10162568" y="13638561"/>
            <a:chExt cx="2891284" cy="4631024"/>
          </a:xfrm>
        </p:grpSpPr>
        <p:pic>
          <p:nvPicPr>
            <p:cNvPr id="834" name="Picture 833">
              <a:extLst>
                <a:ext uri="{FF2B5EF4-FFF2-40B4-BE49-F238E27FC236}">
                  <a16:creationId xmlns:a16="http://schemas.microsoft.com/office/drawing/2014/main" id="{8D985D76-044B-B107-9B6D-2E58574E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62568" y="13638561"/>
              <a:ext cx="719038" cy="4593855"/>
            </a:xfrm>
            <a:prstGeom prst="rect">
              <a:avLst/>
            </a:prstGeom>
          </p:spPr>
        </p:pic>
        <p:pic>
          <p:nvPicPr>
            <p:cNvPr id="835" name="Picture 834">
              <a:extLst>
                <a:ext uri="{FF2B5EF4-FFF2-40B4-BE49-F238E27FC236}">
                  <a16:creationId xmlns:a16="http://schemas.microsoft.com/office/drawing/2014/main" id="{E0FCA8ED-FD22-E3C2-FF91-FBB7E1BD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814" y="13675730"/>
              <a:ext cx="719038" cy="4593855"/>
            </a:xfrm>
            <a:prstGeom prst="rect">
              <a:avLst/>
            </a:prstGeom>
          </p:spPr>
        </p:pic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CB95A14C-E605-466F-35D9-CF428EE138DA}"/>
              </a:ext>
            </a:extLst>
          </p:cNvPr>
          <p:cNvGrpSpPr/>
          <p:nvPr/>
        </p:nvGrpSpPr>
        <p:grpSpPr>
          <a:xfrm>
            <a:off x="10232226" y="13771122"/>
            <a:ext cx="2909768" cy="4611423"/>
            <a:chOff x="10141801" y="13769814"/>
            <a:chExt cx="2909768" cy="4611423"/>
          </a:xfrm>
        </p:grpSpPr>
        <p:pic>
          <p:nvPicPr>
            <p:cNvPr id="831" name="Picture 830">
              <a:extLst>
                <a:ext uri="{FF2B5EF4-FFF2-40B4-BE49-F238E27FC236}">
                  <a16:creationId xmlns:a16="http://schemas.microsoft.com/office/drawing/2014/main" id="{7D682CA2-810E-AA84-7FA0-5E8DEDCE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41801" y="13769814"/>
              <a:ext cx="719038" cy="4593855"/>
            </a:xfrm>
            <a:prstGeom prst="rect">
              <a:avLst/>
            </a:prstGeom>
          </p:spPr>
        </p:pic>
        <p:pic>
          <p:nvPicPr>
            <p:cNvPr id="830" name="Picture 829">
              <a:extLst>
                <a:ext uri="{FF2B5EF4-FFF2-40B4-BE49-F238E27FC236}">
                  <a16:creationId xmlns:a16="http://schemas.microsoft.com/office/drawing/2014/main" id="{20FA4A39-62BC-AD30-688C-D82FEBF2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2531" y="13787382"/>
              <a:ext cx="719038" cy="4593855"/>
            </a:xfrm>
            <a:prstGeom prst="rect">
              <a:avLst/>
            </a:prstGeom>
          </p:spPr>
        </p:pic>
      </p:grpSp>
      <p:pic>
        <p:nvPicPr>
          <p:cNvPr id="701" name="Picture 700">
            <a:extLst>
              <a:ext uri="{FF2B5EF4-FFF2-40B4-BE49-F238E27FC236}">
                <a16:creationId xmlns:a16="http://schemas.microsoft.com/office/drawing/2014/main" id="{C8E3C826-343D-CEFF-1344-9C30F2C167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57" y="7362796"/>
            <a:ext cx="19019559" cy="1865380"/>
          </a:xfrm>
          <a:prstGeom prst="rect">
            <a:avLst/>
          </a:prstGeom>
        </p:spPr>
      </p:pic>
      <p:pic>
        <p:nvPicPr>
          <p:cNvPr id="697" name="Picture 696">
            <a:extLst>
              <a:ext uri="{FF2B5EF4-FFF2-40B4-BE49-F238E27FC236}">
                <a16:creationId xmlns:a16="http://schemas.microsoft.com/office/drawing/2014/main" id="{B6E02194-3696-1F66-294B-D67A047EB6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9" y="15256705"/>
            <a:ext cx="6735367" cy="1447503"/>
          </a:xfrm>
          <a:prstGeom prst="rect">
            <a:avLst/>
          </a:prstGeom>
        </p:spPr>
      </p:pic>
      <p:pic>
        <p:nvPicPr>
          <p:cNvPr id="696" name="Picture 695">
            <a:extLst>
              <a:ext uri="{FF2B5EF4-FFF2-40B4-BE49-F238E27FC236}">
                <a16:creationId xmlns:a16="http://schemas.microsoft.com/office/drawing/2014/main" id="{C92A2FBA-0C11-EBE0-80AB-A7731525C5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070" y="15370187"/>
            <a:ext cx="6735367" cy="1447503"/>
          </a:xfrm>
          <a:prstGeom prst="rect">
            <a:avLst/>
          </a:prstGeom>
        </p:spPr>
      </p:pic>
      <p:pic>
        <p:nvPicPr>
          <p:cNvPr id="695" name="Picture 694">
            <a:extLst>
              <a:ext uri="{FF2B5EF4-FFF2-40B4-BE49-F238E27FC236}">
                <a16:creationId xmlns:a16="http://schemas.microsoft.com/office/drawing/2014/main" id="{AD43D7D0-E11C-2AF7-C208-C924626A85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95" y="18253198"/>
            <a:ext cx="6735367" cy="1447503"/>
          </a:xfrm>
          <a:prstGeom prst="rect">
            <a:avLst/>
          </a:prstGeom>
        </p:spPr>
      </p:pic>
      <p:pic>
        <p:nvPicPr>
          <p:cNvPr id="694" name="Picture 693">
            <a:extLst>
              <a:ext uri="{FF2B5EF4-FFF2-40B4-BE49-F238E27FC236}">
                <a16:creationId xmlns:a16="http://schemas.microsoft.com/office/drawing/2014/main" id="{D688F7AE-49E5-7AAE-7526-A3CA9674C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35" y="18270802"/>
            <a:ext cx="6735367" cy="1447503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E720FC50-35B6-DAF7-7E64-8ABFE26416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185" y="11796813"/>
            <a:ext cx="10716790" cy="13045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408108C1-98D5-9F5A-7F7B-1A2E816823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02" y="11724962"/>
            <a:ext cx="10716790" cy="1304547"/>
          </a:xfrm>
          <a:prstGeom prst="rect">
            <a:avLst/>
          </a:prstGeom>
        </p:spPr>
      </p:pic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273EB300-B15D-7676-A249-B66FD58E4BC4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/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FAF7687D-5C74-67EF-C0B2-2CB49C1F6FC3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/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A60B982E-1FEA-DED9-3098-377348EFC8EB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/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39C21651-5593-0212-BE4F-32514C1B041E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/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C6196761-8F96-1409-8A5D-26602B5E4376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/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CD22BF7B-7CCE-44F6-7B8C-119CE87B511F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/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2809337F-4934-ABC4-4E32-39ABED90C9E1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/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E1E5EEFC-C8FA-E6CF-04E9-3951F33F8569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/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E4DBD96A-7AC7-6289-4A7F-A16D7B614C8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/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D1637F46-C655-CEFB-737C-50FE520EC259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/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7F46181B-7B33-7580-1C40-233B225C72F4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/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1B9F44B1-47C9-6E34-AC7C-FA3D83778241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/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B29C3F8A-979C-A1F7-3205-E8C3E0EE50CD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/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53519085-3959-BCAA-9DD9-B3514CE8ABE8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/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F50241C6-A88A-76C7-9FB1-4B0A710DC798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/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83F8EDDC-AF7D-3401-DA72-F15EF26C708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/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B99997B-3FF6-B52D-C07E-04A7E065D98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/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2833C00C-AE17-823F-5E12-4ED24B3F7AD7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/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B2DEC3EB-CF6E-3059-6992-64A6D94C9957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/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9696D540-D215-7CD3-59B4-2AEF226A8418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/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0E849C31-B5F6-E84F-0AAF-15FA71FD34C9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/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95A9F3A9-946A-885A-89C7-D8CE96ED3E6E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/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9B9F103A-A833-EC0F-2F90-8B5BEF332D5A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/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3B0EC59A-C33C-ABEF-4218-421398F19744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/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9AD20B6B-213F-36DE-C2E9-658D3B1BE26E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/>
      </p:sp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9DE57CB1-B63D-60A8-A87A-34B0EAAEAEED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/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DA6A24BE-825E-13B3-5FE1-1F5833445DA6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/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85B94C48-282B-34DD-3955-0AEA4A6A5103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/>
      </p:sp>
      <p:sp>
        <p:nvSpPr>
          <p:cNvPr id="125" name="Picture Placeholder 124">
            <a:extLst>
              <a:ext uri="{FF2B5EF4-FFF2-40B4-BE49-F238E27FC236}">
                <a16:creationId xmlns:a16="http://schemas.microsoft.com/office/drawing/2014/main" id="{5193349F-A43C-DBDD-49BB-131CA7D69B62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/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24364D7-DB20-907C-5643-DC34168D3D9B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/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CF6D117-0FD2-415F-FA4C-D69A6AAE6B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9BF797C-0DE9-AFEF-A68E-59B97E6ED8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/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1D3F1080-4D3C-214E-94C7-E08D7DFBE07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/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09636495-DACC-D47B-E3D6-A2465E15E44D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BF88B2DF-DBB5-44A4-5FD1-BE9616964F39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/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D43F850-4F0C-9F47-B1B1-7AA2F11ABD4E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/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1FE10280-578E-7224-18B5-0C798D30E117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/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06858696-5958-08D5-6890-E2A7353A1E2B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/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DC96A8EC-CB22-443B-CC82-E1DC30F96CC8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/>
      </p:sp>
      <p:sp>
        <p:nvSpPr>
          <p:cNvPr id="129" name="Picture Placeholder 128">
            <a:extLst>
              <a:ext uri="{FF2B5EF4-FFF2-40B4-BE49-F238E27FC236}">
                <a16:creationId xmlns:a16="http://schemas.microsoft.com/office/drawing/2014/main" id="{827655D7-982F-4085-B26C-3551B3734863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/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EFBBAB90-599B-5900-0478-4047FC81219E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/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A2591F3-D002-9BD0-D0E9-99F602EA10EF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/>
      </p:sp>
      <p:sp>
        <p:nvSpPr>
          <p:cNvPr id="132" name="Picture Placeholder 131">
            <a:extLst>
              <a:ext uri="{FF2B5EF4-FFF2-40B4-BE49-F238E27FC236}">
                <a16:creationId xmlns:a16="http://schemas.microsoft.com/office/drawing/2014/main" id="{29059EE5-14B7-268F-6916-E2C9A472DBB5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/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C81D8517-CC8A-341C-EFB3-2177CEF9053C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/>
      </p:sp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F653D9C4-9956-C0B2-911A-ECEC5E7D540D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/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B29222D0-C6ED-5ADE-3A69-9A747610A40E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/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9BA41D27-23EC-21E9-E5DC-82B8D962724A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/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4A3CF4E-E41E-47C1-6F7D-4A376E6741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41" y="9201091"/>
            <a:ext cx="4129645" cy="130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BFDDB-7FD4-971F-5862-657FED166C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04" y="1387431"/>
            <a:ext cx="19542858" cy="5142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851CA-96C2-7AD6-D85C-40A7B7B60D6F}"/>
              </a:ext>
            </a:extLst>
          </p:cNvPr>
          <p:cNvSpPr txBox="1"/>
          <p:nvPr/>
        </p:nvSpPr>
        <p:spPr>
          <a:xfrm>
            <a:off x="9172365" y="1617464"/>
            <a:ext cx="12692405" cy="1529821"/>
          </a:xfrm>
          <a:prstGeom prst="rect">
            <a:avLst/>
          </a:prstGeom>
          <a:noFill/>
        </p:spPr>
        <p:txBody>
          <a:bodyPr wrap="square" rtlCol="0" anchor="t">
            <a:prstTxWarp prst="textArchDown">
              <a:avLst>
                <a:gd name="adj" fmla="val 11450"/>
              </a:avLst>
            </a:prstTxWarp>
            <a:spAutoFit/>
          </a:bodyPr>
          <a:lstStyle/>
          <a:p>
            <a:pPr algn="ctr"/>
            <a:r>
              <a:rPr lang="ru-RU" sz="6000" dirty="0">
                <a:latin typeface="Nexa Script Light" panose="00000500000000000000" pitchFamily="2" charset="0"/>
              </a:rPr>
              <a:t>Название Семейного Древа </a:t>
            </a:r>
            <a:endParaRPr lang="en-US" sz="6000" dirty="0">
              <a:latin typeface="Nexa Script Light" panose="00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F05084-58C9-D676-A530-AB945B98F51F}"/>
              </a:ext>
            </a:extLst>
          </p:cNvPr>
          <p:cNvGrpSpPr/>
          <p:nvPr/>
        </p:nvGrpSpPr>
        <p:grpSpPr>
          <a:xfrm>
            <a:off x="13897996" y="5325694"/>
            <a:ext cx="3369605" cy="1824308"/>
            <a:chOff x="14027695" y="5892110"/>
            <a:chExt cx="3107066" cy="16821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B9E07-3C40-232E-7B0B-359B0E27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695" y="5892110"/>
              <a:ext cx="3107066" cy="16821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56F42B-9DAE-E038-E78F-906FB111D83F}"/>
                </a:ext>
              </a:extLst>
            </p:cNvPr>
            <p:cNvSpPr txBox="1"/>
            <p:nvPr/>
          </p:nvSpPr>
          <p:spPr>
            <a:xfrm>
              <a:off x="14357159" y="6383655"/>
              <a:ext cx="2191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/>
                <a:t>Имя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71231B-B595-C607-B615-C7E770F75AC3}"/>
              </a:ext>
            </a:extLst>
          </p:cNvPr>
          <p:cNvGrpSpPr/>
          <p:nvPr/>
        </p:nvGrpSpPr>
        <p:grpSpPr>
          <a:xfrm>
            <a:off x="9531731" y="5421881"/>
            <a:ext cx="1458460" cy="1211525"/>
            <a:chOff x="12569235" y="4892635"/>
            <a:chExt cx="1458460" cy="12115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1F5C26-6073-4AFD-3298-9E7E1090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15EB9-CB20-EB20-366F-2FC550624236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65700C-945E-520C-F72C-77E172E7D0F6}"/>
              </a:ext>
            </a:extLst>
          </p:cNvPr>
          <p:cNvGrpSpPr/>
          <p:nvPr/>
        </p:nvGrpSpPr>
        <p:grpSpPr>
          <a:xfrm>
            <a:off x="10990191" y="4753222"/>
            <a:ext cx="1458460" cy="1211525"/>
            <a:chOff x="12569235" y="4892635"/>
            <a:chExt cx="1458460" cy="12115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63B191-4B5F-3470-E650-0C2BAE8C3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BC0599-B487-7343-5647-6D5F71AD2AA4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109395-109E-F260-3630-8375E9C20C5A}"/>
              </a:ext>
            </a:extLst>
          </p:cNvPr>
          <p:cNvGrpSpPr/>
          <p:nvPr/>
        </p:nvGrpSpPr>
        <p:grpSpPr>
          <a:xfrm>
            <a:off x="12568368" y="4282725"/>
            <a:ext cx="1458460" cy="1211525"/>
            <a:chOff x="12569235" y="4892635"/>
            <a:chExt cx="1458460" cy="12115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639594E-7D70-17E8-D62A-DAC13AD42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F81126-B4FC-20B9-3F31-C9D81B96DAFE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3B1BC9-2EEA-2F42-2A7C-A13D21D0DED5}"/>
              </a:ext>
            </a:extLst>
          </p:cNvPr>
          <p:cNvGrpSpPr/>
          <p:nvPr/>
        </p:nvGrpSpPr>
        <p:grpSpPr>
          <a:xfrm>
            <a:off x="18464201" y="4747615"/>
            <a:ext cx="1458460" cy="1211525"/>
            <a:chOff x="12569235" y="4892635"/>
            <a:chExt cx="1458460" cy="121152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D6F582-DD08-00CE-3939-17160459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0C231B-4BFC-B450-041F-C76BF233573D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1E05D2-7C04-3BB4-0146-0C7973CBDC80}"/>
              </a:ext>
            </a:extLst>
          </p:cNvPr>
          <p:cNvGrpSpPr/>
          <p:nvPr/>
        </p:nvGrpSpPr>
        <p:grpSpPr>
          <a:xfrm>
            <a:off x="4528197" y="13113479"/>
            <a:ext cx="3291840" cy="1188720"/>
            <a:chOff x="12225692" y="8942992"/>
            <a:chExt cx="3107066" cy="99989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ADD38ED-8FB3-ED4C-7858-B221CAAC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692" y="8942992"/>
              <a:ext cx="3107066" cy="99989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F1DC36E-3826-6679-7550-236D9535A6CC}"/>
                </a:ext>
              </a:extLst>
            </p:cNvPr>
            <p:cNvSpPr txBox="1"/>
            <p:nvPr/>
          </p:nvSpPr>
          <p:spPr>
            <a:xfrm>
              <a:off x="12336968" y="9178315"/>
              <a:ext cx="2859575" cy="56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Дополнительная информация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67072BA-C66C-2345-0E78-5D799A832B2F}"/>
              </a:ext>
            </a:extLst>
          </p:cNvPr>
          <p:cNvGrpSpPr/>
          <p:nvPr/>
        </p:nvGrpSpPr>
        <p:grpSpPr>
          <a:xfrm>
            <a:off x="9993633" y="13088594"/>
            <a:ext cx="3291840" cy="1188720"/>
            <a:chOff x="15574282" y="8942991"/>
            <a:chExt cx="3107066" cy="99989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FCFC680-1EA9-7A4E-11F2-862F45D5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B2F4E3C-832F-0550-2C73-172533741EE2}"/>
                </a:ext>
              </a:extLst>
            </p:cNvPr>
            <p:cNvSpPr txBox="1"/>
            <p:nvPr/>
          </p:nvSpPr>
          <p:spPr>
            <a:xfrm>
              <a:off x="15710496" y="9175011"/>
              <a:ext cx="2760619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en-US" sz="1600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CC19A46-00DC-0C8E-B13F-73CA9D87A9C9}"/>
              </a:ext>
            </a:extLst>
          </p:cNvPr>
          <p:cNvGrpSpPr/>
          <p:nvPr/>
        </p:nvGrpSpPr>
        <p:grpSpPr>
          <a:xfrm>
            <a:off x="17957284" y="13146820"/>
            <a:ext cx="3291840" cy="1188720"/>
            <a:chOff x="15574282" y="8942991"/>
            <a:chExt cx="3107066" cy="999891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37FCB79-545C-8017-3A31-5F120311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227040F-B7C4-A22C-55D1-E292E124E9B2}"/>
                </a:ext>
              </a:extLst>
            </p:cNvPr>
            <p:cNvSpPr txBox="1"/>
            <p:nvPr/>
          </p:nvSpPr>
          <p:spPr>
            <a:xfrm>
              <a:off x="15667316" y="9152665"/>
              <a:ext cx="2920998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ru-RU" sz="1600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85D18D4-4C64-DB44-0F08-9F00DF4A2DAA}"/>
              </a:ext>
            </a:extLst>
          </p:cNvPr>
          <p:cNvGrpSpPr/>
          <p:nvPr/>
        </p:nvGrpSpPr>
        <p:grpSpPr>
          <a:xfrm>
            <a:off x="23038500" y="13113278"/>
            <a:ext cx="3291840" cy="1188720"/>
            <a:chOff x="15574282" y="8942991"/>
            <a:chExt cx="3107066" cy="99989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8CE9471-9EAA-F587-4AAB-37F2762F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190933E-EC85-44F0-CF30-5D0F7957C94C}"/>
                </a:ext>
              </a:extLst>
            </p:cNvPr>
            <p:cNvSpPr txBox="1"/>
            <p:nvPr/>
          </p:nvSpPr>
          <p:spPr>
            <a:xfrm>
              <a:off x="16039195" y="9175011"/>
              <a:ext cx="2191132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r>
                <a:rPr lang="ru-RU" sz="1600" dirty="0"/>
                <a:t>.</a:t>
              </a:r>
              <a:endParaRPr lang="en-US" sz="1600" dirty="0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1B8D273D-C457-6140-988F-0F88F8FDEB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5561" y="9211251"/>
            <a:ext cx="4129645" cy="130622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86C559F-076D-DFA9-0319-7949EBDD8F5A}"/>
              </a:ext>
            </a:extLst>
          </p:cNvPr>
          <p:cNvSpPr txBox="1"/>
          <p:nvPr/>
        </p:nvSpPr>
        <p:spPr>
          <a:xfrm>
            <a:off x="7296469" y="9486039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6D0619-8464-C896-004C-44601368B492}"/>
              </a:ext>
            </a:extLst>
          </p:cNvPr>
          <p:cNvSpPr txBox="1"/>
          <p:nvPr/>
        </p:nvSpPr>
        <p:spPr>
          <a:xfrm>
            <a:off x="20034261" y="9475556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8F5AF01C-AFEA-654A-93DB-A100FE6ED0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44" y="16811189"/>
            <a:ext cx="2483512" cy="15068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2AF3FB4-7960-2BAD-C227-6F6E477C42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5" y="16811189"/>
            <a:ext cx="2483512" cy="15068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5BC12B6-BEF2-A4A2-8044-99366899EB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30" y="19629263"/>
            <a:ext cx="2483512" cy="15068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399B078-8149-D7F0-9CD4-F500DBEF34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93" y="19705463"/>
            <a:ext cx="2483512" cy="1506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8BB4B9A-F534-27E4-1D1F-3A4606988C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29" y="19705463"/>
            <a:ext cx="2483512" cy="15068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6C6DCC2-15B0-472E-9C7A-85A4F0EC60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270" y="19705463"/>
            <a:ext cx="2483512" cy="15068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DD29E33-FD2F-B71E-8975-81BB9898FD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641" y="16811189"/>
            <a:ext cx="2483512" cy="15068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BFFAFCD-64B1-F418-4140-5D95B014DA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304" y="16811189"/>
            <a:ext cx="2483512" cy="1506802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BBE4FA0-6F2E-383C-434F-E4921486F4A9}"/>
              </a:ext>
            </a:extLst>
          </p:cNvPr>
          <p:cNvGrpSpPr/>
          <p:nvPr/>
        </p:nvGrpSpPr>
        <p:grpSpPr>
          <a:xfrm>
            <a:off x="16846053" y="4260300"/>
            <a:ext cx="1458460" cy="1211525"/>
            <a:chOff x="12569235" y="4892635"/>
            <a:chExt cx="1458460" cy="1211525"/>
          </a:xfrm>
        </p:grpSpPr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8C764986-466F-2D99-DBA6-EE490480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910AF43E-D630-6BB9-7360-9DEB1BCBC5A5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F1835F12-0F63-A74A-70E4-45B326E494B7}"/>
              </a:ext>
            </a:extLst>
          </p:cNvPr>
          <p:cNvGrpSpPr/>
          <p:nvPr/>
        </p:nvGrpSpPr>
        <p:grpSpPr>
          <a:xfrm>
            <a:off x="11959404" y="23264554"/>
            <a:ext cx="1605865" cy="1508125"/>
            <a:chOff x="11959404" y="23264554"/>
            <a:chExt cx="1605865" cy="150812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048E34A-DD7A-9B61-D5C5-7ED1700E4C8D}"/>
                </a:ext>
              </a:extLst>
            </p:cNvPr>
            <p:cNvGrpSpPr/>
            <p:nvPr/>
          </p:nvGrpSpPr>
          <p:grpSpPr>
            <a:xfrm>
              <a:off x="11959404" y="23264554"/>
              <a:ext cx="1605865" cy="1508125"/>
              <a:chOff x="1281170" y="15640990"/>
              <a:chExt cx="1736364" cy="1630681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FE30A7C5-85DC-275A-34AA-FAFDD6505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A6E96B7-9B6D-AA7F-42EB-B8B69BF75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42C585B-2D5B-0AE6-00E4-99E66EA56521}"/>
                </a:ext>
              </a:extLst>
            </p:cNvPr>
            <p:cNvSpPr txBox="1"/>
            <p:nvPr/>
          </p:nvSpPr>
          <p:spPr>
            <a:xfrm>
              <a:off x="12247096" y="23474161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986B4691-1615-5C2D-FC6A-DB8185B65563}"/>
              </a:ext>
            </a:extLst>
          </p:cNvPr>
          <p:cNvGrpSpPr/>
          <p:nvPr/>
        </p:nvGrpSpPr>
        <p:grpSpPr>
          <a:xfrm>
            <a:off x="13629697" y="23264190"/>
            <a:ext cx="1605865" cy="1508125"/>
            <a:chOff x="13629697" y="23264190"/>
            <a:chExt cx="1605865" cy="1508125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6DB6E2-4ED2-8139-7C5A-D4E30F129A36}"/>
                </a:ext>
              </a:extLst>
            </p:cNvPr>
            <p:cNvGrpSpPr/>
            <p:nvPr/>
          </p:nvGrpSpPr>
          <p:grpSpPr>
            <a:xfrm>
              <a:off x="13629697" y="23264190"/>
              <a:ext cx="1605865" cy="1508125"/>
              <a:chOff x="1281170" y="15640990"/>
              <a:chExt cx="1736364" cy="163068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CEEB121C-D55F-B9CB-D5D1-108C5A005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6D9CB84-D36B-3E11-FCBE-78315CE2F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6DC69FC-A616-211F-8F37-62EC75446AC6}"/>
                </a:ext>
              </a:extLst>
            </p:cNvPr>
            <p:cNvSpPr txBox="1"/>
            <p:nvPr/>
          </p:nvSpPr>
          <p:spPr>
            <a:xfrm>
              <a:off x="13917397" y="23473794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3B02D7AB-3357-6B39-2F09-DBCDE3957C88}"/>
              </a:ext>
            </a:extLst>
          </p:cNvPr>
          <p:cNvGrpSpPr/>
          <p:nvPr/>
        </p:nvGrpSpPr>
        <p:grpSpPr>
          <a:xfrm>
            <a:off x="12020885" y="25255662"/>
            <a:ext cx="1544384" cy="2014407"/>
            <a:chOff x="1042900" y="18498593"/>
            <a:chExt cx="1544384" cy="2014407"/>
          </a:xfrm>
        </p:grpSpPr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CBECDFDE-2F6E-FEA9-992B-58507A5E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A44B1AA5-966C-E424-8290-530D13B2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3C196F2-1169-F2A2-1413-6FB428FF805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CD37C087-7C7A-182F-1347-5ACAAC4D9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1DD6AB82-12BC-10E9-87E2-753FA8F2CDB2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6BF643B5-A0FE-E6E4-079C-00388D30B7EA}"/>
              </a:ext>
            </a:extLst>
          </p:cNvPr>
          <p:cNvGrpSpPr/>
          <p:nvPr/>
        </p:nvGrpSpPr>
        <p:grpSpPr>
          <a:xfrm>
            <a:off x="13687817" y="25255662"/>
            <a:ext cx="1544384" cy="2014407"/>
            <a:chOff x="1042900" y="18498593"/>
            <a:chExt cx="1544384" cy="2014407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E643B24D-FB9C-D78F-37FA-D476F8C2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5EB04079-38C5-64CE-B81B-157F3045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2A7FBC4-8D0B-3C51-FB1A-010F030FF63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4AEDDDB8-B7EC-CECD-00C0-FCFD41D8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6C97F123-62B0-2925-91E9-5D6CB2920BA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5897D521-894F-E6BC-2EEE-30998C0621D9}"/>
              </a:ext>
            </a:extLst>
          </p:cNvPr>
          <p:cNvGrpSpPr/>
          <p:nvPr/>
        </p:nvGrpSpPr>
        <p:grpSpPr>
          <a:xfrm>
            <a:off x="15622491" y="23287906"/>
            <a:ext cx="1605865" cy="1508125"/>
            <a:chOff x="15622491" y="23287906"/>
            <a:chExt cx="1605865" cy="1508125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3C6420C-7760-C7E4-3610-A3BAD0BB8C3E}"/>
                </a:ext>
              </a:extLst>
            </p:cNvPr>
            <p:cNvGrpSpPr/>
            <p:nvPr/>
          </p:nvGrpSpPr>
          <p:grpSpPr>
            <a:xfrm>
              <a:off x="15622491" y="23287906"/>
              <a:ext cx="1605865" cy="1508125"/>
              <a:chOff x="1281170" y="15640990"/>
              <a:chExt cx="1736364" cy="1630681"/>
            </a:xfrm>
          </p:grpSpPr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D49AE94-83BD-BD99-8662-42D18CED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BDE76025-533F-2474-737B-4F0E831F8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6A958DD4-12FB-A41D-3EEE-AFA54713A219}"/>
                </a:ext>
              </a:extLst>
            </p:cNvPr>
            <p:cNvSpPr txBox="1"/>
            <p:nvPr/>
          </p:nvSpPr>
          <p:spPr>
            <a:xfrm>
              <a:off x="15910186" y="2349751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5A72BCE9-5813-26A6-0AB7-D2347A003F6C}"/>
              </a:ext>
            </a:extLst>
          </p:cNvPr>
          <p:cNvGrpSpPr/>
          <p:nvPr/>
        </p:nvGrpSpPr>
        <p:grpSpPr>
          <a:xfrm>
            <a:off x="17274752" y="23287172"/>
            <a:ext cx="1605865" cy="1508125"/>
            <a:chOff x="17274752" y="23287172"/>
            <a:chExt cx="1605865" cy="150812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E5D8862-5DE6-8C3D-C967-CAA7D5ADCFF8}"/>
                </a:ext>
              </a:extLst>
            </p:cNvPr>
            <p:cNvGrpSpPr/>
            <p:nvPr/>
          </p:nvGrpSpPr>
          <p:grpSpPr>
            <a:xfrm>
              <a:off x="17274752" y="23287172"/>
              <a:ext cx="1605865" cy="1508125"/>
              <a:chOff x="1281170" y="15640990"/>
              <a:chExt cx="1736364" cy="1630681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A78C116-53D4-71CB-ADA9-4D8763F7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B932B3B-6EF4-3F6B-F69A-36429764B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5EEA31D-CCEC-9C20-8220-01BC7EB4BA14}"/>
                </a:ext>
              </a:extLst>
            </p:cNvPr>
            <p:cNvSpPr txBox="1"/>
            <p:nvPr/>
          </p:nvSpPr>
          <p:spPr>
            <a:xfrm>
              <a:off x="17562447" y="2349677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9E85EDE-7E7C-90BE-8539-8018FB7DDAC1}"/>
              </a:ext>
            </a:extLst>
          </p:cNvPr>
          <p:cNvGrpSpPr/>
          <p:nvPr/>
        </p:nvGrpSpPr>
        <p:grpSpPr>
          <a:xfrm>
            <a:off x="15680205" y="25255662"/>
            <a:ext cx="1544384" cy="2014407"/>
            <a:chOff x="1042900" y="18498593"/>
            <a:chExt cx="1544384" cy="2014407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D4699794-04CF-FAB6-2C61-3322CADB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A205D31-0D6A-5609-3F97-7EEDA886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3A4BC5AA-A82D-2A33-E9E7-5298A8D2A9D4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E03867E5-F873-428C-BCE7-D789A3B6A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C6CBCBEB-8F8A-7D26-0540-BA51909A2541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87CBA91-BA85-44AB-8813-3B548F552D4C}"/>
              </a:ext>
            </a:extLst>
          </p:cNvPr>
          <p:cNvGrpSpPr/>
          <p:nvPr/>
        </p:nvGrpSpPr>
        <p:grpSpPr>
          <a:xfrm>
            <a:off x="17347137" y="25255662"/>
            <a:ext cx="1544384" cy="2014407"/>
            <a:chOff x="1042900" y="18498593"/>
            <a:chExt cx="1544384" cy="2014407"/>
          </a:xfrm>
        </p:grpSpPr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809D9ECF-FD4C-51A2-BDD5-4E8FE581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C96482D3-4F2A-484D-9DEC-B9A9DA2E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A5F12E75-63B0-7611-80A8-24A23F4180B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B2531E91-0DEE-08BA-5891-424CF0609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2F11D1B4-E61A-8702-26B7-1265BB88DE55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7E3F2418-5ADE-5022-6AE9-FCF556CF75CB}"/>
              </a:ext>
            </a:extLst>
          </p:cNvPr>
          <p:cNvGrpSpPr/>
          <p:nvPr/>
        </p:nvGrpSpPr>
        <p:grpSpPr>
          <a:xfrm>
            <a:off x="15767895" y="28006747"/>
            <a:ext cx="716281" cy="2161096"/>
            <a:chOff x="27780625" y="3244751"/>
            <a:chExt cx="716281" cy="2161096"/>
          </a:xfrm>
        </p:grpSpPr>
        <p:pic>
          <p:nvPicPr>
            <p:cNvPr id="368" name="Picture 367">
              <a:extLst>
                <a:ext uri="{FF2B5EF4-FFF2-40B4-BE49-F238E27FC236}">
                  <a16:creationId xmlns:a16="http://schemas.microsoft.com/office/drawing/2014/main" id="{F5823AC3-31A2-DCA3-04BD-74B3C8F69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69" name="Picture 368">
              <a:extLst>
                <a:ext uri="{FF2B5EF4-FFF2-40B4-BE49-F238E27FC236}">
                  <a16:creationId xmlns:a16="http://schemas.microsoft.com/office/drawing/2014/main" id="{97B7D036-C9EA-5D71-783B-F17973D0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239EB3DA-D100-9A49-2A99-47B7176A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BCA2A57-9A74-9F7D-7D8A-512087BB2CF6}"/>
              </a:ext>
            </a:extLst>
          </p:cNvPr>
          <p:cNvGrpSpPr/>
          <p:nvPr/>
        </p:nvGrpSpPr>
        <p:grpSpPr>
          <a:xfrm>
            <a:off x="16539409" y="28006747"/>
            <a:ext cx="716281" cy="2161096"/>
            <a:chOff x="27780625" y="3244751"/>
            <a:chExt cx="716281" cy="2161096"/>
          </a:xfrm>
        </p:grpSpPr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3BC59EC3-28E0-9931-3E9E-FBEAC55B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3FFB0334-38D5-E8F4-CBC0-59E8C9A64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4" name="Picture 373">
              <a:extLst>
                <a:ext uri="{FF2B5EF4-FFF2-40B4-BE49-F238E27FC236}">
                  <a16:creationId xmlns:a16="http://schemas.microsoft.com/office/drawing/2014/main" id="{B7B56129-87DC-323C-D9AA-E11BDEF7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C674441-703A-9644-410D-DA0AB7130C4C}"/>
              </a:ext>
            </a:extLst>
          </p:cNvPr>
          <p:cNvGrpSpPr/>
          <p:nvPr/>
        </p:nvGrpSpPr>
        <p:grpSpPr>
          <a:xfrm>
            <a:off x="17363444" y="28001985"/>
            <a:ext cx="716281" cy="2161096"/>
            <a:chOff x="27780625" y="3244751"/>
            <a:chExt cx="716281" cy="2161096"/>
          </a:xfrm>
        </p:grpSpPr>
        <p:pic>
          <p:nvPicPr>
            <p:cNvPr id="382" name="Picture 381">
              <a:extLst>
                <a:ext uri="{FF2B5EF4-FFF2-40B4-BE49-F238E27FC236}">
                  <a16:creationId xmlns:a16="http://schemas.microsoft.com/office/drawing/2014/main" id="{39CA8816-352F-10A9-9C19-B9B3DCCF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DB741CE9-F7ED-280A-F26D-B3DCE72E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4" name="Picture 383">
              <a:extLst>
                <a:ext uri="{FF2B5EF4-FFF2-40B4-BE49-F238E27FC236}">
                  <a16:creationId xmlns:a16="http://schemas.microsoft.com/office/drawing/2014/main" id="{DDCF56FB-B58E-AE68-6A91-DF22CCD9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C420F74B-DFE3-C0C4-C9F1-03A466D79226}"/>
              </a:ext>
            </a:extLst>
          </p:cNvPr>
          <p:cNvGrpSpPr/>
          <p:nvPr/>
        </p:nvGrpSpPr>
        <p:grpSpPr>
          <a:xfrm>
            <a:off x="18134958" y="28001985"/>
            <a:ext cx="716281" cy="2161096"/>
            <a:chOff x="27780625" y="3244751"/>
            <a:chExt cx="716281" cy="2161096"/>
          </a:xfrm>
        </p:grpSpPr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6C82DFFF-7157-770C-3F16-C3D21E67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0D773ED6-2106-C3B1-17D4-AA3F2B8E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AD80CFFB-1FF4-883A-0880-8B516909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890F806-84C7-8243-B37F-0B62382221C9}"/>
              </a:ext>
            </a:extLst>
          </p:cNvPr>
          <p:cNvGrpSpPr/>
          <p:nvPr/>
        </p:nvGrpSpPr>
        <p:grpSpPr>
          <a:xfrm>
            <a:off x="12167944" y="28030099"/>
            <a:ext cx="716281" cy="2161096"/>
            <a:chOff x="27780625" y="3244751"/>
            <a:chExt cx="716281" cy="2161096"/>
          </a:xfrm>
        </p:grpSpPr>
        <p:pic>
          <p:nvPicPr>
            <p:cNvPr id="391" name="Picture 390">
              <a:extLst>
                <a:ext uri="{FF2B5EF4-FFF2-40B4-BE49-F238E27FC236}">
                  <a16:creationId xmlns:a16="http://schemas.microsoft.com/office/drawing/2014/main" id="{CFFCC911-0DE1-61FE-0183-0F891B40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2" name="Picture 391">
              <a:extLst>
                <a:ext uri="{FF2B5EF4-FFF2-40B4-BE49-F238E27FC236}">
                  <a16:creationId xmlns:a16="http://schemas.microsoft.com/office/drawing/2014/main" id="{2979DB8A-73EF-77CE-4603-424E96C4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3" name="Picture 392">
              <a:extLst>
                <a:ext uri="{FF2B5EF4-FFF2-40B4-BE49-F238E27FC236}">
                  <a16:creationId xmlns:a16="http://schemas.microsoft.com/office/drawing/2014/main" id="{7426F69A-5B25-C1BC-A1D7-9B9C89A4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2327662-CC3F-081F-BD3A-2591BA00F882}"/>
              </a:ext>
            </a:extLst>
          </p:cNvPr>
          <p:cNvGrpSpPr/>
          <p:nvPr/>
        </p:nvGrpSpPr>
        <p:grpSpPr>
          <a:xfrm>
            <a:off x="12939458" y="28030099"/>
            <a:ext cx="716281" cy="2161096"/>
            <a:chOff x="27780625" y="3244751"/>
            <a:chExt cx="716281" cy="2161096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5C163F66-1764-8A1E-D7E5-6C86FB46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9" name="Picture 388">
              <a:extLst>
                <a:ext uri="{FF2B5EF4-FFF2-40B4-BE49-F238E27FC236}">
                  <a16:creationId xmlns:a16="http://schemas.microsoft.com/office/drawing/2014/main" id="{6D7694FC-A3FE-33E1-D2E2-952B6764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3C6CF1E5-7FDA-A46C-1C8F-FD21579E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D96882A3-4FC4-62AF-702B-8E49D8D21488}"/>
              </a:ext>
            </a:extLst>
          </p:cNvPr>
          <p:cNvGrpSpPr/>
          <p:nvPr/>
        </p:nvGrpSpPr>
        <p:grpSpPr>
          <a:xfrm>
            <a:off x="13763493" y="28025337"/>
            <a:ext cx="716281" cy="2161096"/>
            <a:chOff x="27780625" y="3244751"/>
            <a:chExt cx="716281" cy="2161096"/>
          </a:xfrm>
        </p:grpSpPr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09195C4A-5478-A431-1AF2-A6D7A469F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7EF513EA-E44A-2356-AEBB-C3440EAF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32AC2109-8F53-A1D0-530C-BFA86151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E52C6AC7-70A5-804A-B2B2-ED8B2FD77ABB}"/>
              </a:ext>
            </a:extLst>
          </p:cNvPr>
          <p:cNvGrpSpPr/>
          <p:nvPr/>
        </p:nvGrpSpPr>
        <p:grpSpPr>
          <a:xfrm>
            <a:off x="14535007" y="28025337"/>
            <a:ext cx="716281" cy="2161096"/>
            <a:chOff x="27780625" y="3244751"/>
            <a:chExt cx="716281" cy="2161096"/>
          </a:xfrm>
        </p:grpSpPr>
        <p:pic>
          <p:nvPicPr>
            <p:cNvPr id="397" name="Picture 396">
              <a:extLst>
                <a:ext uri="{FF2B5EF4-FFF2-40B4-BE49-F238E27FC236}">
                  <a16:creationId xmlns:a16="http://schemas.microsoft.com/office/drawing/2014/main" id="{2FF68B6A-C706-0937-983C-BDA36E38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8" name="Picture 397">
              <a:extLst>
                <a:ext uri="{FF2B5EF4-FFF2-40B4-BE49-F238E27FC236}">
                  <a16:creationId xmlns:a16="http://schemas.microsoft.com/office/drawing/2014/main" id="{68D56AFE-9E63-502D-4E16-7B158DED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B1B5BB09-0EBE-DDAF-4696-D76D2902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824" name="Group 823">
            <a:extLst>
              <a:ext uri="{FF2B5EF4-FFF2-40B4-BE49-F238E27FC236}">
                <a16:creationId xmlns:a16="http://schemas.microsoft.com/office/drawing/2014/main" id="{AB90E12A-A1F4-B9AD-13ED-E8F14879E4BD}"/>
              </a:ext>
            </a:extLst>
          </p:cNvPr>
          <p:cNvGrpSpPr/>
          <p:nvPr/>
        </p:nvGrpSpPr>
        <p:grpSpPr>
          <a:xfrm>
            <a:off x="18995149" y="30226256"/>
            <a:ext cx="1605865" cy="1508125"/>
            <a:chOff x="18842749" y="30226256"/>
            <a:chExt cx="1605865" cy="1508125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48413EC-1C74-E44A-3625-842E86B7A0A3}"/>
                </a:ext>
              </a:extLst>
            </p:cNvPr>
            <p:cNvGrpSpPr/>
            <p:nvPr/>
          </p:nvGrpSpPr>
          <p:grpSpPr>
            <a:xfrm>
              <a:off x="18842749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5ED2B603-CC17-25FE-E203-6A93BE43B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D6140645-FD71-185A-AD6D-1FD427C99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3820435-E74E-6A30-D299-5F259A9F9C59}"/>
                </a:ext>
              </a:extLst>
            </p:cNvPr>
            <p:cNvSpPr txBox="1"/>
            <p:nvPr/>
          </p:nvSpPr>
          <p:spPr>
            <a:xfrm>
              <a:off x="19130444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21F48A70-1198-9946-D7CE-A24EE2E5BA0B}"/>
              </a:ext>
            </a:extLst>
          </p:cNvPr>
          <p:cNvGrpSpPr/>
          <p:nvPr/>
        </p:nvGrpSpPr>
        <p:grpSpPr>
          <a:xfrm>
            <a:off x="20665448" y="30225890"/>
            <a:ext cx="1605865" cy="1508125"/>
            <a:chOff x="20513048" y="30225890"/>
            <a:chExt cx="1605865" cy="1508125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4ECCDFA-DF38-9B7B-F8D1-B0F225A7446F}"/>
                </a:ext>
              </a:extLst>
            </p:cNvPr>
            <p:cNvGrpSpPr/>
            <p:nvPr/>
          </p:nvGrpSpPr>
          <p:grpSpPr>
            <a:xfrm>
              <a:off x="20513048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C246BD71-C6A5-C563-8C76-CCF2B5435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BD343F8E-DF3A-DF0A-C126-4D6CD5950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D5C34D2-F8BB-47D9-DEBD-6A2D0FA6427D}"/>
                </a:ext>
              </a:extLst>
            </p:cNvPr>
            <p:cNvSpPr txBox="1"/>
            <p:nvPr/>
          </p:nvSpPr>
          <p:spPr>
            <a:xfrm>
              <a:off x="20800743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16D1BE6-60CF-596E-67D7-48CDCA461CDF}"/>
              </a:ext>
            </a:extLst>
          </p:cNvPr>
          <p:cNvGrpSpPr/>
          <p:nvPr/>
        </p:nvGrpSpPr>
        <p:grpSpPr>
          <a:xfrm>
            <a:off x="18995149" y="32182833"/>
            <a:ext cx="1544384" cy="2014407"/>
            <a:chOff x="1042900" y="18498593"/>
            <a:chExt cx="1544384" cy="2014407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690DC36F-7F4E-92C9-1C1D-B760D9ED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21E47465-CBE9-DECF-6255-7EE230397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A125290D-A06D-DA97-43D3-CE87CF0AC6D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0CBA5EFC-6E85-CBA6-975E-A99257CF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411E18B3-4B8B-C88E-F331-F0274BDDF1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8BE3A13-DB27-6AFB-1474-3A0728DC68C2}"/>
              </a:ext>
            </a:extLst>
          </p:cNvPr>
          <p:cNvGrpSpPr/>
          <p:nvPr/>
        </p:nvGrpSpPr>
        <p:grpSpPr>
          <a:xfrm>
            <a:off x="20662081" y="32182833"/>
            <a:ext cx="1544384" cy="2014407"/>
            <a:chOff x="1042900" y="18498593"/>
            <a:chExt cx="1544384" cy="2014407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DFB6D99E-85A3-AFD1-FF47-105A91AB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87BD37FA-E2B5-5AFF-BED1-3643C046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45A625F5-09C2-80E0-EA02-F7C0AA43B2E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FEC1EEB-72F9-EA31-B5B5-42C6BD64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0E1C0F7-0C00-D61D-0D48-F4200D1955F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36DA7280-D7D0-EF66-C860-7F451959A116}"/>
              </a:ext>
            </a:extLst>
          </p:cNvPr>
          <p:cNvGrpSpPr/>
          <p:nvPr/>
        </p:nvGrpSpPr>
        <p:grpSpPr>
          <a:xfrm>
            <a:off x="22061199" y="23266165"/>
            <a:ext cx="1605865" cy="1508125"/>
            <a:chOff x="22061199" y="23266165"/>
            <a:chExt cx="1605865" cy="1508125"/>
          </a:xfrm>
        </p:grpSpPr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3D1E6037-CCBF-230A-6FAF-FEBD728BE5A7}"/>
                </a:ext>
              </a:extLst>
            </p:cNvPr>
            <p:cNvGrpSpPr/>
            <p:nvPr/>
          </p:nvGrpSpPr>
          <p:grpSpPr>
            <a:xfrm>
              <a:off x="22061199" y="23266165"/>
              <a:ext cx="1605865" cy="1508125"/>
              <a:chOff x="1281170" y="15640990"/>
              <a:chExt cx="1736364" cy="1630681"/>
            </a:xfrm>
          </p:grpSpPr>
          <p:pic>
            <p:nvPicPr>
              <p:cNvPr id="536" name="Picture 535">
                <a:extLst>
                  <a:ext uri="{FF2B5EF4-FFF2-40B4-BE49-F238E27FC236}">
                    <a16:creationId xmlns:a16="http://schemas.microsoft.com/office/drawing/2014/main" id="{99D37B8A-C2C4-43FE-21C2-155B9300D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7" name="Picture 536">
                <a:extLst>
                  <a:ext uri="{FF2B5EF4-FFF2-40B4-BE49-F238E27FC236}">
                    <a16:creationId xmlns:a16="http://schemas.microsoft.com/office/drawing/2014/main" id="{AC2E428B-067E-62EC-76AB-54906D13E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28C12713-CEAF-3783-3B9B-FA554DA62FF0}"/>
                </a:ext>
              </a:extLst>
            </p:cNvPr>
            <p:cNvSpPr txBox="1"/>
            <p:nvPr/>
          </p:nvSpPr>
          <p:spPr>
            <a:xfrm>
              <a:off x="22348894" y="23475772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B4ADE729-0822-D883-C54A-8B2413A71FD1}"/>
              </a:ext>
            </a:extLst>
          </p:cNvPr>
          <p:cNvGrpSpPr/>
          <p:nvPr/>
        </p:nvGrpSpPr>
        <p:grpSpPr>
          <a:xfrm>
            <a:off x="23713460" y="23265431"/>
            <a:ext cx="1605865" cy="1508125"/>
            <a:chOff x="23713460" y="23265431"/>
            <a:chExt cx="1605865" cy="1508125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010B900-4C2A-E9FE-8392-15DDE39AF1D8}"/>
                </a:ext>
              </a:extLst>
            </p:cNvPr>
            <p:cNvGrpSpPr/>
            <p:nvPr/>
          </p:nvGrpSpPr>
          <p:grpSpPr>
            <a:xfrm>
              <a:off x="23713460" y="23265431"/>
              <a:ext cx="1605865" cy="1508125"/>
              <a:chOff x="1281170" y="15640990"/>
              <a:chExt cx="1736364" cy="1630681"/>
            </a:xfrm>
          </p:grpSpPr>
          <p:pic>
            <p:nvPicPr>
              <p:cNvPr id="534" name="Picture 533">
                <a:extLst>
                  <a:ext uri="{FF2B5EF4-FFF2-40B4-BE49-F238E27FC236}">
                    <a16:creationId xmlns:a16="http://schemas.microsoft.com/office/drawing/2014/main" id="{24D77BC7-C347-E0A5-4F4D-5E805D1DB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5" name="Picture 534">
                <a:extLst>
                  <a:ext uri="{FF2B5EF4-FFF2-40B4-BE49-F238E27FC236}">
                    <a16:creationId xmlns:a16="http://schemas.microsoft.com/office/drawing/2014/main" id="{CBBBF816-2273-CF47-32E4-660806606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53FABBAE-8E9B-D315-7060-421C1ECA7786}"/>
                </a:ext>
              </a:extLst>
            </p:cNvPr>
            <p:cNvSpPr txBox="1"/>
            <p:nvPr/>
          </p:nvSpPr>
          <p:spPr>
            <a:xfrm>
              <a:off x="24001155" y="23475038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FD7E6C42-F16B-20F6-32E0-80A016664177}"/>
              </a:ext>
            </a:extLst>
          </p:cNvPr>
          <p:cNvGrpSpPr/>
          <p:nvPr/>
        </p:nvGrpSpPr>
        <p:grpSpPr>
          <a:xfrm>
            <a:off x="22118913" y="25233921"/>
            <a:ext cx="1544384" cy="2014407"/>
            <a:chOff x="1042900" y="18498593"/>
            <a:chExt cx="1544384" cy="2014407"/>
          </a:xfrm>
        </p:grpSpPr>
        <p:pic>
          <p:nvPicPr>
            <p:cNvPr id="529" name="Picture 528">
              <a:extLst>
                <a:ext uri="{FF2B5EF4-FFF2-40B4-BE49-F238E27FC236}">
                  <a16:creationId xmlns:a16="http://schemas.microsoft.com/office/drawing/2014/main" id="{E4030F81-51D2-32DF-D9F9-B5D1608E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30" name="Picture 529">
              <a:extLst>
                <a:ext uri="{FF2B5EF4-FFF2-40B4-BE49-F238E27FC236}">
                  <a16:creationId xmlns:a16="http://schemas.microsoft.com/office/drawing/2014/main" id="{346CA4D6-84CA-FB72-53C5-DEBFA4AB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DA4C9DB3-AB58-26E2-0368-F7967E09AAF9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32" name="Picture 531">
              <a:extLst>
                <a:ext uri="{FF2B5EF4-FFF2-40B4-BE49-F238E27FC236}">
                  <a16:creationId xmlns:a16="http://schemas.microsoft.com/office/drawing/2014/main" id="{BF15717E-7784-71F8-99AC-4C73D1E7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CB9BF860-E477-4CD8-6D87-0E781DF42339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B2E9CADB-3FC5-6B5B-ACBE-3EAC32550FFA}"/>
              </a:ext>
            </a:extLst>
          </p:cNvPr>
          <p:cNvGrpSpPr/>
          <p:nvPr/>
        </p:nvGrpSpPr>
        <p:grpSpPr>
          <a:xfrm>
            <a:off x="23785845" y="25233921"/>
            <a:ext cx="1544384" cy="2014407"/>
            <a:chOff x="1042900" y="18498593"/>
            <a:chExt cx="1544384" cy="2014407"/>
          </a:xfrm>
        </p:grpSpPr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B27736F1-88D3-2C6A-6786-27190159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25" name="Picture 524">
              <a:extLst>
                <a:ext uri="{FF2B5EF4-FFF2-40B4-BE49-F238E27FC236}">
                  <a16:creationId xmlns:a16="http://schemas.microsoft.com/office/drawing/2014/main" id="{08BAF8E8-9797-7AAE-F7DE-7C227F05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5FE3AD19-C019-9451-07F2-D43A95912A3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27" name="Picture 526">
              <a:extLst>
                <a:ext uri="{FF2B5EF4-FFF2-40B4-BE49-F238E27FC236}">
                  <a16:creationId xmlns:a16="http://schemas.microsoft.com/office/drawing/2014/main" id="{AF6C076A-133E-9743-1F00-1159A62F2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E0311DA5-312A-0987-8398-AF4D66CE0F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7B8ECD44-126D-01AF-AF06-0DCFC280C7FA}"/>
              </a:ext>
            </a:extLst>
          </p:cNvPr>
          <p:cNvGrpSpPr/>
          <p:nvPr/>
        </p:nvGrpSpPr>
        <p:grpSpPr>
          <a:xfrm>
            <a:off x="8725544" y="30226256"/>
            <a:ext cx="1605865" cy="1508125"/>
            <a:chOff x="8862704" y="30226256"/>
            <a:chExt cx="1605865" cy="1508125"/>
          </a:xfrm>
        </p:grpSpPr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F54276B-A86D-0447-BFC1-B850DD4293FB}"/>
                </a:ext>
              </a:extLst>
            </p:cNvPr>
            <p:cNvGrpSpPr/>
            <p:nvPr/>
          </p:nvGrpSpPr>
          <p:grpSpPr>
            <a:xfrm>
              <a:off x="8862704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575" name="Picture 574">
                <a:extLst>
                  <a:ext uri="{FF2B5EF4-FFF2-40B4-BE49-F238E27FC236}">
                    <a16:creationId xmlns:a16="http://schemas.microsoft.com/office/drawing/2014/main" id="{120E3F21-7E03-CC35-CF20-0584640E9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6" name="Picture 575">
                <a:extLst>
                  <a:ext uri="{FF2B5EF4-FFF2-40B4-BE49-F238E27FC236}">
                    <a16:creationId xmlns:a16="http://schemas.microsoft.com/office/drawing/2014/main" id="{3CE2089D-DA96-D221-9677-E3C378F35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EDBA320F-97E5-F743-D30F-3132AC6AFDF7}"/>
                </a:ext>
              </a:extLst>
            </p:cNvPr>
            <p:cNvSpPr txBox="1"/>
            <p:nvPr/>
          </p:nvSpPr>
          <p:spPr>
            <a:xfrm>
              <a:off x="9150399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59995DE0-651C-D119-5D01-3B94FC3CA847}"/>
              </a:ext>
            </a:extLst>
          </p:cNvPr>
          <p:cNvGrpSpPr/>
          <p:nvPr/>
        </p:nvGrpSpPr>
        <p:grpSpPr>
          <a:xfrm>
            <a:off x="10395843" y="30225890"/>
            <a:ext cx="1605865" cy="1508125"/>
            <a:chOff x="10533003" y="30225890"/>
            <a:chExt cx="1605865" cy="1508125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7B1CAD53-1D47-54E1-8DFF-43DC2ED194AA}"/>
                </a:ext>
              </a:extLst>
            </p:cNvPr>
            <p:cNvGrpSpPr/>
            <p:nvPr/>
          </p:nvGrpSpPr>
          <p:grpSpPr>
            <a:xfrm>
              <a:off x="10533003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573" name="Picture 572">
                <a:extLst>
                  <a:ext uri="{FF2B5EF4-FFF2-40B4-BE49-F238E27FC236}">
                    <a16:creationId xmlns:a16="http://schemas.microsoft.com/office/drawing/2014/main" id="{34E15125-D689-1CF6-C28B-D26998A67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4" name="Picture 573">
                <a:extLst>
                  <a:ext uri="{FF2B5EF4-FFF2-40B4-BE49-F238E27FC236}">
                    <a16:creationId xmlns:a16="http://schemas.microsoft.com/office/drawing/2014/main" id="{6ED747E4-6CBE-A15F-7FF6-AD98D960F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191FB4C2-5D4E-EDFD-541F-89B71A57DE35}"/>
                </a:ext>
              </a:extLst>
            </p:cNvPr>
            <p:cNvSpPr txBox="1"/>
            <p:nvPr/>
          </p:nvSpPr>
          <p:spPr>
            <a:xfrm>
              <a:off x="10820698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EA9DB86A-D3D4-BE60-6EAD-8B4AEB13542A}"/>
              </a:ext>
            </a:extLst>
          </p:cNvPr>
          <p:cNvGrpSpPr/>
          <p:nvPr/>
        </p:nvGrpSpPr>
        <p:grpSpPr>
          <a:xfrm>
            <a:off x="8725544" y="32182833"/>
            <a:ext cx="1544384" cy="2014407"/>
            <a:chOff x="1042900" y="18498593"/>
            <a:chExt cx="1544384" cy="2014407"/>
          </a:xfrm>
        </p:grpSpPr>
        <p:pic>
          <p:nvPicPr>
            <p:cNvPr id="568" name="Picture 567">
              <a:extLst>
                <a:ext uri="{FF2B5EF4-FFF2-40B4-BE49-F238E27FC236}">
                  <a16:creationId xmlns:a16="http://schemas.microsoft.com/office/drawing/2014/main" id="{E315A811-D5D6-3297-796E-BAFBA88C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9" name="Picture 568">
              <a:extLst>
                <a:ext uri="{FF2B5EF4-FFF2-40B4-BE49-F238E27FC236}">
                  <a16:creationId xmlns:a16="http://schemas.microsoft.com/office/drawing/2014/main" id="{5AF071D2-E97C-0F36-A764-E23CF5BBA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AB196A50-7534-5532-F21D-7AA384946DFC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71" name="Picture 570">
              <a:extLst>
                <a:ext uri="{FF2B5EF4-FFF2-40B4-BE49-F238E27FC236}">
                  <a16:creationId xmlns:a16="http://schemas.microsoft.com/office/drawing/2014/main" id="{138DC1E1-E4B9-985F-5354-A7941ED9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4D53A405-43BB-491F-6916-8A5A5C3B5276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46630105-1A95-853B-8174-B4C39E1EDC67}"/>
              </a:ext>
            </a:extLst>
          </p:cNvPr>
          <p:cNvGrpSpPr/>
          <p:nvPr/>
        </p:nvGrpSpPr>
        <p:grpSpPr>
          <a:xfrm>
            <a:off x="10392476" y="32182833"/>
            <a:ext cx="1544384" cy="2014407"/>
            <a:chOff x="1042900" y="18498593"/>
            <a:chExt cx="1544384" cy="2014407"/>
          </a:xfrm>
        </p:grpSpPr>
        <p:pic>
          <p:nvPicPr>
            <p:cNvPr id="563" name="Picture 562">
              <a:extLst>
                <a:ext uri="{FF2B5EF4-FFF2-40B4-BE49-F238E27FC236}">
                  <a16:creationId xmlns:a16="http://schemas.microsoft.com/office/drawing/2014/main" id="{16908266-5709-FB41-29E9-75DFB764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4" name="Picture 563">
              <a:extLst>
                <a:ext uri="{FF2B5EF4-FFF2-40B4-BE49-F238E27FC236}">
                  <a16:creationId xmlns:a16="http://schemas.microsoft.com/office/drawing/2014/main" id="{DEC273C2-406E-F2D2-3AD9-F82D9FBE7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6C8F9D92-AA0C-EA60-01C3-EBFCABC62DA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66" name="Picture 565">
              <a:extLst>
                <a:ext uri="{FF2B5EF4-FFF2-40B4-BE49-F238E27FC236}">
                  <a16:creationId xmlns:a16="http://schemas.microsoft.com/office/drawing/2014/main" id="{C5C9A134-01E0-4DBA-45DE-EB7ACF11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7E412951-C3AD-B49C-D14C-F32C451D4FB0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8052A1DA-A07E-56C3-2CDF-F20C8F7534CB}"/>
              </a:ext>
            </a:extLst>
          </p:cNvPr>
          <p:cNvGrpSpPr/>
          <p:nvPr/>
        </p:nvGrpSpPr>
        <p:grpSpPr>
          <a:xfrm>
            <a:off x="25585493" y="19110836"/>
            <a:ext cx="1605865" cy="1508125"/>
            <a:chOff x="25585493" y="19110836"/>
            <a:chExt cx="1605865" cy="1508125"/>
          </a:xfrm>
        </p:grpSpPr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CD510C1A-7F5D-406D-1E91-271CCB23556D}"/>
                </a:ext>
              </a:extLst>
            </p:cNvPr>
            <p:cNvGrpSpPr/>
            <p:nvPr/>
          </p:nvGrpSpPr>
          <p:grpSpPr>
            <a:xfrm>
              <a:off x="25585493" y="19110836"/>
              <a:ext cx="1605865" cy="1508125"/>
              <a:chOff x="1281170" y="15640990"/>
              <a:chExt cx="1736364" cy="1630681"/>
            </a:xfrm>
          </p:grpSpPr>
          <p:pic>
            <p:nvPicPr>
              <p:cNvPr id="614" name="Picture 613">
                <a:extLst>
                  <a:ext uri="{FF2B5EF4-FFF2-40B4-BE49-F238E27FC236}">
                    <a16:creationId xmlns:a16="http://schemas.microsoft.com/office/drawing/2014/main" id="{2355362D-DC8F-6FC2-FA38-0780272BA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5" name="Picture 614">
                <a:extLst>
                  <a:ext uri="{FF2B5EF4-FFF2-40B4-BE49-F238E27FC236}">
                    <a16:creationId xmlns:a16="http://schemas.microsoft.com/office/drawing/2014/main" id="{D54E5C0D-5E4D-B50F-38B5-EF697A286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1E69B58C-4B2B-49DE-0A83-89A4FB6789EB}"/>
                </a:ext>
              </a:extLst>
            </p:cNvPr>
            <p:cNvSpPr txBox="1"/>
            <p:nvPr/>
          </p:nvSpPr>
          <p:spPr>
            <a:xfrm>
              <a:off x="25873188" y="1932044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1" name="Group 820">
            <a:extLst>
              <a:ext uri="{FF2B5EF4-FFF2-40B4-BE49-F238E27FC236}">
                <a16:creationId xmlns:a16="http://schemas.microsoft.com/office/drawing/2014/main" id="{3CD32425-5703-45A3-2E0C-1581759FAC78}"/>
              </a:ext>
            </a:extLst>
          </p:cNvPr>
          <p:cNvGrpSpPr/>
          <p:nvPr/>
        </p:nvGrpSpPr>
        <p:grpSpPr>
          <a:xfrm>
            <a:off x="27237754" y="19110102"/>
            <a:ext cx="1605865" cy="1508125"/>
            <a:chOff x="27237754" y="19110102"/>
            <a:chExt cx="1605865" cy="1508125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32701E76-B24E-1788-EAA8-6E11EFFEE82B}"/>
                </a:ext>
              </a:extLst>
            </p:cNvPr>
            <p:cNvGrpSpPr/>
            <p:nvPr/>
          </p:nvGrpSpPr>
          <p:grpSpPr>
            <a:xfrm>
              <a:off x="27237754" y="19110102"/>
              <a:ext cx="1605865" cy="1508125"/>
              <a:chOff x="1281170" y="15640990"/>
              <a:chExt cx="1736364" cy="1630681"/>
            </a:xfrm>
          </p:grpSpPr>
          <p:pic>
            <p:nvPicPr>
              <p:cNvPr id="612" name="Picture 611">
                <a:extLst>
                  <a:ext uri="{FF2B5EF4-FFF2-40B4-BE49-F238E27FC236}">
                    <a16:creationId xmlns:a16="http://schemas.microsoft.com/office/drawing/2014/main" id="{556E25C0-5510-C215-8F35-FAB79BCEC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3" name="Picture 612">
                <a:extLst>
                  <a:ext uri="{FF2B5EF4-FFF2-40B4-BE49-F238E27FC236}">
                    <a16:creationId xmlns:a16="http://schemas.microsoft.com/office/drawing/2014/main" id="{32A80381-BD00-D2A7-6814-B5DD4389B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2272AC27-05CA-C707-17DA-78D4880F53F1}"/>
                </a:ext>
              </a:extLst>
            </p:cNvPr>
            <p:cNvSpPr txBox="1"/>
            <p:nvPr/>
          </p:nvSpPr>
          <p:spPr>
            <a:xfrm>
              <a:off x="27525449" y="1931970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AC830486-A6B9-F454-0986-F728B0D67A0F}"/>
              </a:ext>
            </a:extLst>
          </p:cNvPr>
          <p:cNvGrpSpPr/>
          <p:nvPr/>
        </p:nvGrpSpPr>
        <p:grpSpPr>
          <a:xfrm>
            <a:off x="25643207" y="21078592"/>
            <a:ext cx="1544384" cy="2014407"/>
            <a:chOff x="1042900" y="18498593"/>
            <a:chExt cx="1544384" cy="2014407"/>
          </a:xfrm>
        </p:grpSpPr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id="{42A016D6-F32F-92CA-C484-5E00BAE0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8" name="Picture 607">
              <a:extLst>
                <a:ext uri="{FF2B5EF4-FFF2-40B4-BE49-F238E27FC236}">
                  <a16:creationId xmlns:a16="http://schemas.microsoft.com/office/drawing/2014/main" id="{C247CE56-ECD9-5EF4-E4EA-FE8C708F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DD03D60C-24BF-8433-8BD3-EFEAD83E0BF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10" name="Picture 609">
              <a:extLst>
                <a:ext uri="{FF2B5EF4-FFF2-40B4-BE49-F238E27FC236}">
                  <a16:creationId xmlns:a16="http://schemas.microsoft.com/office/drawing/2014/main" id="{39BAC71B-A781-5651-817B-65D4349D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2404E9B6-DB7D-14BC-6B80-085F52EAA7A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55154ADC-D0BD-11D9-FAA7-9638FD2E98AF}"/>
              </a:ext>
            </a:extLst>
          </p:cNvPr>
          <p:cNvGrpSpPr/>
          <p:nvPr/>
        </p:nvGrpSpPr>
        <p:grpSpPr>
          <a:xfrm>
            <a:off x="27310139" y="21078592"/>
            <a:ext cx="1544384" cy="2014407"/>
            <a:chOff x="1042900" y="18498593"/>
            <a:chExt cx="1544384" cy="2014407"/>
          </a:xfrm>
        </p:grpSpPr>
        <p:pic>
          <p:nvPicPr>
            <p:cNvPr id="602" name="Picture 601">
              <a:extLst>
                <a:ext uri="{FF2B5EF4-FFF2-40B4-BE49-F238E27FC236}">
                  <a16:creationId xmlns:a16="http://schemas.microsoft.com/office/drawing/2014/main" id="{FC63AE20-3CF6-5874-A07F-D3D99FC7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3" name="Picture 602">
              <a:extLst>
                <a:ext uri="{FF2B5EF4-FFF2-40B4-BE49-F238E27FC236}">
                  <a16:creationId xmlns:a16="http://schemas.microsoft.com/office/drawing/2014/main" id="{B5D9FA8B-7C0D-3EA4-83A4-9700F7BE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D259AFF7-13D1-BDD4-AB07-74B30C140E8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05" name="Picture 604">
              <a:extLst>
                <a:ext uri="{FF2B5EF4-FFF2-40B4-BE49-F238E27FC236}">
                  <a16:creationId xmlns:a16="http://schemas.microsoft.com/office/drawing/2014/main" id="{A19B2D1A-C7ED-0391-4676-4A66B1143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F156F620-F0EB-28DF-2831-EE43904E455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1" name="Group 810">
            <a:extLst>
              <a:ext uri="{FF2B5EF4-FFF2-40B4-BE49-F238E27FC236}">
                <a16:creationId xmlns:a16="http://schemas.microsoft.com/office/drawing/2014/main" id="{3D002870-E292-2355-3C11-1D3B551AAC17}"/>
              </a:ext>
            </a:extLst>
          </p:cNvPr>
          <p:cNvGrpSpPr/>
          <p:nvPr/>
        </p:nvGrpSpPr>
        <p:grpSpPr>
          <a:xfrm>
            <a:off x="5574071" y="23249030"/>
            <a:ext cx="1605865" cy="1508125"/>
            <a:chOff x="5574071" y="23249030"/>
            <a:chExt cx="1605865" cy="1508125"/>
          </a:xfrm>
        </p:grpSpPr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D75B5794-EC9F-1B3E-1AD5-FEA072DA6663}"/>
                </a:ext>
              </a:extLst>
            </p:cNvPr>
            <p:cNvGrpSpPr/>
            <p:nvPr/>
          </p:nvGrpSpPr>
          <p:grpSpPr>
            <a:xfrm>
              <a:off x="5574071" y="23249030"/>
              <a:ext cx="1605865" cy="1508125"/>
              <a:chOff x="1281170" y="15640990"/>
              <a:chExt cx="1736364" cy="1630681"/>
            </a:xfrm>
          </p:grpSpPr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0BA8F015-860A-EBED-55D0-D3D31DC8D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4" name="Picture 653">
                <a:extLst>
                  <a:ext uri="{FF2B5EF4-FFF2-40B4-BE49-F238E27FC236}">
                    <a16:creationId xmlns:a16="http://schemas.microsoft.com/office/drawing/2014/main" id="{A9D706E0-ACB6-2574-F75B-FCBA68774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E0E12DC8-0E46-0C47-9C85-829CBA528F1D}"/>
                </a:ext>
              </a:extLst>
            </p:cNvPr>
            <p:cNvSpPr txBox="1"/>
            <p:nvPr/>
          </p:nvSpPr>
          <p:spPr>
            <a:xfrm>
              <a:off x="5861766" y="23458637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4" name="Group 813">
            <a:extLst>
              <a:ext uri="{FF2B5EF4-FFF2-40B4-BE49-F238E27FC236}">
                <a16:creationId xmlns:a16="http://schemas.microsoft.com/office/drawing/2014/main" id="{25DD7056-FEEC-453E-B409-92D1423D3888}"/>
              </a:ext>
            </a:extLst>
          </p:cNvPr>
          <p:cNvGrpSpPr/>
          <p:nvPr/>
        </p:nvGrpSpPr>
        <p:grpSpPr>
          <a:xfrm>
            <a:off x="7226332" y="23248296"/>
            <a:ext cx="1605865" cy="1508125"/>
            <a:chOff x="7226332" y="23248296"/>
            <a:chExt cx="1605865" cy="1508125"/>
          </a:xfrm>
        </p:grpSpPr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598B949B-27E7-3172-3876-9EC08B814FE2}"/>
                </a:ext>
              </a:extLst>
            </p:cNvPr>
            <p:cNvGrpSpPr/>
            <p:nvPr/>
          </p:nvGrpSpPr>
          <p:grpSpPr>
            <a:xfrm>
              <a:off x="7226332" y="23248296"/>
              <a:ext cx="1605865" cy="1508125"/>
              <a:chOff x="1281170" y="15640990"/>
              <a:chExt cx="1736364" cy="1630681"/>
            </a:xfrm>
          </p:grpSpPr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321E95AD-E154-EEDB-1E32-9915FD80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6B254133-C96B-83CB-2A8E-C22731DE6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85AAD2FD-9584-33C2-3905-AE0B2C6FF1C5}"/>
                </a:ext>
              </a:extLst>
            </p:cNvPr>
            <p:cNvSpPr txBox="1"/>
            <p:nvPr/>
          </p:nvSpPr>
          <p:spPr>
            <a:xfrm>
              <a:off x="7514027" y="2345790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65A9B798-2725-D0D8-B136-3FE39D2352BC}"/>
              </a:ext>
            </a:extLst>
          </p:cNvPr>
          <p:cNvGrpSpPr/>
          <p:nvPr/>
        </p:nvGrpSpPr>
        <p:grpSpPr>
          <a:xfrm>
            <a:off x="5631785" y="25216786"/>
            <a:ext cx="1544384" cy="2014407"/>
            <a:chOff x="1042900" y="18498593"/>
            <a:chExt cx="1544384" cy="2014407"/>
          </a:xfrm>
        </p:grpSpPr>
        <p:pic>
          <p:nvPicPr>
            <p:cNvPr id="646" name="Picture 645">
              <a:extLst>
                <a:ext uri="{FF2B5EF4-FFF2-40B4-BE49-F238E27FC236}">
                  <a16:creationId xmlns:a16="http://schemas.microsoft.com/office/drawing/2014/main" id="{B0F846A5-2463-B0EC-25CA-8BE3724F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7" name="Picture 646">
              <a:extLst>
                <a:ext uri="{FF2B5EF4-FFF2-40B4-BE49-F238E27FC236}">
                  <a16:creationId xmlns:a16="http://schemas.microsoft.com/office/drawing/2014/main" id="{29284C69-7360-8CD4-EA1B-4DF01F0F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E3BBD1FE-FDEB-E7BA-4037-8A9AFBEDF8B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9" name="Picture 648">
              <a:extLst>
                <a:ext uri="{FF2B5EF4-FFF2-40B4-BE49-F238E27FC236}">
                  <a16:creationId xmlns:a16="http://schemas.microsoft.com/office/drawing/2014/main" id="{8B8C66D1-E58A-07B9-0487-B4B0C7F0C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43E8D642-B146-0A8E-A8AA-829FD9369A9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1FF895C-F793-80A6-7085-511184E47F4E}"/>
              </a:ext>
            </a:extLst>
          </p:cNvPr>
          <p:cNvGrpSpPr/>
          <p:nvPr/>
        </p:nvGrpSpPr>
        <p:grpSpPr>
          <a:xfrm>
            <a:off x="7298717" y="25216786"/>
            <a:ext cx="1544384" cy="2014407"/>
            <a:chOff x="1042900" y="18498593"/>
            <a:chExt cx="1544384" cy="2014407"/>
          </a:xfrm>
        </p:grpSpPr>
        <p:pic>
          <p:nvPicPr>
            <p:cNvPr id="641" name="Picture 640">
              <a:extLst>
                <a:ext uri="{FF2B5EF4-FFF2-40B4-BE49-F238E27FC236}">
                  <a16:creationId xmlns:a16="http://schemas.microsoft.com/office/drawing/2014/main" id="{C61443D6-3481-A03D-63C2-F2D2B7118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2" name="Picture 641">
              <a:extLst>
                <a:ext uri="{FF2B5EF4-FFF2-40B4-BE49-F238E27FC236}">
                  <a16:creationId xmlns:a16="http://schemas.microsoft.com/office/drawing/2014/main" id="{ADEE9856-6105-A4E2-2EF6-112848CA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1C5CF231-80DB-253B-DDD0-36F447588EA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8EE16E9E-73C8-7BE4-5CB6-24BFD8162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EADA0FD5-CF7D-53F0-72B6-A973158294C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53064C58-55E9-0074-E90A-15A6CE3C63B2}"/>
              </a:ext>
            </a:extLst>
          </p:cNvPr>
          <p:cNvGrpSpPr/>
          <p:nvPr/>
        </p:nvGrpSpPr>
        <p:grpSpPr>
          <a:xfrm>
            <a:off x="1943289" y="19133282"/>
            <a:ext cx="1605865" cy="1508125"/>
            <a:chOff x="1943289" y="19133282"/>
            <a:chExt cx="1605865" cy="1508125"/>
          </a:xfrm>
        </p:grpSpPr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C2B3EF73-A8A8-EDB2-939B-7AF8D960081B}"/>
                </a:ext>
              </a:extLst>
            </p:cNvPr>
            <p:cNvGrpSpPr/>
            <p:nvPr/>
          </p:nvGrpSpPr>
          <p:grpSpPr>
            <a:xfrm>
              <a:off x="1943289" y="19133282"/>
              <a:ext cx="1605865" cy="1508125"/>
              <a:chOff x="1281170" y="15640990"/>
              <a:chExt cx="1736364" cy="1630681"/>
            </a:xfrm>
          </p:grpSpPr>
          <p:pic>
            <p:nvPicPr>
              <p:cNvPr id="692" name="Picture 691">
                <a:extLst>
                  <a:ext uri="{FF2B5EF4-FFF2-40B4-BE49-F238E27FC236}">
                    <a16:creationId xmlns:a16="http://schemas.microsoft.com/office/drawing/2014/main" id="{E67C87EB-EC29-8A0C-09B3-A757B9DD2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3" name="Picture 692">
                <a:extLst>
                  <a:ext uri="{FF2B5EF4-FFF2-40B4-BE49-F238E27FC236}">
                    <a16:creationId xmlns:a16="http://schemas.microsoft.com/office/drawing/2014/main" id="{80FA9369-C278-4F79-6108-79B717DC5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2FD3235A-1991-E402-854C-4CCDCC8170B6}"/>
                </a:ext>
              </a:extLst>
            </p:cNvPr>
            <p:cNvSpPr txBox="1"/>
            <p:nvPr/>
          </p:nvSpPr>
          <p:spPr>
            <a:xfrm>
              <a:off x="2230984" y="1934288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FB79A21A-CBF6-D8E7-22F7-C530AFFDF7AE}"/>
              </a:ext>
            </a:extLst>
          </p:cNvPr>
          <p:cNvGrpSpPr/>
          <p:nvPr/>
        </p:nvGrpSpPr>
        <p:grpSpPr>
          <a:xfrm>
            <a:off x="3595550" y="19132548"/>
            <a:ext cx="1605865" cy="1508125"/>
            <a:chOff x="3595550" y="19132548"/>
            <a:chExt cx="1605865" cy="1508125"/>
          </a:xfrm>
        </p:grpSpPr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2EFB9BD8-1908-3316-F043-0E7E5BF930F7}"/>
                </a:ext>
              </a:extLst>
            </p:cNvPr>
            <p:cNvGrpSpPr/>
            <p:nvPr/>
          </p:nvGrpSpPr>
          <p:grpSpPr>
            <a:xfrm>
              <a:off x="3595550" y="19132548"/>
              <a:ext cx="1605865" cy="1508125"/>
              <a:chOff x="1281170" y="15640990"/>
              <a:chExt cx="1736364" cy="1630681"/>
            </a:xfrm>
          </p:grpSpPr>
          <p:pic>
            <p:nvPicPr>
              <p:cNvPr id="690" name="Picture 689">
                <a:extLst>
                  <a:ext uri="{FF2B5EF4-FFF2-40B4-BE49-F238E27FC236}">
                    <a16:creationId xmlns:a16="http://schemas.microsoft.com/office/drawing/2014/main" id="{7BE38A8C-C7CC-CD1E-CECF-445B9E6EB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1" name="Picture 690">
                <a:extLst>
                  <a:ext uri="{FF2B5EF4-FFF2-40B4-BE49-F238E27FC236}">
                    <a16:creationId xmlns:a16="http://schemas.microsoft.com/office/drawing/2014/main" id="{4154499F-CDB4-6C72-1C74-7BDFBE35A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9EAD7466-FFEA-7C7F-78BC-866B6809BE75}"/>
                </a:ext>
              </a:extLst>
            </p:cNvPr>
            <p:cNvSpPr txBox="1"/>
            <p:nvPr/>
          </p:nvSpPr>
          <p:spPr>
            <a:xfrm>
              <a:off x="3883245" y="19342155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D981D29F-389C-4593-FF06-C6A6FDBE2B3B}"/>
              </a:ext>
            </a:extLst>
          </p:cNvPr>
          <p:cNvGrpSpPr/>
          <p:nvPr/>
        </p:nvGrpSpPr>
        <p:grpSpPr>
          <a:xfrm>
            <a:off x="2001003" y="21101038"/>
            <a:ext cx="1544384" cy="2014407"/>
            <a:chOff x="1042900" y="18498593"/>
            <a:chExt cx="1544384" cy="2014407"/>
          </a:xfrm>
        </p:grpSpPr>
        <p:pic>
          <p:nvPicPr>
            <p:cNvPr id="685" name="Picture 684">
              <a:extLst>
                <a:ext uri="{FF2B5EF4-FFF2-40B4-BE49-F238E27FC236}">
                  <a16:creationId xmlns:a16="http://schemas.microsoft.com/office/drawing/2014/main" id="{F9267C87-97F0-AFA5-6BE5-2157B0E3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6" name="Picture 685">
              <a:extLst>
                <a:ext uri="{FF2B5EF4-FFF2-40B4-BE49-F238E27FC236}">
                  <a16:creationId xmlns:a16="http://schemas.microsoft.com/office/drawing/2014/main" id="{FA4065A2-7DF9-74DD-79D8-D98E96E9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ED2DDC38-30AF-6D5E-0CC2-91FB08ABB86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8" name="Picture 687">
              <a:extLst>
                <a:ext uri="{FF2B5EF4-FFF2-40B4-BE49-F238E27FC236}">
                  <a16:creationId xmlns:a16="http://schemas.microsoft.com/office/drawing/2014/main" id="{C6D16810-4803-C212-2800-72AC1BA1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9" name="TextBox 688">
              <a:extLst>
                <a:ext uri="{FF2B5EF4-FFF2-40B4-BE49-F238E27FC236}">
                  <a16:creationId xmlns:a16="http://schemas.microsoft.com/office/drawing/2014/main" id="{FF9B32A7-D545-0496-EB7E-9B83D014687F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81A7ACEB-0ED9-328B-C3DF-4F651988CB65}"/>
              </a:ext>
            </a:extLst>
          </p:cNvPr>
          <p:cNvGrpSpPr/>
          <p:nvPr/>
        </p:nvGrpSpPr>
        <p:grpSpPr>
          <a:xfrm>
            <a:off x="3667935" y="21101038"/>
            <a:ext cx="1544384" cy="2014407"/>
            <a:chOff x="1042900" y="18498593"/>
            <a:chExt cx="1544384" cy="2014407"/>
          </a:xfrm>
        </p:grpSpPr>
        <p:pic>
          <p:nvPicPr>
            <p:cNvPr id="680" name="Picture 679">
              <a:extLst>
                <a:ext uri="{FF2B5EF4-FFF2-40B4-BE49-F238E27FC236}">
                  <a16:creationId xmlns:a16="http://schemas.microsoft.com/office/drawing/2014/main" id="{7B8802D3-9D06-6707-4C2B-A2FB7D4FD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1" name="Picture 680">
              <a:extLst>
                <a:ext uri="{FF2B5EF4-FFF2-40B4-BE49-F238E27FC236}">
                  <a16:creationId xmlns:a16="http://schemas.microsoft.com/office/drawing/2014/main" id="{3931C7CB-9B1D-6E3E-F0B0-951CE0B0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12D254E1-E177-F7D1-9E27-5E7D2B75F8D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3" name="Picture 682">
              <a:extLst>
                <a:ext uri="{FF2B5EF4-FFF2-40B4-BE49-F238E27FC236}">
                  <a16:creationId xmlns:a16="http://schemas.microsoft.com/office/drawing/2014/main" id="{458D46A3-BF5E-F645-3C09-0AA42075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AD559D42-1F10-2E72-F812-A5E772EFF4C3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D2414AC-D7B7-2E8D-6D9A-0816540924B4}"/>
              </a:ext>
            </a:extLst>
          </p:cNvPr>
          <p:cNvGrpSpPr/>
          <p:nvPr/>
        </p:nvGrpSpPr>
        <p:grpSpPr>
          <a:xfrm>
            <a:off x="19950015" y="5345174"/>
            <a:ext cx="1458460" cy="1211525"/>
            <a:chOff x="12569235" y="4892635"/>
            <a:chExt cx="1458460" cy="1211525"/>
          </a:xfrm>
        </p:grpSpPr>
        <p:pic>
          <p:nvPicPr>
            <p:cNvPr id="699" name="Picture 698">
              <a:extLst>
                <a:ext uri="{FF2B5EF4-FFF2-40B4-BE49-F238E27FC236}">
                  <a16:creationId xmlns:a16="http://schemas.microsoft.com/office/drawing/2014/main" id="{CE117C77-750A-10C6-E145-9D4D4585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2C31617D-9A9D-AA35-87A3-42F67B58682F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sp>
        <p:nvSpPr>
          <p:cNvPr id="702" name="TextBox 701">
            <a:extLst>
              <a:ext uri="{FF2B5EF4-FFF2-40B4-BE49-F238E27FC236}">
                <a16:creationId xmlns:a16="http://schemas.microsoft.com/office/drawing/2014/main" id="{56A103C7-CA8F-456C-6BA6-A822D1384BCF}"/>
              </a:ext>
            </a:extLst>
          </p:cNvPr>
          <p:cNvSpPr txBox="1"/>
          <p:nvPr/>
        </p:nvSpPr>
        <p:spPr>
          <a:xfrm>
            <a:off x="244642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6D52F912-3C9F-D759-9E72-5E8B57069B34}"/>
              </a:ext>
            </a:extLst>
          </p:cNvPr>
          <p:cNvSpPr txBox="1"/>
          <p:nvPr/>
        </p:nvSpPr>
        <p:spPr>
          <a:xfrm>
            <a:off x="5010314" y="1744088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72409DA8-4ECC-D44D-E798-30D317C8FA02}"/>
              </a:ext>
            </a:extLst>
          </p:cNvPr>
          <p:cNvSpPr txBox="1"/>
          <p:nvPr/>
        </p:nvSpPr>
        <p:spPr>
          <a:xfrm>
            <a:off x="2354960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FCEA404C-083F-A467-EEAB-125118467080}"/>
              </a:ext>
            </a:extLst>
          </p:cNvPr>
          <p:cNvSpPr txBox="1"/>
          <p:nvPr/>
        </p:nvSpPr>
        <p:spPr>
          <a:xfrm>
            <a:off x="9246948" y="20272549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6" name="TextBox 705">
            <a:extLst>
              <a:ext uri="{FF2B5EF4-FFF2-40B4-BE49-F238E27FC236}">
                <a16:creationId xmlns:a16="http://schemas.microsoft.com/office/drawing/2014/main" id="{28777430-591A-B960-4057-66C45B4B2D97}"/>
              </a:ext>
            </a:extLst>
          </p:cNvPr>
          <p:cNvSpPr txBox="1"/>
          <p:nvPr/>
        </p:nvSpPr>
        <p:spPr>
          <a:xfrm>
            <a:off x="11859702" y="2032996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4B66FF3A-2B28-E444-2F5D-CF064D71AE3A}"/>
              </a:ext>
            </a:extLst>
          </p:cNvPr>
          <p:cNvSpPr txBox="1"/>
          <p:nvPr/>
        </p:nvSpPr>
        <p:spPr>
          <a:xfrm>
            <a:off x="17194417" y="2034587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50671A11-BA7A-853D-A6B2-4F38C994A00A}"/>
              </a:ext>
            </a:extLst>
          </p:cNvPr>
          <p:cNvSpPr txBox="1"/>
          <p:nvPr/>
        </p:nvSpPr>
        <p:spPr>
          <a:xfrm>
            <a:off x="19749429" y="2035770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9" name="TextBox 708">
            <a:extLst>
              <a:ext uri="{FF2B5EF4-FFF2-40B4-BE49-F238E27FC236}">
                <a16:creationId xmlns:a16="http://schemas.microsoft.com/office/drawing/2014/main" id="{A12BCBAA-ACB5-B697-7133-EFE57D97F92E}"/>
              </a:ext>
            </a:extLst>
          </p:cNvPr>
          <p:cNvSpPr txBox="1"/>
          <p:nvPr/>
        </p:nvSpPr>
        <p:spPr>
          <a:xfrm>
            <a:off x="26107695" y="17474765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6D277682-B4D2-6CFE-63B3-879A23F7CE55}"/>
              </a:ext>
            </a:extLst>
          </p:cNvPr>
          <p:cNvGrpSpPr/>
          <p:nvPr/>
        </p:nvGrpSpPr>
        <p:grpSpPr>
          <a:xfrm>
            <a:off x="2088693" y="23852123"/>
            <a:ext cx="716281" cy="2161096"/>
            <a:chOff x="2088693" y="23852123"/>
            <a:chExt cx="716281" cy="2161096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23EB2062-3CA2-ABF6-3545-6750E365CCE2}"/>
                </a:ext>
              </a:extLst>
            </p:cNvPr>
            <p:cNvGrpSpPr/>
            <p:nvPr/>
          </p:nvGrpSpPr>
          <p:grpSpPr>
            <a:xfrm>
              <a:off x="2088693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7" name="Picture 676">
                <a:extLst>
                  <a:ext uri="{FF2B5EF4-FFF2-40B4-BE49-F238E27FC236}">
                    <a16:creationId xmlns:a16="http://schemas.microsoft.com/office/drawing/2014/main" id="{402F7158-DCED-42B1-BCA6-D82A59A20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8" name="Picture 677">
                <a:extLst>
                  <a:ext uri="{FF2B5EF4-FFF2-40B4-BE49-F238E27FC236}">
                    <a16:creationId xmlns:a16="http://schemas.microsoft.com/office/drawing/2014/main" id="{4674A9CE-EDBB-FE5E-A19E-94A7A73C3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9" name="Picture 678">
                <a:extLst>
                  <a:ext uri="{FF2B5EF4-FFF2-40B4-BE49-F238E27FC236}">
                    <a16:creationId xmlns:a16="http://schemas.microsoft.com/office/drawing/2014/main" id="{59826FDD-41ED-7372-99DB-376B616DB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911553C1-9C05-E1D2-C771-1FBDCF39951A}"/>
                </a:ext>
              </a:extLst>
            </p:cNvPr>
            <p:cNvGrpSpPr/>
            <p:nvPr/>
          </p:nvGrpSpPr>
          <p:grpSpPr>
            <a:xfrm>
              <a:off x="2166120" y="24034186"/>
              <a:ext cx="537759" cy="1947063"/>
              <a:chOff x="2166120" y="24034186"/>
              <a:chExt cx="537759" cy="1947063"/>
            </a:xfrm>
          </p:grpSpPr>
          <p:sp>
            <p:nvSpPr>
              <p:cNvPr id="711" name="TextBox 710">
                <a:extLst>
                  <a:ext uri="{FF2B5EF4-FFF2-40B4-BE49-F238E27FC236}">
                    <a16:creationId xmlns:a16="http://schemas.microsoft.com/office/drawing/2014/main" id="{D44BA601-773F-05EB-007A-ED40D267690D}"/>
                  </a:ext>
                </a:extLst>
              </p:cNvPr>
              <p:cNvSpPr txBox="1"/>
              <p:nvPr/>
            </p:nvSpPr>
            <p:spPr>
              <a:xfrm rot="16200000">
                <a:off x="1314481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48802271-7FB4-74AB-BC5E-3EDCE6F05E2D}"/>
                  </a:ext>
                </a:extLst>
              </p:cNvPr>
              <p:cNvSpPr txBox="1"/>
              <p:nvPr/>
            </p:nvSpPr>
            <p:spPr>
              <a:xfrm rot="16200000">
                <a:off x="1608455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DE45AD23-601B-E0ED-8F9F-9BB93C1555AB}"/>
              </a:ext>
            </a:extLst>
          </p:cNvPr>
          <p:cNvGrpSpPr/>
          <p:nvPr/>
        </p:nvGrpSpPr>
        <p:grpSpPr>
          <a:xfrm>
            <a:off x="2860207" y="23852123"/>
            <a:ext cx="716281" cy="2161096"/>
            <a:chOff x="2860207" y="23852123"/>
            <a:chExt cx="716281" cy="2161096"/>
          </a:xfrm>
        </p:grpSpPr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86A93077-9F5A-2849-8491-271F7753D4DB}"/>
                </a:ext>
              </a:extLst>
            </p:cNvPr>
            <p:cNvGrpSpPr/>
            <p:nvPr/>
          </p:nvGrpSpPr>
          <p:grpSpPr>
            <a:xfrm>
              <a:off x="2860207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4" name="Picture 673">
                <a:extLst>
                  <a:ext uri="{FF2B5EF4-FFF2-40B4-BE49-F238E27FC236}">
                    <a16:creationId xmlns:a16="http://schemas.microsoft.com/office/drawing/2014/main" id="{1D6A52A9-390D-CEA1-4FFA-95592DCEF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5" name="Picture 674">
                <a:extLst>
                  <a:ext uri="{FF2B5EF4-FFF2-40B4-BE49-F238E27FC236}">
                    <a16:creationId xmlns:a16="http://schemas.microsoft.com/office/drawing/2014/main" id="{A7099693-A563-7DE0-93AD-A5F3EAAC4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6" name="Picture 675">
                <a:extLst>
                  <a:ext uri="{FF2B5EF4-FFF2-40B4-BE49-F238E27FC236}">
                    <a16:creationId xmlns:a16="http://schemas.microsoft.com/office/drawing/2014/main" id="{9F9B3B57-1A24-760F-795E-5CCA2293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340F63CF-CCE9-5FDC-9711-D2A81A775433}"/>
                </a:ext>
              </a:extLst>
            </p:cNvPr>
            <p:cNvGrpSpPr/>
            <p:nvPr/>
          </p:nvGrpSpPr>
          <p:grpSpPr>
            <a:xfrm>
              <a:off x="2950352" y="24066156"/>
              <a:ext cx="537759" cy="1947063"/>
              <a:chOff x="2950352" y="24066156"/>
              <a:chExt cx="537759" cy="1947063"/>
            </a:xfrm>
          </p:grpSpPr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3E62D983-BAFD-CE0F-A4BC-047556A77992}"/>
                  </a:ext>
                </a:extLst>
              </p:cNvPr>
              <p:cNvSpPr txBox="1"/>
              <p:nvPr/>
            </p:nvSpPr>
            <p:spPr>
              <a:xfrm rot="16200000">
                <a:off x="2098713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47998374-AD8E-7337-5549-2F1F1F1FC582}"/>
                  </a:ext>
                </a:extLst>
              </p:cNvPr>
              <p:cNvSpPr txBox="1"/>
              <p:nvPr/>
            </p:nvSpPr>
            <p:spPr>
              <a:xfrm rot="16200000">
                <a:off x="2392687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9" name="Group 808">
            <a:extLst>
              <a:ext uri="{FF2B5EF4-FFF2-40B4-BE49-F238E27FC236}">
                <a16:creationId xmlns:a16="http://schemas.microsoft.com/office/drawing/2014/main" id="{CA3F0FD8-62BA-C462-189B-7F9E53A1A9F7}"/>
              </a:ext>
            </a:extLst>
          </p:cNvPr>
          <p:cNvGrpSpPr/>
          <p:nvPr/>
        </p:nvGrpSpPr>
        <p:grpSpPr>
          <a:xfrm>
            <a:off x="3684242" y="23847361"/>
            <a:ext cx="716281" cy="2165858"/>
            <a:chOff x="3684242" y="23847361"/>
            <a:chExt cx="716281" cy="2165858"/>
          </a:xfrm>
        </p:grpSpPr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E7C602F7-968A-2783-6111-9A51C56873FE}"/>
                </a:ext>
              </a:extLst>
            </p:cNvPr>
            <p:cNvGrpSpPr/>
            <p:nvPr/>
          </p:nvGrpSpPr>
          <p:grpSpPr>
            <a:xfrm>
              <a:off x="3684242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9" name="Picture 668">
                <a:extLst>
                  <a:ext uri="{FF2B5EF4-FFF2-40B4-BE49-F238E27FC236}">
                    <a16:creationId xmlns:a16="http://schemas.microsoft.com/office/drawing/2014/main" id="{08ED6F14-8753-A0A0-B384-C3F1F9DC5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0" name="Picture 669">
                <a:extLst>
                  <a:ext uri="{FF2B5EF4-FFF2-40B4-BE49-F238E27FC236}">
                    <a16:creationId xmlns:a16="http://schemas.microsoft.com/office/drawing/2014/main" id="{936A912A-534C-2354-BAB3-DC7DFD238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1" name="Picture 670">
                <a:extLst>
                  <a:ext uri="{FF2B5EF4-FFF2-40B4-BE49-F238E27FC236}">
                    <a16:creationId xmlns:a16="http://schemas.microsoft.com/office/drawing/2014/main" id="{5992EFB8-4A6C-7758-AEF4-6C3A2AFA9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9B83449C-32AC-1766-E243-7AE78519BE62}"/>
                </a:ext>
              </a:extLst>
            </p:cNvPr>
            <p:cNvGrpSpPr/>
            <p:nvPr/>
          </p:nvGrpSpPr>
          <p:grpSpPr>
            <a:xfrm>
              <a:off x="3753954" y="24066156"/>
              <a:ext cx="537759" cy="1947063"/>
              <a:chOff x="3753954" y="24066156"/>
              <a:chExt cx="537759" cy="1947063"/>
            </a:xfrm>
          </p:grpSpPr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B390824D-0933-36B1-EE38-1CB6C4123C2B}"/>
                  </a:ext>
                </a:extLst>
              </p:cNvPr>
              <p:cNvSpPr txBox="1"/>
              <p:nvPr/>
            </p:nvSpPr>
            <p:spPr>
              <a:xfrm rot="16200000">
                <a:off x="2902315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77BDBF4C-D713-5A5D-45BD-A7915DB613B5}"/>
                  </a:ext>
                </a:extLst>
              </p:cNvPr>
              <p:cNvSpPr txBox="1"/>
              <p:nvPr/>
            </p:nvSpPr>
            <p:spPr>
              <a:xfrm rot="16200000">
                <a:off x="3196289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9613A53F-874E-B1E1-A9C9-093BE8A1E81D}"/>
              </a:ext>
            </a:extLst>
          </p:cNvPr>
          <p:cNvGrpSpPr/>
          <p:nvPr/>
        </p:nvGrpSpPr>
        <p:grpSpPr>
          <a:xfrm>
            <a:off x="4455756" y="23847361"/>
            <a:ext cx="716281" cy="2161096"/>
            <a:chOff x="4455756" y="23847361"/>
            <a:chExt cx="716281" cy="2161096"/>
          </a:xfrm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2FB97B16-1009-25F4-CF86-CA9C8489A11F}"/>
                </a:ext>
              </a:extLst>
            </p:cNvPr>
            <p:cNvGrpSpPr/>
            <p:nvPr/>
          </p:nvGrpSpPr>
          <p:grpSpPr>
            <a:xfrm>
              <a:off x="4455756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6" name="Picture 665">
                <a:extLst>
                  <a:ext uri="{FF2B5EF4-FFF2-40B4-BE49-F238E27FC236}">
                    <a16:creationId xmlns:a16="http://schemas.microsoft.com/office/drawing/2014/main" id="{762FAEC8-51A8-956C-F1B6-A43264367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67" name="Picture 666">
                <a:extLst>
                  <a:ext uri="{FF2B5EF4-FFF2-40B4-BE49-F238E27FC236}">
                    <a16:creationId xmlns:a16="http://schemas.microsoft.com/office/drawing/2014/main" id="{F0BCECBB-80C7-F3DE-5432-9ED4CDD4D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68" name="Picture 667">
                <a:extLst>
                  <a:ext uri="{FF2B5EF4-FFF2-40B4-BE49-F238E27FC236}">
                    <a16:creationId xmlns:a16="http://schemas.microsoft.com/office/drawing/2014/main" id="{9BB30380-C0C2-ABCB-833E-817AB42FA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8" name="Group 777">
              <a:extLst>
                <a:ext uri="{FF2B5EF4-FFF2-40B4-BE49-F238E27FC236}">
                  <a16:creationId xmlns:a16="http://schemas.microsoft.com/office/drawing/2014/main" id="{3DB972D0-5901-0E1E-5C4A-0FC5B2EA0A71}"/>
                </a:ext>
              </a:extLst>
            </p:cNvPr>
            <p:cNvGrpSpPr/>
            <p:nvPr/>
          </p:nvGrpSpPr>
          <p:grpSpPr>
            <a:xfrm>
              <a:off x="4526722" y="24034186"/>
              <a:ext cx="537759" cy="1947063"/>
              <a:chOff x="4526722" y="24034186"/>
              <a:chExt cx="537759" cy="1947063"/>
            </a:xfrm>
          </p:grpSpPr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F6197F95-4FE8-CF65-7BCA-DA9988E6F1C6}"/>
                  </a:ext>
                </a:extLst>
              </p:cNvPr>
              <p:cNvSpPr txBox="1"/>
              <p:nvPr/>
            </p:nvSpPr>
            <p:spPr>
              <a:xfrm rot="16200000">
                <a:off x="3675083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8" name="TextBox 717">
                <a:extLst>
                  <a:ext uri="{FF2B5EF4-FFF2-40B4-BE49-F238E27FC236}">
                    <a16:creationId xmlns:a16="http://schemas.microsoft.com/office/drawing/2014/main" id="{8EC1E3EE-20FB-F500-1964-8F3AEE78D21B}"/>
                  </a:ext>
                </a:extLst>
              </p:cNvPr>
              <p:cNvSpPr txBox="1"/>
              <p:nvPr/>
            </p:nvSpPr>
            <p:spPr>
              <a:xfrm rot="16200000">
                <a:off x="3969057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4F9B15EE-DE4D-C707-577D-CE2160B59758}"/>
              </a:ext>
            </a:extLst>
          </p:cNvPr>
          <p:cNvGrpSpPr/>
          <p:nvPr/>
        </p:nvGrpSpPr>
        <p:grpSpPr>
          <a:xfrm>
            <a:off x="5719475" y="27967871"/>
            <a:ext cx="716281" cy="2161096"/>
            <a:chOff x="5719475" y="27967871"/>
            <a:chExt cx="716281" cy="2161096"/>
          </a:xfrm>
        </p:grpSpPr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7881CD14-CC88-0838-88D8-2C3B317F4E12}"/>
                </a:ext>
              </a:extLst>
            </p:cNvPr>
            <p:cNvGrpSpPr/>
            <p:nvPr/>
          </p:nvGrpSpPr>
          <p:grpSpPr>
            <a:xfrm>
              <a:off x="5719475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8" name="Picture 637">
                <a:extLst>
                  <a:ext uri="{FF2B5EF4-FFF2-40B4-BE49-F238E27FC236}">
                    <a16:creationId xmlns:a16="http://schemas.microsoft.com/office/drawing/2014/main" id="{034CED52-BEB4-F89C-4992-57DD82538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9" name="Picture 638">
                <a:extLst>
                  <a:ext uri="{FF2B5EF4-FFF2-40B4-BE49-F238E27FC236}">
                    <a16:creationId xmlns:a16="http://schemas.microsoft.com/office/drawing/2014/main" id="{B5F0A503-CCDB-D1F8-AC37-70A8F412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40" name="Picture 639">
                <a:extLst>
                  <a:ext uri="{FF2B5EF4-FFF2-40B4-BE49-F238E27FC236}">
                    <a16:creationId xmlns:a16="http://schemas.microsoft.com/office/drawing/2014/main" id="{9DC63E3C-2C89-909D-DEAF-CEA5558D1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7ADE3FAA-B3CB-578E-B7FC-EC023CB803FE}"/>
                </a:ext>
              </a:extLst>
            </p:cNvPr>
            <p:cNvSpPr txBox="1"/>
            <p:nvPr/>
          </p:nvSpPr>
          <p:spPr>
            <a:xfrm rot="16200000">
              <a:off x="4948127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6174735F-C201-28A1-37CC-E798EFA9F670}"/>
                </a:ext>
              </a:extLst>
            </p:cNvPr>
            <p:cNvSpPr txBox="1"/>
            <p:nvPr/>
          </p:nvSpPr>
          <p:spPr>
            <a:xfrm rot="16200000">
              <a:off x="5242101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5" name="Group 804">
            <a:extLst>
              <a:ext uri="{FF2B5EF4-FFF2-40B4-BE49-F238E27FC236}">
                <a16:creationId xmlns:a16="http://schemas.microsoft.com/office/drawing/2014/main" id="{8F27C2E6-C763-DCFE-AED9-544D51CC3D2A}"/>
              </a:ext>
            </a:extLst>
          </p:cNvPr>
          <p:cNvGrpSpPr/>
          <p:nvPr/>
        </p:nvGrpSpPr>
        <p:grpSpPr>
          <a:xfrm>
            <a:off x="6490989" y="27967871"/>
            <a:ext cx="716281" cy="2161096"/>
            <a:chOff x="6490989" y="27967871"/>
            <a:chExt cx="716281" cy="2161096"/>
          </a:xfrm>
        </p:grpSpPr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87B8F7A3-B437-3D8D-6DAC-F864BCC2E49E}"/>
                </a:ext>
              </a:extLst>
            </p:cNvPr>
            <p:cNvGrpSpPr/>
            <p:nvPr/>
          </p:nvGrpSpPr>
          <p:grpSpPr>
            <a:xfrm>
              <a:off x="6490989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5" name="Picture 634">
                <a:extLst>
                  <a:ext uri="{FF2B5EF4-FFF2-40B4-BE49-F238E27FC236}">
                    <a16:creationId xmlns:a16="http://schemas.microsoft.com/office/drawing/2014/main" id="{DDFF06AE-ECE0-BABD-CEE0-12D72869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EB5E2CCE-1BF5-0980-6A59-F7480504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7" name="Picture 636">
                <a:extLst>
                  <a:ext uri="{FF2B5EF4-FFF2-40B4-BE49-F238E27FC236}">
                    <a16:creationId xmlns:a16="http://schemas.microsoft.com/office/drawing/2014/main" id="{760C6A6E-494E-9889-9E40-03480EF2A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650DA1F4-C67E-A664-664B-42DFD451694D}"/>
                </a:ext>
              </a:extLst>
            </p:cNvPr>
            <p:cNvSpPr txBox="1"/>
            <p:nvPr/>
          </p:nvSpPr>
          <p:spPr>
            <a:xfrm rot="16200000">
              <a:off x="571144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E7D68E98-C3B1-8B2C-1961-B0B67A100D7C}"/>
                </a:ext>
              </a:extLst>
            </p:cNvPr>
            <p:cNvSpPr txBox="1"/>
            <p:nvPr/>
          </p:nvSpPr>
          <p:spPr>
            <a:xfrm rot="16200000">
              <a:off x="600542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48452238-C5E3-D5BA-EFF0-91605767838B}"/>
              </a:ext>
            </a:extLst>
          </p:cNvPr>
          <p:cNvGrpSpPr/>
          <p:nvPr/>
        </p:nvGrpSpPr>
        <p:grpSpPr>
          <a:xfrm>
            <a:off x="7315024" y="27963109"/>
            <a:ext cx="716281" cy="2161096"/>
            <a:chOff x="7315024" y="27963109"/>
            <a:chExt cx="716281" cy="2161096"/>
          </a:xfrm>
        </p:grpSpPr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FF2F2C32-E9B0-B00E-ACA4-4A7D74E58FEA}"/>
                </a:ext>
              </a:extLst>
            </p:cNvPr>
            <p:cNvGrpSpPr/>
            <p:nvPr/>
          </p:nvGrpSpPr>
          <p:grpSpPr>
            <a:xfrm>
              <a:off x="7315024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30" name="Picture 629">
                <a:extLst>
                  <a:ext uri="{FF2B5EF4-FFF2-40B4-BE49-F238E27FC236}">
                    <a16:creationId xmlns:a16="http://schemas.microsoft.com/office/drawing/2014/main" id="{F60973FB-4D1E-CF23-9E63-84E322DF5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1" name="Picture 630">
                <a:extLst>
                  <a:ext uri="{FF2B5EF4-FFF2-40B4-BE49-F238E27FC236}">
                    <a16:creationId xmlns:a16="http://schemas.microsoft.com/office/drawing/2014/main" id="{EE266041-C7B2-8296-7978-5A80E640F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2" name="Picture 631">
                <a:extLst>
                  <a:ext uri="{FF2B5EF4-FFF2-40B4-BE49-F238E27FC236}">
                    <a16:creationId xmlns:a16="http://schemas.microsoft.com/office/drawing/2014/main" id="{A4C54FD0-A8B3-ED9B-CE07-E1282472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E3ACD489-F751-5A57-B02F-59C5BC5A03E5}"/>
                </a:ext>
              </a:extLst>
            </p:cNvPr>
            <p:cNvSpPr txBox="1"/>
            <p:nvPr/>
          </p:nvSpPr>
          <p:spPr>
            <a:xfrm rot="16200000">
              <a:off x="6539294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3767ADCC-2F85-AE35-FA49-BA12352A145B}"/>
                </a:ext>
              </a:extLst>
            </p:cNvPr>
            <p:cNvSpPr txBox="1"/>
            <p:nvPr/>
          </p:nvSpPr>
          <p:spPr>
            <a:xfrm rot="16200000">
              <a:off x="683326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BF6448C5-C023-9C16-888A-3D37376ADD64}"/>
              </a:ext>
            </a:extLst>
          </p:cNvPr>
          <p:cNvGrpSpPr/>
          <p:nvPr/>
        </p:nvGrpSpPr>
        <p:grpSpPr>
          <a:xfrm>
            <a:off x="8086538" y="27963109"/>
            <a:ext cx="716281" cy="2161096"/>
            <a:chOff x="8086538" y="27963109"/>
            <a:chExt cx="716281" cy="2161096"/>
          </a:xfrm>
        </p:grpSpPr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D4D26AC4-CE5D-D109-8367-B1DBD2F5764A}"/>
                </a:ext>
              </a:extLst>
            </p:cNvPr>
            <p:cNvGrpSpPr/>
            <p:nvPr/>
          </p:nvGrpSpPr>
          <p:grpSpPr>
            <a:xfrm>
              <a:off x="8086538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27" name="Picture 626">
                <a:extLst>
                  <a:ext uri="{FF2B5EF4-FFF2-40B4-BE49-F238E27FC236}">
                    <a16:creationId xmlns:a16="http://schemas.microsoft.com/office/drawing/2014/main" id="{B0744FDC-34FB-ED99-2D98-6289C4EA7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28" name="Picture 627">
                <a:extLst>
                  <a:ext uri="{FF2B5EF4-FFF2-40B4-BE49-F238E27FC236}">
                    <a16:creationId xmlns:a16="http://schemas.microsoft.com/office/drawing/2014/main" id="{B0BCF7CE-4F4E-804C-60CD-E8F79B23A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29" name="Picture 628">
                <a:extLst>
                  <a:ext uri="{FF2B5EF4-FFF2-40B4-BE49-F238E27FC236}">
                    <a16:creationId xmlns:a16="http://schemas.microsoft.com/office/drawing/2014/main" id="{98535DCA-40B4-7558-DF04-90AFA9B2B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68768DFA-EECE-C31D-986C-9D9E268C734E}"/>
                </a:ext>
              </a:extLst>
            </p:cNvPr>
            <p:cNvSpPr txBox="1"/>
            <p:nvPr/>
          </p:nvSpPr>
          <p:spPr>
            <a:xfrm rot="16200000">
              <a:off x="731343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0472B5CC-CB39-79C9-D243-CC2D53519A78}"/>
                </a:ext>
              </a:extLst>
            </p:cNvPr>
            <p:cNvSpPr txBox="1"/>
            <p:nvPr/>
          </p:nvSpPr>
          <p:spPr>
            <a:xfrm rot="16200000">
              <a:off x="760741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sp>
        <p:nvSpPr>
          <p:cNvPr id="727" name="TextBox 726">
            <a:extLst>
              <a:ext uri="{FF2B5EF4-FFF2-40B4-BE49-F238E27FC236}">
                <a16:creationId xmlns:a16="http://schemas.microsoft.com/office/drawing/2014/main" id="{CE02E183-1F66-363F-AB26-4F975001FE7D}"/>
              </a:ext>
            </a:extLst>
          </p:cNvPr>
          <p:cNvSpPr txBox="1"/>
          <p:nvPr/>
        </p:nvSpPr>
        <p:spPr>
          <a:xfrm rot="16200000">
            <a:off x="11393848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3CF15ABE-A54E-B810-CDAA-9BEB23CCE9DB}"/>
              </a:ext>
            </a:extLst>
          </p:cNvPr>
          <p:cNvSpPr txBox="1"/>
          <p:nvPr/>
        </p:nvSpPr>
        <p:spPr>
          <a:xfrm rot="16200000">
            <a:off x="11687822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3286CE24-76BA-5234-1316-CC7753696A0C}"/>
              </a:ext>
            </a:extLst>
          </p:cNvPr>
          <p:cNvSpPr txBox="1"/>
          <p:nvPr/>
        </p:nvSpPr>
        <p:spPr>
          <a:xfrm rot="16200000">
            <a:off x="1215716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C17AAD20-7257-47F1-514B-1D5FF3142056}"/>
              </a:ext>
            </a:extLst>
          </p:cNvPr>
          <p:cNvSpPr txBox="1"/>
          <p:nvPr/>
        </p:nvSpPr>
        <p:spPr>
          <a:xfrm rot="16200000">
            <a:off x="1245114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CB3185E3-D65D-A225-E2BE-1D1CE1EE80AB}"/>
              </a:ext>
            </a:extLst>
          </p:cNvPr>
          <p:cNvSpPr txBox="1"/>
          <p:nvPr/>
        </p:nvSpPr>
        <p:spPr>
          <a:xfrm rot="16200000">
            <a:off x="12985015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45AF43C7-4F4B-FC97-B5BC-B20575C1166B}"/>
              </a:ext>
            </a:extLst>
          </p:cNvPr>
          <p:cNvSpPr txBox="1"/>
          <p:nvPr/>
        </p:nvSpPr>
        <p:spPr>
          <a:xfrm rot="16200000">
            <a:off x="1327898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99177E9B-6CA6-8595-6CFA-3A3111A9C3BC}"/>
              </a:ext>
            </a:extLst>
          </p:cNvPr>
          <p:cNvSpPr txBox="1"/>
          <p:nvPr/>
        </p:nvSpPr>
        <p:spPr>
          <a:xfrm rot="16200000">
            <a:off x="1375915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F6905FB1-F5E6-D1BF-4C98-B5A45F635323}"/>
              </a:ext>
            </a:extLst>
          </p:cNvPr>
          <p:cNvSpPr txBox="1"/>
          <p:nvPr/>
        </p:nvSpPr>
        <p:spPr>
          <a:xfrm rot="16200000">
            <a:off x="1405313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id="{020C3669-0094-1C09-B45E-E62C5E01A35A}"/>
              </a:ext>
            </a:extLst>
          </p:cNvPr>
          <p:cNvSpPr txBox="1"/>
          <p:nvPr/>
        </p:nvSpPr>
        <p:spPr>
          <a:xfrm rot="16200000">
            <a:off x="14994730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D92FA8C1-37E1-3093-0C84-840B81D77FBE}"/>
              </a:ext>
            </a:extLst>
          </p:cNvPr>
          <p:cNvSpPr txBox="1"/>
          <p:nvPr/>
        </p:nvSpPr>
        <p:spPr>
          <a:xfrm rot="16200000">
            <a:off x="15288704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B50CD4D9-8579-E7CE-AB97-88ED6F6AD246}"/>
              </a:ext>
            </a:extLst>
          </p:cNvPr>
          <p:cNvSpPr txBox="1"/>
          <p:nvPr/>
        </p:nvSpPr>
        <p:spPr>
          <a:xfrm rot="16200000">
            <a:off x="1575805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CA5E1BE9-EC02-1366-1F06-E7AB057D5813}"/>
              </a:ext>
            </a:extLst>
          </p:cNvPr>
          <p:cNvSpPr txBox="1"/>
          <p:nvPr/>
        </p:nvSpPr>
        <p:spPr>
          <a:xfrm rot="16200000">
            <a:off x="1605202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7DDFF563-48DC-11E6-9AA4-798DCA8B3181}"/>
              </a:ext>
            </a:extLst>
          </p:cNvPr>
          <p:cNvSpPr txBox="1"/>
          <p:nvPr/>
        </p:nvSpPr>
        <p:spPr>
          <a:xfrm rot="16200000">
            <a:off x="16585897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A5F3A68F-DB22-6287-0529-35EACB7B74A9}"/>
              </a:ext>
            </a:extLst>
          </p:cNvPr>
          <p:cNvSpPr txBox="1"/>
          <p:nvPr/>
        </p:nvSpPr>
        <p:spPr>
          <a:xfrm rot="16200000">
            <a:off x="1687987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268A6125-39D5-2E7C-0838-974DE330CE49}"/>
              </a:ext>
            </a:extLst>
          </p:cNvPr>
          <p:cNvSpPr txBox="1"/>
          <p:nvPr/>
        </p:nvSpPr>
        <p:spPr>
          <a:xfrm rot="16200000">
            <a:off x="1736004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2E02E7BA-24C4-3A33-10E6-7BA298F4CA8C}"/>
              </a:ext>
            </a:extLst>
          </p:cNvPr>
          <p:cNvSpPr txBox="1"/>
          <p:nvPr/>
        </p:nvSpPr>
        <p:spPr>
          <a:xfrm rot="16200000">
            <a:off x="1765401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grpSp>
        <p:nvGrpSpPr>
          <p:cNvPr id="802" name="Group 801">
            <a:extLst>
              <a:ext uri="{FF2B5EF4-FFF2-40B4-BE49-F238E27FC236}">
                <a16:creationId xmlns:a16="http://schemas.microsoft.com/office/drawing/2014/main" id="{6F26AB23-B23D-C854-AEE0-F7CF9BEFA326}"/>
              </a:ext>
            </a:extLst>
          </p:cNvPr>
          <p:cNvGrpSpPr/>
          <p:nvPr/>
        </p:nvGrpSpPr>
        <p:grpSpPr>
          <a:xfrm>
            <a:off x="8819529" y="35010261"/>
            <a:ext cx="716281" cy="2166307"/>
            <a:chOff x="8956689" y="35010261"/>
            <a:chExt cx="716281" cy="2166307"/>
          </a:xfrm>
        </p:grpSpPr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034F897B-974F-1694-DB6F-63EE6ABF76D7}"/>
                </a:ext>
              </a:extLst>
            </p:cNvPr>
            <p:cNvGrpSpPr/>
            <p:nvPr/>
          </p:nvGrpSpPr>
          <p:grpSpPr>
            <a:xfrm>
              <a:off x="8956689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60" name="Picture 559">
                <a:extLst>
                  <a:ext uri="{FF2B5EF4-FFF2-40B4-BE49-F238E27FC236}">
                    <a16:creationId xmlns:a16="http://schemas.microsoft.com/office/drawing/2014/main" id="{43F0E2DD-A90B-5F37-1557-0275C8459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61" name="Picture 560">
                <a:extLst>
                  <a:ext uri="{FF2B5EF4-FFF2-40B4-BE49-F238E27FC236}">
                    <a16:creationId xmlns:a16="http://schemas.microsoft.com/office/drawing/2014/main" id="{40361199-0F29-816F-C64B-4AA669F8A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62" name="Picture 561">
                <a:extLst>
                  <a:ext uri="{FF2B5EF4-FFF2-40B4-BE49-F238E27FC236}">
                    <a16:creationId xmlns:a16="http://schemas.microsoft.com/office/drawing/2014/main" id="{88E49558-C749-AFE5-B8FD-38E197945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3" name="TextBox 742">
              <a:extLst>
                <a:ext uri="{FF2B5EF4-FFF2-40B4-BE49-F238E27FC236}">
                  <a16:creationId xmlns:a16="http://schemas.microsoft.com/office/drawing/2014/main" id="{2926E9B7-136F-DED0-98D5-C34924D978DF}"/>
                </a:ext>
              </a:extLst>
            </p:cNvPr>
            <p:cNvSpPr txBox="1"/>
            <p:nvPr/>
          </p:nvSpPr>
          <p:spPr>
            <a:xfrm rot="16200000">
              <a:off x="8196916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2BF5FD6F-6BFD-288F-5160-46EBAFCF7DFC}"/>
                </a:ext>
              </a:extLst>
            </p:cNvPr>
            <p:cNvSpPr txBox="1"/>
            <p:nvPr/>
          </p:nvSpPr>
          <p:spPr>
            <a:xfrm rot="16200000">
              <a:off x="8490890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ABAA753B-EE7B-79F7-771B-470BD4756D10}"/>
              </a:ext>
            </a:extLst>
          </p:cNvPr>
          <p:cNvGrpSpPr/>
          <p:nvPr/>
        </p:nvGrpSpPr>
        <p:grpSpPr>
          <a:xfrm>
            <a:off x="9591043" y="35010261"/>
            <a:ext cx="716281" cy="2166307"/>
            <a:chOff x="9728203" y="35010261"/>
            <a:chExt cx="716281" cy="2166307"/>
          </a:xfrm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FFB7EC0B-8A25-A788-4344-18F4FEBE1393}"/>
                </a:ext>
              </a:extLst>
            </p:cNvPr>
            <p:cNvGrpSpPr/>
            <p:nvPr/>
          </p:nvGrpSpPr>
          <p:grpSpPr>
            <a:xfrm>
              <a:off x="9728203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57" name="Picture 556">
                <a:extLst>
                  <a:ext uri="{FF2B5EF4-FFF2-40B4-BE49-F238E27FC236}">
                    <a16:creationId xmlns:a16="http://schemas.microsoft.com/office/drawing/2014/main" id="{B8BC3BFD-C902-532C-1EBE-565327C66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8" name="Picture 557">
                <a:extLst>
                  <a:ext uri="{FF2B5EF4-FFF2-40B4-BE49-F238E27FC236}">
                    <a16:creationId xmlns:a16="http://schemas.microsoft.com/office/drawing/2014/main" id="{2741A7F2-2D5B-2384-BC6E-82CA716D4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9" name="Picture 558">
                <a:extLst>
                  <a:ext uri="{FF2B5EF4-FFF2-40B4-BE49-F238E27FC236}">
                    <a16:creationId xmlns:a16="http://schemas.microsoft.com/office/drawing/2014/main" id="{5E3BA38E-1E50-0320-3904-ADBE44966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id="{3052ACB0-D770-AD22-3FE9-C259DAA85A0B}"/>
                </a:ext>
              </a:extLst>
            </p:cNvPr>
            <p:cNvSpPr txBox="1"/>
            <p:nvPr/>
          </p:nvSpPr>
          <p:spPr>
            <a:xfrm rot="16200000">
              <a:off x="896023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BD8674DC-B8BB-5339-924F-02FF03B4C04D}"/>
                </a:ext>
              </a:extLst>
            </p:cNvPr>
            <p:cNvSpPr txBox="1"/>
            <p:nvPr/>
          </p:nvSpPr>
          <p:spPr>
            <a:xfrm rot="16200000">
              <a:off x="925421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F1C82C82-CCC8-9723-EE07-8800DDAC57C1}"/>
              </a:ext>
            </a:extLst>
          </p:cNvPr>
          <p:cNvGrpSpPr/>
          <p:nvPr/>
        </p:nvGrpSpPr>
        <p:grpSpPr>
          <a:xfrm>
            <a:off x="10415078" y="35005499"/>
            <a:ext cx="716281" cy="2171069"/>
            <a:chOff x="10552238" y="35005499"/>
            <a:chExt cx="716281" cy="2171069"/>
          </a:xfrm>
        </p:grpSpPr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6D0A18-1266-13EE-FB66-ED45155926A8}"/>
                </a:ext>
              </a:extLst>
            </p:cNvPr>
            <p:cNvGrpSpPr/>
            <p:nvPr/>
          </p:nvGrpSpPr>
          <p:grpSpPr>
            <a:xfrm>
              <a:off x="10552238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52" name="Picture 551">
                <a:extLst>
                  <a:ext uri="{FF2B5EF4-FFF2-40B4-BE49-F238E27FC236}">
                    <a16:creationId xmlns:a16="http://schemas.microsoft.com/office/drawing/2014/main" id="{F811B2D6-17FC-EA9D-0E12-0453D901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3" name="Picture 552">
                <a:extLst>
                  <a:ext uri="{FF2B5EF4-FFF2-40B4-BE49-F238E27FC236}">
                    <a16:creationId xmlns:a16="http://schemas.microsoft.com/office/drawing/2014/main" id="{6C056DB8-9FA2-A1E1-3286-20CDE4922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4" name="Picture 553">
                <a:extLst>
                  <a:ext uri="{FF2B5EF4-FFF2-40B4-BE49-F238E27FC236}">
                    <a16:creationId xmlns:a16="http://schemas.microsoft.com/office/drawing/2014/main" id="{269B0387-DDD9-D44F-6F8C-75E1D4FD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B5AF8F1A-6310-A987-C67D-A157DB14F531}"/>
                </a:ext>
              </a:extLst>
            </p:cNvPr>
            <p:cNvSpPr txBox="1"/>
            <p:nvPr/>
          </p:nvSpPr>
          <p:spPr>
            <a:xfrm rot="16200000">
              <a:off x="9788083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8" name="TextBox 747">
              <a:extLst>
                <a:ext uri="{FF2B5EF4-FFF2-40B4-BE49-F238E27FC236}">
                  <a16:creationId xmlns:a16="http://schemas.microsoft.com/office/drawing/2014/main" id="{332BF4F9-ACA9-4221-AFEA-48F06366A7A2}"/>
                </a:ext>
              </a:extLst>
            </p:cNvPr>
            <p:cNvSpPr txBox="1"/>
            <p:nvPr/>
          </p:nvSpPr>
          <p:spPr>
            <a:xfrm rot="16200000">
              <a:off x="1008205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9" name="Group 798">
            <a:extLst>
              <a:ext uri="{FF2B5EF4-FFF2-40B4-BE49-F238E27FC236}">
                <a16:creationId xmlns:a16="http://schemas.microsoft.com/office/drawing/2014/main" id="{1D192455-0B93-65B8-4884-7587C3345A30}"/>
              </a:ext>
            </a:extLst>
          </p:cNvPr>
          <p:cNvGrpSpPr/>
          <p:nvPr/>
        </p:nvGrpSpPr>
        <p:grpSpPr>
          <a:xfrm>
            <a:off x="11186592" y="35005499"/>
            <a:ext cx="716281" cy="2171069"/>
            <a:chOff x="11323752" y="35005499"/>
            <a:chExt cx="716281" cy="2171069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3127394F-56D8-AA43-06DD-2734C01C72F7}"/>
                </a:ext>
              </a:extLst>
            </p:cNvPr>
            <p:cNvGrpSpPr/>
            <p:nvPr/>
          </p:nvGrpSpPr>
          <p:grpSpPr>
            <a:xfrm>
              <a:off x="11323752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49" name="Picture 548">
                <a:extLst>
                  <a:ext uri="{FF2B5EF4-FFF2-40B4-BE49-F238E27FC236}">
                    <a16:creationId xmlns:a16="http://schemas.microsoft.com/office/drawing/2014/main" id="{FC097659-28AF-19AD-325E-4785832CC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0" name="Picture 549">
                <a:extLst>
                  <a:ext uri="{FF2B5EF4-FFF2-40B4-BE49-F238E27FC236}">
                    <a16:creationId xmlns:a16="http://schemas.microsoft.com/office/drawing/2014/main" id="{00BB18EE-6C65-4A16-19D6-28C68BCBA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1" name="Picture 550">
                <a:extLst>
                  <a:ext uri="{FF2B5EF4-FFF2-40B4-BE49-F238E27FC236}">
                    <a16:creationId xmlns:a16="http://schemas.microsoft.com/office/drawing/2014/main" id="{97F42553-C77D-CCE5-2FC6-75ECBF429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E0103376-4F0C-D477-3453-EE41D44D2564}"/>
                </a:ext>
              </a:extLst>
            </p:cNvPr>
            <p:cNvSpPr txBox="1"/>
            <p:nvPr/>
          </p:nvSpPr>
          <p:spPr>
            <a:xfrm rot="16200000">
              <a:off x="1056222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EFE7B1EC-6C1E-9DEA-3839-D213DA7216C4}"/>
                </a:ext>
              </a:extLst>
            </p:cNvPr>
            <p:cNvSpPr txBox="1"/>
            <p:nvPr/>
          </p:nvSpPr>
          <p:spPr>
            <a:xfrm rot="16200000">
              <a:off x="1085620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3479E0AF-6349-E6E5-61FF-D12E71FF677B}"/>
              </a:ext>
            </a:extLst>
          </p:cNvPr>
          <p:cNvGrpSpPr/>
          <p:nvPr/>
        </p:nvGrpSpPr>
        <p:grpSpPr>
          <a:xfrm>
            <a:off x="19089134" y="35010261"/>
            <a:ext cx="716281" cy="2223721"/>
            <a:chOff x="18936734" y="35010261"/>
            <a:chExt cx="716281" cy="2223721"/>
          </a:xfrm>
        </p:grpSpPr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3519D009-AC6F-20C4-04B9-09387DB30C3E}"/>
                </a:ext>
              </a:extLst>
            </p:cNvPr>
            <p:cNvGrpSpPr/>
            <p:nvPr/>
          </p:nvGrpSpPr>
          <p:grpSpPr>
            <a:xfrm>
              <a:off x="18936734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F1A5E6AE-1146-909C-B359-42A97FFFF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id="{D2AEB129-03E7-E5C4-9D9E-02C81D90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id="{8B810DA2-C44E-EA2D-07A1-564B30260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1" name="TextBox 750">
              <a:extLst>
                <a:ext uri="{FF2B5EF4-FFF2-40B4-BE49-F238E27FC236}">
                  <a16:creationId xmlns:a16="http://schemas.microsoft.com/office/drawing/2014/main" id="{346C55D5-B8D1-B5AD-F1AF-3219AE28D289}"/>
                </a:ext>
              </a:extLst>
            </p:cNvPr>
            <p:cNvSpPr txBox="1"/>
            <p:nvPr/>
          </p:nvSpPr>
          <p:spPr>
            <a:xfrm rot="16200000">
              <a:off x="18159281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9E8585B8-901F-B524-AD03-3EDEE2EAD589}"/>
                </a:ext>
              </a:extLst>
            </p:cNvPr>
            <p:cNvSpPr txBox="1"/>
            <p:nvPr/>
          </p:nvSpPr>
          <p:spPr>
            <a:xfrm rot="16200000">
              <a:off x="18453255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87280DBE-E7F8-04D6-7CF3-6C4215CDD43D}"/>
              </a:ext>
            </a:extLst>
          </p:cNvPr>
          <p:cNvGrpSpPr/>
          <p:nvPr/>
        </p:nvGrpSpPr>
        <p:grpSpPr>
          <a:xfrm>
            <a:off x="19860648" y="35010261"/>
            <a:ext cx="716281" cy="2223721"/>
            <a:chOff x="19708248" y="35010261"/>
            <a:chExt cx="716281" cy="2223721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A8A9331B-3660-803E-1367-9E73BA646AA1}"/>
                </a:ext>
              </a:extLst>
            </p:cNvPr>
            <p:cNvGrpSpPr/>
            <p:nvPr/>
          </p:nvGrpSpPr>
          <p:grpSpPr>
            <a:xfrm>
              <a:off x="19708248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6" name="Picture 405">
                <a:extLst>
                  <a:ext uri="{FF2B5EF4-FFF2-40B4-BE49-F238E27FC236}">
                    <a16:creationId xmlns:a16="http://schemas.microsoft.com/office/drawing/2014/main" id="{F4FD9FED-F40C-6A54-8D59-1C43B66E9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07" name="Picture 406">
                <a:extLst>
                  <a:ext uri="{FF2B5EF4-FFF2-40B4-BE49-F238E27FC236}">
                    <a16:creationId xmlns:a16="http://schemas.microsoft.com/office/drawing/2014/main" id="{ADFD3883-248C-3F04-0152-0EAC2DDAC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4579511E-A9B3-66A4-04CE-B12D80264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3" name="TextBox 752">
              <a:extLst>
                <a:ext uri="{FF2B5EF4-FFF2-40B4-BE49-F238E27FC236}">
                  <a16:creationId xmlns:a16="http://schemas.microsoft.com/office/drawing/2014/main" id="{2CDE3181-B4F4-C31E-6ACE-A6DAE55A63F8}"/>
                </a:ext>
              </a:extLst>
            </p:cNvPr>
            <p:cNvSpPr txBox="1"/>
            <p:nvPr/>
          </p:nvSpPr>
          <p:spPr>
            <a:xfrm rot="16200000">
              <a:off x="1892260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4" name="TextBox 753">
              <a:extLst>
                <a:ext uri="{FF2B5EF4-FFF2-40B4-BE49-F238E27FC236}">
                  <a16:creationId xmlns:a16="http://schemas.microsoft.com/office/drawing/2014/main" id="{0F772166-C13C-45FA-F262-51BDE65EDF21}"/>
                </a:ext>
              </a:extLst>
            </p:cNvPr>
            <p:cNvSpPr txBox="1"/>
            <p:nvPr/>
          </p:nvSpPr>
          <p:spPr>
            <a:xfrm rot="16200000">
              <a:off x="1921657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68966686-0D29-5ED2-AF0D-E94638417A62}"/>
              </a:ext>
            </a:extLst>
          </p:cNvPr>
          <p:cNvGrpSpPr/>
          <p:nvPr/>
        </p:nvGrpSpPr>
        <p:grpSpPr>
          <a:xfrm>
            <a:off x="20684683" y="35005499"/>
            <a:ext cx="716281" cy="2228483"/>
            <a:chOff x="20532283" y="35005499"/>
            <a:chExt cx="716281" cy="2228483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D74049C9-3CA0-1E0B-D4BB-8DB82DF83647}"/>
                </a:ext>
              </a:extLst>
            </p:cNvPr>
            <p:cNvGrpSpPr/>
            <p:nvPr/>
          </p:nvGrpSpPr>
          <p:grpSpPr>
            <a:xfrm>
              <a:off x="20532283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7E2A80E1-0F74-A84D-97CF-9F5E4394F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id="{66036D84-46D9-9907-DCC5-CE31B752D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id="{CBBD5D63-048C-3924-0A7B-28E79F5C3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56A95DC2-51E1-BC71-076E-F52A52EAE5E2}"/>
                </a:ext>
              </a:extLst>
            </p:cNvPr>
            <p:cNvSpPr txBox="1"/>
            <p:nvPr/>
          </p:nvSpPr>
          <p:spPr>
            <a:xfrm rot="16200000">
              <a:off x="19750448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6958851D-B90C-9290-DBCA-8DEBF4858973}"/>
                </a:ext>
              </a:extLst>
            </p:cNvPr>
            <p:cNvSpPr txBox="1"/>
            <p:nvPr/>
          </p:nvSpPr>
          <p:spPr>
            <a:xfrm rot="16200000">
              <a:off x="2004442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05694CCA-B23F-63F3-1169-8713E8C299F7}"/>
              </a:ext>
            </a:extLst>
          </p:cNvPr>
          <p:cNvGrpSpPr/>
          <p:nvPr/>
        </p:nvGrpSpPr>
        <p:grpSpPr>
          <a:xfrm>
            <a:off x="21456197" y="35005499"/>
            <a:ext cx="716281" cy="2228483"/>
            <a:chOff x="21303797" y="35005499"/>
            <a:chExt cx="716281" cy="22284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AA17F-2FD6-E4B8-3D66-783560F6ED9B}"/>
                </a:ext>
              </a:extLst>
            </p:cNvPr>
            <p:cNvGrpSpPr/>
            <p:nvPr/>
          </p:nvGrpSpPr>
          <p:grpSpPr>
            <a:xfrm>
              <a:off x="21303797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id="{66BBC80B-8703-ECEA-5002-947E806F2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73B5F906-C1C6-9845-BD95-84F288C90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id="{46223643-D143-02EF-1CB5-C82D75ACC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7" name="TextBox 756">
              <a:extLst>
                <a:ext uri="{FF2B5EF4-FFF2-40B4-BE49-F238E27FC236}">
                  <a16:creationId xmlns:a16="http://schemas.microsoft.com/office/drawing/2014/main" id="{B6A6FB70-7F1E-2FF3-21CA-B8FC6E1B3570}"/>
                </a:ext>
              </a:extLst>
            </p:cNvPr>
            <p:cNvSpPr txBox="1"/>
            <p:nvPr/>
          </p:nvSpPr>
          <p:spPr>
            <a:xfrm rot="16200000">
              <a:off x="2052459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2EF3C23E-B515-8673-D913-DBD323978F1F}"/>
                </a:ext>
              </a:extLst>
            </p:cNvPr>
            <p:cNvSpPr txBox="1"/>
            <p:nvPr/>
          </p:nvSpPr>
          <p:spPr>
            <a:xfrm rot="16200000">
              <a:off x="2081856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4" name="Group 793">
            <a:extLst>
              <a:ext uri="{FF2B5EF4-FFF2-40B4-BE49-F238E27FC236}">
                <a16:creationId xmlns:a16="http://schemas.microsoft.com/office/drawing/2014/main" id="{42EE3D06-54AC-A99D-7FE6-86023184F372}"/>
              </a:ext>
            </a:extLst>
          </p:cNvPr>
          <p:cNvGrpSpPr/>
          <p:nvPr/>
        </p:nvGrpSpPr>
        <p:grpSpPr>
          <a:xfrm>
            <a:off x="22206603" y="27985006"/>
            <a:ext cx="716281" cy="2161096"/>
            <a:chOff x="22206603" y="27985006"/>
            <a:chExt cx="716281" cy="2161096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6BE4D52A-611C-D5F2-93A9-A85DBE8EB4D7}"/>
                </a:ext>
              </a:extLst>
            </p:cNvPr>
            <p:cNvGrpSpPr/>
            <p:nvPr/>
          </p:nvGrpSpPr>
          <p:grpSpPr>
            <a:xfrm>
              <a:off x="22206603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21" name="Picture 520">
                <a:extLst>
                  <a:ext uri="{FF2B5EF4-FFF2-40B4-BE49-F238E27FC236}">
                    <a16:creationId xmlns:a16="http://schemas.microsoft.com/office/drawing/2014/main" id="{E2C60692-E707-F840-0F6E-36D942824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4F0D66B8-8421-D4D6-379D-A7478926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D4CB5E6B-1072-C325-33D7-58F1CA215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88F3FD01-0C1C-BC6F-8F3E-AD5863DF4646}"/>
                </a:ext>
              </a:extLst>
            </p:cNvPr>
            <p:cNvGrpSpPr/>
            <p:nvPr/>
          </p:nvGrpSpPr>
          <p:grpSpPr>
            <a:xfrm>
              <a:off x="22272522" y="28199039"/>
              <a:ext cx="537759" cy="1947063"/>
              <a:chOff x="22272522" y="28199039"/>
              <a:chExt cx="537759" cy="1947063"/>
            </a:xfrm>
          </p:grpSpPr>
          <p:sp>
            <p:nvSpPr>
              <p:cNvPr id="759" name="TextBox 758">
                <a:extLst>
                  <a:ext uri="{FF2B5EF4-FFF2-40B4-BE49-F238E27FC236}">
                    <a16:creationId xmlns:a16="http://schemas.microsoft.com/office/drawing/2014/main" id="{70A82A21-C92F-A41C-8F62-1CA0F4DC50F4}"/>
                  </a:ext>
                </a:extLst>
              </p:cNvPr>
              <p:cNvSpPr txBox="1"/>
              <p:nvPr/>
            </p:nvSpPr>
            <p:spPr>
              <a:xfrm rot="16200000">
                <a:off x="21420883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0" name="TextBox 759">
                <a:extLst>
                  <a:ext uri="{FF2B5EF4-FFF2-40B4-BE49-F238E27FC236}">
                    <a16:creationId xmlns:a16="http://schemas.microsoft.com/office/drawing/2014/main" id="{6E20E0BF-F924-7DE4-1E78-946DBF16E75E}"/>
                  </a:ext>
                </a:extLst>
              </p:cNvPr>
              <p:cNvSpPr txBox="1"/>
              <p:nvPr/>
            </p:nvSpPr>
            <p:spPr>
              <a:xfrm rot="16200000">
                <a:off x="21714857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EB2AFE84-0E94-9922-6628-AA5A97C578E9}"/>
              </a:ext>
            </a:extLst>
          </p:cNvPr>
          <p:cNvGrpSpPr/>
          <p:nvPr/>
        </p:nvGrpSpPr>
        <p:grpSpPr>
          <a:xfrm>
            <a:off x="22978117" y="27985006"/>
            <a:ext cx="716281" cy="2161096"/>
            <a:chOff x="22978117" y="27985006"/>
            <a:chExt cx="716281" cy="2161096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FCE1196B-AE76-DD79-800A-62B399F5A7E8}"/>
                </a:ext>
              </a:extLst>
            </p:cNvPr>
            <p:cNvGrpSpPr/>
            <p:nvPr/>
          </p:nvGrpSpPr>
          <p:grpSpPr>
            <a:xfrm>
              <a:off x="22978117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18" name="Picture 517">
                <a:extLst>
                  <a:ext uri="{FF2B5EF4-FFF2-40B4-BE49-F238E27FC236}">
                    <a16:creationId xmlns:a16="http://schemas.microsoft.com/office/drawing/2014/main" id="{B7E1F5A5-6A5E-190F-32C0-605EF6B33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9" name="Picture 518">
                <a:extLst>
                  <a:ext uri="{FF2B5EF4-FFF2-40B4-BE49-F238E27FC236}">
                    <a16:creationId xmlns:a16="http://schemas.microsoft.com/office/drawing/2014/main" id="{4242B45B-D5BC-5B32-E5C0-8BC523C5D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0" name="Picture 519">
                <a:extLst>
                  <a:ext uri="{FF2B5EF4-FFF2-40B4-BE49-F238E27FC236}">
                    <a16:creationId xmlns:a16="http://schemas.microsoft.com/office/drawing/2014/main" id="{E82456B6-2997-30F2-2CF6-A6F798771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8C023261-37C4-E3DB-5FF8-FE8430ED252D}"/>
                </a:ext>
              </a:extLst>
            </p:cNvPr>
            <p:cNvGrpSpPr/>
            <p:nvPr/>
          </p:nvGrpSpPr>
          <p:grpSpPr>
            <a:xfrm>
              <a:off x="23035843" y="28199039"/>
              <a:ext cx="537759" cy="1947063"/>
              <a:chOff x="23035843" y="28199039"/>
              <a:chExt cx="537759" cy="1947063"/>
            </a:xfrm>
          </p:grpSpPr>
          <p:sp>
            <p:nvSpPr>
              <p:cNvPr id="761" name="TextBox 760">
                <a:extLst>
                  <a:ext uri="{FF2B5EF4-FFF2-40B4-BE49-F238E27FC236}">
                    <a16:creationId xmlns:a16="http://schemas.microsoft.com/office/drawing/2014/main" id="{9BD1D816-36D2-F766-897E-48C07B3FEF4A}"/>
                  </a:ext>
                </a:extLst>
              </p:cNvPr>
              <p:cNvSpPr txBox="1"/>
              <p:nvPr/>
            </p:nvSpPr>
            <p:spPr>
              <a:xfrm rot="16200000">
                <a:off x="2218420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2" name="TextBox 761">
                <a:extLst>
                  <a:ext uri="{FF2B5EF4-FFF2-40B4-BE49-F238E27FC236}">
                    <a16:creationId xmlns:a16="http://schemas.microsoft.com/office/drawing/2014/main" id="{FE1C16D4-9D30-3FB1-1F06-A7F4A80E1324}"/>
                  </a:ext>
                </a:extLst>
              </p:cNvPr>
              <p:cNvSpPr txBox="1"/>
              <p:nvPr/>
            </p:nvSpPr>
            <p:spPr>
              <a:xfrm rot="16200000">
                <a:off x="2247817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2" name="Group 791">
            <a:extLst>
              <a:ext uri="{FF2B5EF4-FFF2-40B4-BE49-F238E27FC236}">
                <a16:creationId xmlns:a16="http://schemas.microsoft.com/office/drawing/2014/main" id="{BD08AA56-DAC3-CE67-8881-7B90DD4D789F}"/>
              </a:ext>
            </a:extLst>
          </p:cNvPr>
          <p:cNvGrpSpPr/>
          <p:nvPr/>
        </p:nvGrpSpPr>
        <p:grpSpPr>
          <a:xfrm>
            <a:off x="23802152" y="27980244"/>
            <a:ext cx="716281" cy="2165858"/>
            <a:chOff x="23802152" y="27980244"/>
            <a:chExt cx="716281" cy="2165858"/>
          </a:xfrm>
        </p:grpSpPr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D8B1AFAB-E2EC-CEB8-DCF7-1460E5A1A0D0}"/>
                </a:ext>
              </a:extLst>
            </p:cNvPr>
            <p:cNvGrpSpPr/>
            <p:nvPr/>
          </p:nvGrpSpPr>
          <p:grpSpPr>
            <a:xfrm>
              <a:off x="23802152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EED29648-1D77-BED2-5753-B8D1FB715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4" name="Picture 513">
                <a:extLst>
                  <a:ext uri="{FF2B5EF4-FFF2-40B4-BE49-F238E27FC236}">
                    <a16:creationId xmlns:a16="http://schemas.microsoft.com/office/drawing/2014/main" id="{3C8D6AFD-5300-3706-4647-4B9D52CDD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305BB0DB-515C-0C78-5E4C-6153BD16F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218B0D6C-62A5-B8AD-A68A-018D08978693}"/>
                </a:ext>
              </a:extLst>
            </p:cNvPr>
            <p:cNvGrpSpPr/>
            <p:nvPr/>
          </p:nvGrpSpPr>
          <p:grpSpPr>
            <a:xfrm>
              <a:off x="23863689" y="28199039"/>
              <a:ext cx="537759" cy="1947063"/>
              <a:chOff x="23863689" y="28199039"/>
              <a:chExt cx="537759" cy="1947063"/>
            </a:xfrm>
          </p:grpSpPr>
          <p:sp>
            <p:nvSpPr>
              <p:cNvPr id="763" name="TextBox 762">
                <a:extLst>
                  <a:ext uri="{FF2B5EF4-FFF2-40B4-BE49-F238E27FC236}">
                    <a16:creationId xmlns:a16="http://schemas.microsoft.com/office/drawing/2014/main" id="{FD3DE99F-5E65-52E6-CFC2-CFA1A857DBE5}"/>
                  </a:ext>
                </a:extLst>
              </p:cNvPr>
              <p:cNvSpPr txBox="1"/>
              <p:nvPr/>
            </p:nvSpPr>
            <p:spPr>
              <a:xfrm rot="16200000">
                <a:off x="23012050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4" name="TextBox 763">
                <a:extLst>
                  <a:ext uri="{FF2B5EF4-FFF2-40B4-BE49-F238E27FC236}">
                    <a16:creationId xmlns:a16="http://schemas.microsoft.com/office/drawing/2014/main" id="{7D4F05A8-A43E-4084-D724-C9E8F2233737}"/>
                  </a:ext>
                </a:extLst>
              </p:cNvPr>
              <p:cNvSpPr txBox="1"/>
              <p:nvPr/>
            </p:nvSpPr>
            <p:spPr>
              <a:xfrm rot="16200000">
                <a:off x="2330602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41867EF6-2821-92F6-2681-538940168F46}"/>
              </a:ext>
            </a:extLst>
          </p:cNvPr>
          <p:cNvGrpSpPr/>
          <p:nvPr/>
        </p:nvGrpSpPr>
        <p:grpSpPr>
          <a:xfrm>
            <a:off x="24573666" y="27980244"/>
            <a:ext cx="716281" cy="2165858"/>
            <a:chOff x="24573666" y="27980244"/>
            <a:chExt cx="716281" cy="2165858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1165E2D9-295A-E755-B9B2-BCC497F9058D}"/>
                </a:ext>
              </a:extLst>
            </p:cNvPr>
            <p:cNvGrpSpPr/>
            <p:nvPr/>
          </p:nvGrpSpPr>
          <p:grpSpPr>
            <a:xfrm>
              <a:off x="24573666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0" name="Picture 509">
                <a:extLst>
                  <a:ext uri="{FF2B5EF4-FFF2-40B4-BE49-F238E27FC236}">
                    <a16:creationId xmlns:a16="http://schemas.microsoft.com/office/drawing/2014/main" id="{D2F298BD-19C9-A172-00CA-CCEF02BEA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1" name="Picture 510">
                <a:extLst>
                  <a:ext uri="{FF2B5EF4-FFF2-40B4-BE49-F238E27FC236}">
                    <a16:creationId xmlns:a16="http://schemas.microsoft.com/office/drawing/2014/main" id="{93FD5AD8-EBC2-DD07-98CA-F8FFC7375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2F36AF0A-0CEA-2497-25C0-4E266E2E1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64FE7610-91D0-6C9D-BC82-4AD0FDE4E8E5}"/>
                </a:ext>
              </a:extLst>
            </p:cNvPr>
            <p:cNvGrpSpPr/>
            <p:nvPr/>
          </p:nvGrpSpPr>
          <p:grpSpPr>
            <a:xfrm>
              <a:off x="24637833" y="28199039"/>
              <a:ext cx="537759" cy="1947063"/>
              <a:chOff x="24637833" y="28199039"/>
              <a:chExt cx="537759" cy="1947063"/>
            </a:xfrm>
          </p:grpSpPr>
          <p:sp>
            <p:nvSpPr>
              <p:cNvPr id="765" name="TextBox 764">
                <a:extLst>
                  <a:ext uri="{FF2B5EF4-FFF2-40B4-BE49-F238E27FC236}">
                    <a16:creationId xmlns:a16="http://schemas.microsoft.com/office/drawing/2014/main" id="{A179E87B-FDA3-867A-8136-4F62E14D1B59}"/>
                  </a:ext>
                </a:extLst>
              </p:cNvPr>
              <p:cNvSpPr txBox="1"/>
              <p:nvPr/>
            </p:nvSpPr>
            <p:spPr>
              <a:xfrm rot="16200000">
                <a:off x="2378619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6" name="TextBox 765">
                <a:extLst>
                  <a:ext uri="{FF2B5EF4-FFF2-40B4-BE49-F238E27FC236}">
                    <a16:creationId xmlns:a16="http://schemas.microsoft.com/office/drawing/2014/main" id="{33099B83-CFBD-8D0A-EDEA-9EFD7E981444}"/>
                  </a:ext>
                </a:extLst>
              </p:cNvPr>
              <p:cNvSpPr txBox="1"/>
              <p:nvPr/>
            </p:nvSpPr>
            <p:spPr>
              <a:xfrm rot="16200000">
                <a:off x="2408016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A21F7035-5B8B-E3C3-16D3-E3E39CCF7D6B}"/>
              </a:ext>
            </a:extLst>
          </p:cNvPr>
          <p:cNvGrpSpPr/>
          <p:nvPr/>
        </p:nvGrpSpPr>
        <p:grpSpPr>
          <a:xfrm>
            <a:off x="25730897" y="23829677"/>
            <a:ext cx="716281" cy="2161096"/>
            <a:chOff x="25730897" y="23829677"/>
            <a:chExt cx="716281" cy="2161096"/>
          </a:xfrm>
        </p:grpSpPr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6636394B-760C-B153-5339-B09759C2FF97}"/>
                </a:ext>
              </a:extLst>
            </p:cNvPr>
            <p:cNvGrpSpPr/>
            <p:nvPr/>
          </p:nvGrpSpPr>
          <p:grpSpPr>
            <a:xfrm>
              <a:off x="25730897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C630F586-FE26-A157-8F87-4EB967001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00" name="Picture 599">
                <a:extLst>
                  <a:ext uri="{FF2B5EF4-FFF2-40B4-BE49-F238E27FC236}">
                    <a16:creationId xmlns:a16="http://schemas.microsoft.com/office/drawing/2014/main" id="{7BF91A4E-D43B-292E-05D6-FA420EA51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01" name="Picture 600">
                <a:extLst>
                  <a:ext uri="{FF2B5EF4-FFF2-40B4-BE49-F238E27FC236}">
                    <a16:creationId xmlns:a16="http://schemas.microsoft.com/office/drawing/2014/main" id="{3898C5FD-A21A-9AAA-DEA5-297F4B4F9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CA2A3ACE-5E8F-2718-E998-60753C06D353}"/>
                </a:ext>
              </a:extLst>
            </p:cNvPr>
            <p:cNvGrpSpPr/>
            <p:nvPr/>
          </p:nvGrpSpPr>
          <p:grpSpPr>
            <a:xfrm>
              <a:off x="25807007" y="24040713"/>
              <a:ext cx="537759" cy="1947063"/>
              <a:chOff x="25807007" y="24040713"/>
              <a:chExt cx="537759" cy="1947063"/>
            </a:xfrm>
          </p:grpSpPr>
          <p:sp>
            <p:nvSpPr>
              <p:cNvPr id="767" name="TextBox 766">
                <a:extLst>
                  <a:ext uri="{FF2B5EF4-FFF2-40B4-BE49-F238E27FC236}">
                    <a16:creationId xmlns:a16="http://schemas.microsoft.com/office/drawing/2014/main" id="{E3B7A94D-C551-7603-9A10-4497478CC8EA}"/>
                  </a:ext>
                </a:extLst>
              </p:cNvPr>
              <p:cNvSpPr txBox="1"/>
              <p:nvPr/>
            </p:nvSpPr>
            <p:spPr>
              <a:xfrm rot="16200000">
                <a:off x="24955368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8" name="TextBox 767">
                <a:extLst>
                  <a:ext uri="{FF2B5EF4-FFF2-40B4-BE49-F238E27FC236}">
                    <a16:creationId xmlns:a16="http://schemas.microsoft.com/office/drawing/2014/main" id="{34B843CF-9FA4-84DD-C861-0290F0554A52}"/>
                  </a:ext>
                </a:extLst>
              </p:cNvPr>
              <p:cNvSpPr txBox="1"/>
              <p:nvPr/>
            </p:nvSpPr>
            <p:spPr>
              <a:xfrm rot="16200000">
                <a:off x="25249342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4C186D81-89AC-2EEF-18D0-091AF770ABAF}"/>
              </a:ext>
            </a:extLst>
          </p:cNvPr>
          <p:cNvGrpSpPr/>
          <p:nvPr/>
        </p:nvGrpSpPr>
        <p:grpSpPr>
          <a:xfrm>
            <a:off x="26502411" y="23829677"/>
            <a:ext cx="716281" cy="2161096"/>
            <a:chOff x="26502411" y="23829677"/>
            <a:chExt cx="716281" cy="2161096"/>
          </a:xfrm>
        </p:grpSpPr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88E6264A-1A4C-1618-79ED-49D30E94B2DC}"/>
                </a:ext>
              </a:extLst>
            </p:cNvPr>
            <p:cNvGrpSpPr/>
            <p:nvPr/>
          </p:nvGrpSpPr>
          <p:grpSpPr>
            <a:xfrm>
              <a:off x="26502411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6" name="Picture 595">
                <a:extLst>
                  <a:ext uri="{FF2B5EF4-FFF2-40B4-BE49-F238E27FC236}">
                    <a16:creationId xmlns:a16="http://schemas.microsoft.com/office/drawing/2014/main" id="{DEA13282-30E6-81F2-1BD6-DBA60F972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7" name="Picture 596">
                <a:extLst>
                  <a:ext uri="{FF2B5EF4-FFF2-40B4-BE49-F238E27FC236}">
                    <a16:creationId xmlns:a16="http://schemas.microsoft.com/office/drawing/2014/main" id="{0B9A6EE2-D44B-9845-D599-760E687FE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AD6819A1-8B27-5FB3-266B-EF85A0047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1" name="Group 780">
              <a:extLst>
                <a:ext uri="{FF2B5EF4-FFF2-40B4-BE49-F238E27FC236}">
                  <a16:creationId xmlns:a16="http://schemas.microsoft.com/office/drawing/2014/main" id="{6F85586F-5490-E975-AE6A-0BD38B345719}"/>
                </a:ext>
              </a:extLst>
            </p:cNvPr>
            <p:cNvGrpSpPr/>
            <p:nvPr/>
          </p:nvGrpSpPr>
          <p:grpSpPr>
            <a:xfrm>
              <a:off x="26570328" y="24040713"/>
              <a:ext cx="537759" cy="1947063"/>
              <a:chOff x="26570328" y="24040713"/>
              <a:chExt cx="537759" cy="1947063"/>
            </a:xfrm>
          </p:grpSpPr>
          <p:sp>
            <p:nvSpPr>
              <p:cNvPr id="769" name="TextBox 768">
                <a:extLst>
                  <a:ext uri="{FF2B5EF4-FFF2-40B4-BE49-F238E27FC236}">
                    <a16:creationId xmlns:a16="http://schemas.microsoft.com/office/drawing/2014/main" id="{253DAC7D-0399-1100-624D-9A6C8464CA33}"/>
                  </a:ext>
                </a:extLst>
              </p:cNvPr>
              <p:cNvSpPr txBox="1"/>
              <p:nvPr/>
            </p:nvSpPr>
            <p:spPr>
              <a:xfrm rot="16200000">
                <a:off x="2571868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0" name="TextBox 769">
                <a:extLst>
                  <a:ext uri="{FF2B5EF4-FFF2-40B4-BE49-F238E27FC236}">
                    <a16:creationId xmlns:a16="http://schemas.microsoft.com/office/drawing/2014/main" id="{6CC8F407-1E42-8368-12F1-58DAEA7AC235}"/>
                  </a:ext>
                </a:extLst>
              </p:cNvPr>
              <p:cNvSpPr txBox="1"/>
              <p:nvPr/>
            </p:nvSpPr>
            <p:spPr>
              <a:xfrm rot="16200000">
                <a:off x="2601266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F48E0458-FCA8-F19B-70E4-30C48FB015EE}"/>
              </a:ext>
            </a:extLst>
          </p:cNvPr>
          <p:cNvGrpSpPr/>
          <p:nvPr/>
        </p:nvGrpSpPr>
        <p:grpSpPr>
          <a:xfrm>
            <a:off x="27326446" y="23824915"/>
            <a:ext cx="716281" cy="2162861"/>
            <a:chOff x="27326446" y="23824915"/>
            <a:chExt cx="716281" cy="2162861"/>
          </a:xfrm>
        </p:grpSpPr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A9DA528A-9D8F-AA91-7FA6-B68B55E24FC2}"/>
                </a:ext>
              </a:extLst>
            </p:cNvPr>
            <p:cNvGrpSpPr/>
            <p:nvPr/>
          </p:nvGrpSpPr>
          <p:grpSpPr>
            <a:xfrm>
              <a:off x="27326446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91" name="Picture 590">
                <a:extLst>
                  <a:ext uri="{FF2B5EF4-FFF2-40B4-BE49-F238E27FC236}">
                    <a16:creationId xmlns:a16="http://schemas.microsoft.com/office/drawing/2014/main" id="{8D7BCDE5-302D-D56F-BBC6-4192773EE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2" name="Picture 591">
                <a:extLst>
                  <a:ext uri="{FF2B5EF4-FFF2-40B4-BE49-F238E27FC236}">
                    <a16:creationId xmlns:a16="http://schemas.microsoft.com/office/drawing/2014/main" id="{AB8D27F5-EBC5-9E99-F882-696EC02D8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3" name="Picture 592">
                <a:extLst>
                  <a:ext uri="{FF2B5EF4-FFF2-40B4-BE49-F238E27FC236}">
                    <a16:creationId xmlns:a16="http://schemas.microsoft.com/office/drawing/2014/main" id="{24CB5D86-A651-D6F5-8BF1-D0695EDED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0" name="Group 779">
              <a:extLst>
                <a:ext uri="{FF2B5EF4-FFF2-40B4-BE49-F238E27FC236}">
                  <a16:creationId xmlns:a16="http://schemas.microsoft.com/office/drawing/2014/main" id="{7C180620-AB9F-4B4E-8C35-29B799D92E0B}"/>
                </a:ext>
              </a:extLst>
            </p:cNvPr>
            <p:cNvGrpSpPr/>
            <p:nvPr/>
          </p:nvGrpSpPr>
          <p:grpSpPr>
            <a:xfrm>
              <a:off x="27398174" y="24040713"/>
              <a:ext cx="537759" cy="1947063"/>
              <a:chOff x="27398174" y="24040713"/>
              <a:chExt cx="537759" cy="1947063"/>
            </a:xfrm>
          </p:grpSpPr>
          <p:sp>
            <p:nvSpPr>
              <p:cNvPr id="771" name="TextBox 770">
                <a:extLst>
                  <a:ext uri="{FF2B5EF4-FFF2-40B4-BE49-F238E27FC236}">
                    <a16:creationId xmlns:a16="http://schemas.microsoft.com/office/drawing/2014/main" id="{3A79D81E-71ED-E597-42D4-36053D564190}"/>
                  </a:ext>
                </a:extLst>
              </p:cNvPr>
              <p:cNvSpPr txBox="1"/>
              <p:nvPr/>
            </p:nvSpPr>
            <p:spPr>
              <a:xfrm rot="16200000">
                <a:off x="26546535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2" name="TextBox 771">
                <a:extLst>
                  <a:ext uri="{FF2B5EF4-FFF2-40B4-BE49-F238E27FC236}">
                    <a16:creationId xmlns:a16="http://schemas.microsoft.com/office/drawing/2014/main" id="{C3CA2600-C412-AA59-5F1C-70BE872E1CFD}"/>
                  </a:ext>
                </a:extLst>
              </p:cNvPr>
              <p:cNvSpPr txBox="1"/>
              <p:nvPr/>
            </p:nvSpPr>
            <p:spPr>
              <a:xfrm rot="16200000">
                <a:off x="2684050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634AE58D-AEDB-B176-54AD-26B872979577}"/>
              </a:ext>
            </a:extLst>
          </p:cNvPr>
          <p:cNvGrpSpPr/>
          <p:nvPr/>
        </p:nvGrpSpPr>
        <p:grpSpPr>
          <a:xfrm>
            <a:off x="28097960" y="23824915"/>
            <a:ext cx="716281" cy="2162861"/>
            <a:chOff x="28097960" y="23824915"/>
            <a:chExt cx="716281" cy="2162861"/>
          </a:xfrm>
        </p:grpSpPr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4F26AF4C-21A7-2F2A-9797-7C7E0343744F}"/>
                </a:ext>
              </a:extLst>
            </p:cNvPr>
            <p:cNvGrpSpPr/>
            <p:nvPr/>
          </p:nvGrpSpPr>
          <p:grpSpPr>
            <a:xfrm>
              <a:off x="28097960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88" name="Picture 587">
                <a:extLst>
                  <a:ext uri="{FF2B5EF4-FFF2-40B4-BE49-F238E27FC236}">
                    <a16:creationId xmlns:a16="http://schemas.microsoft.com/office/drawing/2014/main" id="{60773AC8-D4A7-ABB6-BAEC-462E3F002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89" name="Picture 588">
                <a:extLst>
                  <a:ext uri="{FF2B5EF4-FFF2-40B4-BE49-F238E27FC236}">
                    <a16:creationId xmlns:a16="http://schemas.microsoft.com/office/drawing/2014/main" id="{8F2E4164-3927-5F9B-7C7D-21EC757A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0" name="Picture 589">
                <a:extLst>
                  <a:ext uri="{FF2B5EF4-FFF2-40B4-BE49-F238E27FC236}">
                    <a16:creationId xmlns:a16="http://schemas.microsoft.com/office/drawing/2014/main" id="{99D34748-4B7C-D2B2-8A76-389358D16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9" name="Group 778">
              <a:extLst>
                <a:ext uri="{FF2B5EF4-FFF2-40B4-BE49-F238E27FC236}">
                  <a16:creationId xmlns:a16="http://schemas.microsoft.com/office/drawing/2014/main" id="{8C8C2BCB-2DA9-AC4A-6B8D-AD8F71113D17}"/>
                </a:ext>
              </a:extLst>
            </p:cNvPr>
            <p:cNvGrpSpPr/>
            <p:nvPr/>
          </p:nvGrpSpPr>
          <p:grpSpPr>
            <a:xfrm>
              <a:off x="28172318" y="24040713"/>
              <a:ext cx="537759" cy="1947063"/>
              <a:chOff x="28172318" y="24040713"/>
              <a:chExt cx="537759" cy="1947063"/>
            </a:xfrm>
          </p:grpSpPr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EA05B629-6426-EA84-C2AE-78C705FE9594}"/>
                  </a:ext>
                </a:extLst>
              </p:cNvPr>
              <p:cNvSpPr txBox="1"/>
              <p:nvPr/>
            </p:nvSpPr>
            <p:spPr>
              <a:xfrm rot="16200000">
                <a:off x="2732067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4" name="TextBox 773">
                <a:extLst>
                  <a:ext uri="{FF2B5EF4-FFF2-40B4-BE49-F238E27FC236}">
                    <a16:creationId xmlns:a16="http://schemas.microsoft.com/office/drawing/2014/main" id="{9F48304D-F276-59C3-647C-EEDEAB56E0AF}"/>
                  </a:ext>
                </a:extLst>
              </p:cNvPr>
              <p:cNvSpPr txBox="1"/>
              <p:nvPr/>
            </p:nvSpPr>
            <p:spPr>
              <a:xfrm rot="16200000">
                <a:off x="2761465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0317603B-1B5F-9EA8-ACBB-A30EF3A67327}"/>
              </a:ext>
            </a:extLst>
          </p:cNvPr>
          <p:cNvGrpSpPr/>
          <p:nvPr/>
        </p:nvGrpSpPr>
        <p:grpSpPr>
          <a:xfrm>
            <a:off x="2273917" y="19844171"/>
            <a:ext cx="969037" cy="1240234"/>
            <a:chOff x="3966180" y="19814144"/>
            <a:chExt cx="969037" cy="1240234"/>
          </a:xfrm>
        </p:grpSpPr>
        <p:pic>
          <p:nvPicPr>
            <p:cNvPr id="938" name="Picture 937">
              <a:extLst>
                <a:ext uri="{FF2B5EF4-FFF2-40B4-BE49-F238E27FC236}">
                  <a16:creationId xmlns:a16="http://schemas.microsoft.com/office/drawing/2014/main" id="{82EDD0FB-E209-8E6B-B619-32C15096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16887"/>
              <a:ext cx="387097" cy="1237491"/>
            </a:xfrm>
            <a:prstGeom prst="rect">
              <a:avLst/>
            </a:prstGeom>
          </p:spPr>
        </p:pic>
        <p:pic>
          <p:nvPicPr>
            <p:cNvPr id="939" name="Picture 938">
              <a:extLst>
                <a:ext uri="{FF2B5EF4-FFF2-40B4-BE49-F238E27FC236}">
                  <a16:creationId xmlns:a16="http://schemas.microsoft.com/office/drawing/2014/main" id="{1876C60F-61C6-EC87-F1F6-5DB81186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1414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77BFA260-507C-172E-98C9-3199E227429A}"/>
              </a:ext>
            </a:extLst>
          </p:cNvPr>
          <p:cNvGrpSpPr/>
          <p:nvPr/>
        </p:nvGrpSpPr>
        <p:grpSpPr>
          <a:xfrm>
            <a:off x="5885289" y="23954231"/>
            <a:ext cx="969037" cy="1240234"/>
            <a:chOff x="3966180" y="19837004"/>
            <a:chExt cx="969037" cy="1240234"/>
          </a:xfrm>
        </p:grpSpPr>
        <p:pic>
          <p:nvPicPr>
            <p:cNvPr id="941" name="Picture 940">
              <a:extLst>
                <a:ext uri="{FF2B5EF4-FFF2-40B4-BE49-F238E27FC236}">
                  <a16:creationId xmlns:a16="http://schemas.microsoft.com/office/drawing/2014/main" id="{1DF1A414-FAD6-A915-1A8B-2B9B8349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2" name="Picture 941">
              <a:extLst>
                <a:ext uri="{FF2B5EF4-FFF2-40B4-BE49-F238E27FC236}">
                  <a16:creationId xmlns:a16="http://schemas.microsoft.com/office/drawing/2014/main" id="{5523F7F2-498F-C40D-F174-AA2F521C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3" name="Group 942">
            <a:extLst>
              <a:ext uri="{FF2B5EF4-FFF2-40B4-BE49-F238E27FC236}">
                <a16:creationId xmlns:a16="http://schemas.microsoft.com/office/drawing/2014/main" id="{0A3BD1A1-1728-5FE2-C0FD-1F8AAEB67A08}"/>
              </a:ext>
            </a:extLst>
          </p:cNvPr>
          <p:cNvGrpSpPr/>
          <p:nvPr/>
        </p:nvGrpSpPr>
        <p:grpSpPr>
          <a:xfrm>
            <a:off x="7546989" y="23958511"/>
            <a:ext cx="969037" cy="1240234"/>
            <a:chOff x="3966180" y="19837004"/>
            <a:chExt cx="969037" cy="1240234"/>
          </a:xfrm>
        </p:grpSpPr>
        <p:pic>
          <p:nvPicPr>
            <p:cNvPr id="944" name="Picture 943">
              <a:extLst>
                <a:ext uri="{FF2B5EF4-FFF2-40B4-BE49-F238E27FC236}">
                  <a16:creationId xmlns:a16="http://schemas.microsoft.com/office/drawing/2014/main" id="{FDDC1BA2-7C16-D12E-F478-25B069FB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5" name="Picture 944">
              <a:extLst>
                <a:ext uri="{FF2B5EF4-FFF2-40B4-BE49-F238E27FC236}">
                  <a16:creationId xmlns:a16="http://schemas.microsoft.com/office/drawing/2014/main" id="{B9D0BE12-1159-F094-6263-38AC481E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7" name="Group 966">
            <a:extLst>
              <a:ext uri="{FF2B5EF4-FFF2-40B4-BE49-F238E27FC236}">
                <a16:creationId xmlns:a16="http://schemas.microsoft.com/office/drawing/2014/main" id="{4A920467-77DA-9DB2-9A7C-CB10F8275753}"/>
              </a:ext>
            </a:extLst>
          </p:cNvPr>
          <p:cNvGrpSpPr/>
          <p:nvPr/>
        </p:nvGrpSpPr>
        <p:grpSpPr>
          <a:xfrm>
            <a:off x="27566662" y="19811600"/>
            <a:ext cx="969037" cy="1240234"/>
            <a:chOff x="3966180" y="19837004"/>
            <a:chExt cx="969037" cy="1240234"/>
          </a:xfrm>
        </p:grpSpPr>
        <p:pic>
          <p:nvPicPr>
            <p:cNvPr id="968" name="Picture 967">
              <a:extLst>
                <a:ext uri="{FF2B5EF4-FFF2-40B4-BE49-F238E27FC236}">
                  <a16:creationId xmlns:a16="http://schemas.microsoft.com/office/drawing/2014/main" id="{8F06ECE5-07BA-7F25-3B15-7E9A72FF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9" name="Picture 968">
              <a:extLst>
                <a:ext uri="{FF2B5EF4-FFF2-40B4-BE49-F238E27FC236}">
                  <a16:creationId xmlns:a16="http://schemas.microsoft.com/office/drawing/2014/main" id="{38E251FC-A56C-9857-6713-182FC109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pic>
        <p:nvPicPr>
          <p:cNvPr id="977" name="Picture 976">
            <a:extLst>
              <a:ext uri="{FF2B5EF4-FFF2-40B4-BE49-F238E27FC236}">
                <a16:creationId xmlns:a16="http://schemas.microsoft.com/office/drawing/2014/main" id="{31CD2DF8-31FC-BB85-ECE2-3A57B84559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19213701" flipH="1">
            <a:off x="21047612" y="19166101"/>
            <a:ext cx="5327645" cy="3070977"/>
          </a:xfrm>
          <a:prstGeom prst="rect">
            <a:avLst/>
          </a:prstGeom>
        </p:spPr>
      </p:pic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7180867D-C552-0984-88A9-A64C79345F60}"/>
              </a:ext>
            </a:extLst>
          </p:cNvPr>
          <p:cNvGrpSpPr/>
          <p:nvPr/>
        </p:nvGrpSpPr>
        <p:grpSpPr>
          <a:xfrm>
            <a:off x="19263577" y="30912739"/>
            <a:ext cx="969037" cy="1240234"/>
            <a:chOff x="3966180" y="19837004"/>
            <a:chExt cx="969037" cy="1240234"/>
          </a:xfrm>
        </p:grpSpPr>
        <p:pic>
          <p:nvPicPr>
            <p:cNvPr id="1008" name="Picture 1007">
              <a:extLst>
                <a:ext uri="{FF2B5EF4-FFF2-40B4-BE49-F238E27FC236}">
                  <a16:creationId xmlns:a16="http://schemas.microsoft.com/office/drawing/2014/main" id="{C83C529B-A5A0-4ACB-870A-0353941E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9" name="Picture 1008">
              <a:extLst>
                <a:ext uri="{FF2B5EF4-FFF2-40B4-BE49-F238E27FC236}">
                  <a16:creationId xmlns:a16="http://schemas.microsoft.com/office/drawing/2014/main" id="{3465FE1C-D09A-F820-5AD7-3E76C4F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23FFC595-81E2-361E-D93C-42EE2922348B}"/>
              </a:ext>
            </a:extLst>
          </p:cNvPr>
          <p:cNvGrpSpPr/>
          <p:nvPr/>
        </p:nvGrpSpPr>
        <p:grpSpPr>
          <a:xfrm>
            <a:off x="20986620" y="30942629"/>
            <a:ext cx="969037" cy="1240234"/>
            <a:chOff x="3966180" y="19837004"/>
            <a:chExt cx="969037" cy="1240234"/>
          </a:xfrm>
        </p:grpSpPr>
        <p:pic>
          <p:nvPicPr>
            <p:cNvPr id="1011" name="Picture 1010">
              <a:extLst>
                <a:ext uri="{FF2B5EF4-FFF2-40B4-BE49-F238E27FC236}">
                  <a16:creationId xmlns:a16="http://schemas.microsoft.com/office/drawing/2014/main" id="{22C9899B-E129-9401-E81F-FFBF1F85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12" name="Picture 1011">
              <a:extLst>
                <a:ext uri="{FF2B5EF4-FFF2-40B4-BE49-F238E27FC236}">
                  <a16:creationId xmlns:a16="http://schemas.microsoft.com/office/drawing/2014/main" id="{100F1B4B-EAEF-5BC7-C9B0-52323D4E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1F73A6A3-8C17-3D17-3F3A-AB3F9A0AD531}"/>
              </a:ext>
            </a:extLst>
          </p:cNvPr>
          <p:cNvGrpSpPr/>
          <p:nvPr/>
        </p:nvGrpSpPr>
        <p:grpSpPr>
          <a:xfrm>
            <a:off x="2855446" y="12243534"/>
            <a:ext cx="3881828" cy="3919736"/>
            <a:chOff x="2855446" y="12243534"/>
            <a:chExt cx="3881828" cy="3919736"/>
          </a:xfrm>
        </p:grpSpPr>
        <p:pic>
          <p:nvPicPr>
            <p:cNvPr id="981" name="Picture 980">
              <a:extLst>
                <a:ext uri="{FF2B5EF4-FFF2-40B4-BE49-F238E27FC236}">
                  <a16:creationId xmlns:a16="http://schemas.microsoft.com/office/drawing/2014/main" id="{96ED1AD8-D5B6-6DEB-300E-5C648776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3" name="Picture 1012">
              <a:extLst>
                <a:ext uri="{FF2B5EF4-FFF2-40B4-BE49-F238E27FC236}">
                  <a16:creationId xmlns:a16="http://schemas.microsoft.com/office/drawing/2014/main" id="{880561E3-46F5-8881-0DB6-3656D4B1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88173B8-9F74-66A2-8471-A0CF8B86041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966" y="40057704"/>
            <a:ext cx="1828800" cy="1285875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EF72505-C2DE-706D-A90E-F842A8D53A93}"/>
              </a:ext>
            </a:extLst>
          </p:cNvPr>
          <p:cNvGrpSpPr/>
          <p:nvPr/>
        </p:nvGrpSpPr>
        <p:grpSpPr>
          <a:xfrm>
            <a:off x="20195291" y="10294553"/>
            <a:ext cx="1458460" cy="1211525"/>
            <a:chOff x="12569235" y="4892635"/>
            <a:chExt cx="1458460" cy="1211525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2578CB55-AB7D-0BAF-E7FA-5F742168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77F6F82-067A-952B-D27A-AB5AA33537AC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E55BC8A-F8F4-B7C9-FA1F-60E609A25EC8}"/>
              </a:ext>
            </a:extLst>
          </p:cNvPr>
          <p:cNvGrpSpPr/>
          <p:nvPr/>
        </p:nvGrpSpPr>
        <p:grpSpPr>
          <a:xfrm>
            <a:off x="22054004" y="10263182"/>
            <a:ext cx="1458460" cy="1211525"/>
            <a:chOff x="12569235" y="4892635"/>
            <a:chExt cx="1458460" cy="1211525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C59EE8FE-07C1-EB90-110C-D4CDCD32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1AD2C14-75EB-0420-94C0-CFAA6DEF9CCC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E3EE626-5C73-5943-4B6E-EB17DFA16147}"/>
              </a:ext>
            </a:extLst>
          </p:cNvPr>
          <p:cNvGrpSpPr/>
          <p:nvPr/>
        </p:nvGrpSpPr>
        <p:grpSpPr>
          <a:xfrm>
            <a:off x="16755242" y="14311855"/>
            <a:ext cx="1458460" cy="1211525"/>
            <a:chOff x="12569235" y="4892635"/>
            <a:chExt cx="1458460" cy="12115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3312AB38-0A48-0319-94C8-5149A1D0B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5BFC503-8448-AE7D-88A7-5B3B805C675B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1B6D8DF-4844-D8CC-9E00-0CA62DC0D0F3}"/>
              </a:ext>
            </a:extLst>
          </p:cNvPr>
          <p:cNvGrpSpPr/>
          <p:nvPr/>
        </p:nvGrpSpPr>
        <p:grpSpPr>
          <a:xfrm>
            <a:off x="18810364" y="14683607"/>
            <a:ext cx="1458460" cy="1211525"/>
            <a:chOff x="12569235" y="4892635"/>
            <a:chExt cx="1458460" cy="1211525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AA5D1B41-2991-6C57-0DCE-939E071E5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73B88C2-A98A-D11B-8302-A2D80ABDF8D7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C7956A2-9427-ED1F-C613-B2120170F0BA}"/>
              </a:ext>
            </a:extLst>
          </p:cNvPr>
          <p:cNvGrpSpPr/>
          <p:nvPr/>
        </p:nvGrpSpPr>
        <p:grpSpPr>
          <a:xfrm>
            <a:off x="20903016" y="14265930"/>
            <a:ext cx="1458460" cy="1211525"/>
            <a:chOff x="12569235" y="4892635"/>
            <a:chExt cx="1458460" cy="1211525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BBE82B79-11F3-40BC-B596-F68A66A1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6A2EA77-C523-DCC6-7649-A6019C8A3268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756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786F902-E689-B24F-7942-253370588908}"/>
              </a:ext>
            </a:extLst>
          </p:cNvPr>
          <p:cNvGrpSpPr/>
          <p:nvPr/>
        </p:nvGrpSpPr>
        <p:grpSpPr>
          <a:xfrm>
            <a:off x="19492288" y="19959031"/>
            <a:ext cx="2318390" cy="11041713"/>
            <a:chOff x="9112802" y="19866116"/>
            <a:chExt cx="2318390" cy="11041713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F79855DA-B39F-7CA4-C09E-B05331DA4A6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30" name="Picture 1029">
                <a:extLst>
                  <a:ext uri="{FF2B5EF4-FFF2-40B4-BE49-F238E27FC236}">
                    <a16:creationId xmlns:a16="http://schemas.microsoft.com/office/drawing/2014/main" id="{E49651A9-5006-00B1-2F28-0B6C9A5D8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BA447B73-3635-D0B0-F6CC-C27D67D6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0CA4DEE-C154-CEB4-5EED-F1F89FAD7FF8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8" name="Picture 1027">
                <a:extLst>
                  <a:ext uri="{FF2B5EF4-FFF2-40B4-BE49-F238E27FC236}">
                    <a16:creationId xmlns:a16="http://schemas.microsoft.com/office/drawing/2014/main" id="{F707F34F-15D2-834B-18AA-664865769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9" name="Picture 1028">
                <a:extLst>
                  <a:ext uri="{FF2B5EF4-FFF2-40B4-BE49-F238E27FC236}">
                    <a16:creationId xmlns:a16="http://schemas.microsoft.com/office/drawing/2014/main" id="{4B241149-70B1-49DD-477C-9B06A21E4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CD81E1F-A4E0-750B-34D5-51F2FAC590D8}"/>
              </a:ext>
            </a:extLst>
          </p:cNvPr>
          <p:cNvGrpSpPr/>
          <p:nvPr/>
        </p:nvGrpSpPr>
        <p:grpSpPr>
          <a:xfrm>
            <a:off x="9189840" y="19883025"/>
            <a:ext cx="2318390" cy="11041713"/>
            <a:chOff x="9112802" y="19866116"/>
            <a:chExt cx="2318390" cy="11041713"/>
          </a:xfrm>
        </p:grpSpPr>
        <p:grpSp>
          <p:nvGrpSpPr>
            <p:cNvPr id="1018" name="Group 1017">
              <a:extLst>
                <a:ext uri="{FF2B5EF4-FFF2-40B4-BE49-F238E27FC236}">
                  <a16:creationId xmlns:a16="http://schemas.microsoft.com/office/drawing/2014/main" id="{4BA6353C-1902-B2A0-D7EC-D7AD146AB4F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19" name="Picture 1018">
                <a:extLst>
                  <a:ext uri="{FF2B5EF4-FFF2-40B4-BE49-F238E27FC236}">
                    <a16:creationId xmlns:a16="http://schemas.microsoft.com/office/drawing/2014/main" id="{B6E8AD8C-3C9C-3BB3-D1FD-1A268A2D0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0" name="Picture 1019">
                <a:extLst>
                  <a:ext uri="{FF2B5EF4-FFF2-40B4-BE49-F238E27FC236}">
                    <a16:creationId xmlns:a16="http://schemas.microsoft.com/office/drawing/2014/main" id="{34189AED-3FB0-9F60-FE1E-52404966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1" name="Group 1020">
              <a:extLst>
                <a:ext uri="{FF2B5EF4-FFF2-40B4-BE49-F238E27FC236}">
                  <a16:creationId xmlns:a16="http://schemas.microsoft.com/office/drawing/2014/main" id="{1767BF0D-D1E6-B64D-B253-6D3F71739FD7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2" name="Picture 1021">
                <a:extLst>
                  <a:ext uri="{FF2B5EF4-FFF2-40B4-BE49-F238E27FC236}">
                    <a16:creationId xmlns:a16="http://schemas.microsoft.com/office/drawing/2014/main" id="{CAABCA88-C2D1-4767-FB10-22A8ACCD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3" name="Picture 1022">
                <a:extLst>
                  <a:ext uri="{FF2B5EF4-FFF2-40B4-BE49-F238E27FC236}">
                    <a16:creationId xmlns:a16="http://schemas.microsoft.com/office/drawing/2014/main" id="{9F9D67F7-FE74-BCEA-8E13-9B9B75BC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F8424DDC-3FD3-9725-B375-1A2553F477D4}"/>
              </a:ext>
            </a:extLst>
          </p:cNvPr>
          <p:cNvGrpSpPr/>
          <p:nvPr/>
        </p:nvGrpSpPr>
        <p:grpSpPr>
          <a:xfrm flipH="1">
            <a:off x="24042624" y="12426675"/>
            <a:ext cx="3881828" cy="3919736"/>
            <a:chOff x="2855446" y="12243534"/>
            <a:chExt cx="3881828" cy="3919736"/>
          </a:xfrm>
        </p:grpSpPr>
        <p:pic>
          <p:nvPicPr>
            <p:cNvPr id="1016" name="Picture 1015">
              <a:extLst>
                <a:ext uri="{FF2B5EF4-FFF2-40B4-BE49-F238E27FC236}">
                  <a16:creationId xmlns:a16="http://schemas.microsoft.com/office/drawing/2014/main" id="{EF7D41B7-008E-992F-EEE1-B61BDA5CB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7" name="Picture 1016">
              <a:extLst>
                <a:ext uri="{FF2B5EF4-FFF2-40B4-BE49-F238E27FC236}">
                  <a16:creationId xmlns:a16="http://schemas.microsoft.com/office/drawing/2014/main" id="{8BBD40DB-E2FB-7576-269A-7F582811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5CC57ABB-DA0D-97D5-74EB-9BC65A99BDC7}"/>
              </a:ext>
            </a:extLst>
          </p:cNvPr>
          <p:cNvGrpSpPr/>
          <p:nvPr/>
        </p:nvGrpSpPr>
        <p:grpSpPr>
          <a:xfrm>
            <a:off x="10654252" y="30929442"/>
            <a:ext cx="969037" cy="1240234"/>
            <a:chOff x="3966180" y="19837004"/>
            <a:chExt cx="969037" cy="1240234"/>
          </a:xfrm>
        </p:grpSpPr>
        <p:pic>
          <p:nvPicPr>
            <p:cNvPr id="1005" name="Picture 1004">
              <a:extLst>
                <a:ext uri="{FF2B5EF4-FFF2-40B4-BE49-F238E27FC236}">
                  <a16:creationId xmlns:a16="http://schemas.microsoft.com/office/drawing/2014/main" id="{BE6B07F9-944D-D6C4-1019-A8A57096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6" name="Picture 1005">
              <a:extLst>
                <a:ext uri="{FF2B5EF4-FFF2-40B4-BE49-F238E27FC236}">
                  <a16:creationId xmlns:a16="http://schemas.microsoft.com/office/drawing/2014/main" id="{6AB9645D-1EFC-9A03-EB20-82FA157F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A10E673F-E881-9BC8-EBA9-7DFDB9D95B8B}"/>
              </a:ext>
            </a:extLst>
          </p:cNvPr>
          <p:cNvGrpSpPr/>
          <p:nvPr/>
        </p:nvGrpSpPr>
        <p:grpSpPr>
          <a:xfrm>
            <a:off x="9023657" y="30914317"/>
            <a:ext cx="969037" cy="1240234"/>
            <a:chOff x="3966180" y="19837004"/>
            <a:chExt cx="969037" cy="1240234"/>
          </a:xfrm>
        </p:grpSpPr>
        <p:pic>
          <p:nvPicPr>
            <p:cNvPr id="1002" name="Picture 1001">
              <a:extLst>
                <a:ext uri="{FF2B5EF4-FFF2-40B4-BE49-F238E27FC236}">
                  <a16:creationId xmlns:a16="http://schemas.microsoft.com/office/drawing/2014/main" id="{33075549-6E75-5580-58C8-D29778FA8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3" name="Picture 1002">
              <a:extLst>
                <a:ext uri="{FF2B5EF4-FFF2-40B4-BE49-F238E27FC236}">
                  <a16:creationId xmlns:a16="http://schemas.microsoft.com/office/drawing/2014/main" id="{53543D8E-AB2C-AFEA-E4D1-33D24D92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ECD05C52-1FDE-DC24-A259-5262314CB1FC}"/>
              </a:ext>
            </a:extLst>
          </p:cNvPr>
          <p:cNvGrpSpPr/>
          <p:nvPr/>
        </p:nvGrpSpPr>
        <p:grpSpPr>
          <a:xfrm>
            <a:off x="18953021" y="9034690"/>
            <a:ext cx="6143044" cy="4020315"/>
            <a:chOff x="5783372" y="8836951"/>
            <a:chExt cx="6143044" cy="4020315"/>
          </a:xfrm>
        </p:grpSpPr>
        <p:pic>
          <p:nvPicPr>
            <p:cNvPr id="999" name="Picture 998">
              <a:extLst>
                <a:ext uri="{FF2B5EF4-FFF2-40B4-BE49-F238E27FC236}">
                  <a16:creationId xmlns:a16="http://schemas.microsoft.com/office/drawing/2014/main" id="{BFD79157-96A7-14BA-CB69-F7A058E9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1000" name="Picture 999">
              <a:extLst>
                <a:ext uri="{FF2B5EF4-FFF2-40B4-BE49-F238E27FC236}">
                  <a16:creationId xmlns:a16="http://schemas.microsoft.com/office/drawing/2014/main" id="{2EC85B42-E7B0-DE02-2FAF-7353A431B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7" name="Group 996">
            <a:extLst>
              <a:ext uri="{FF2B5EF4-FFF2-40B4-BE49-F238E27FC236}">
                <a16:creationId xmlns:a16="http://schemas.microsoft.com/office/drawing/2014/main" id="{D39D52CD-D8DB-4021-2486-2B5A0785FDAB}"/>
              </a:ext>
            </a:extLst>
          </p:cNvPr>
          <p:cNvGrpSpPr/>
          <p:nvPr/>
        </p:nvGrpSpPr>
        <p:grpSpPr>
          <a:xfrm>
            <a:off x="5953781" y="8897083"/>
            <a:ext cx="6143044" cy="4020315"/>
            <a:chOff x="5783372" y="8836951"/>
            <a:chExt cx="6143044" cy="4020315"/>
          </a:xfrm>
        </p:grpSpPr>
        <p:pic>
          <p:nvPicPr>
            <p:cNvPr id="995" name="Picture 994">
              <a:extLst>
                <a:ext uri="{FF2B5EF4-FFF2-40B4-BE49-F238E27FC236}">
                  <a16:creationId xmlns:a16="http://schemas.microsoft.com/office/drawing/2014/main" id="{215F269E-C23E-F6F9-3D06-014F779A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996" name="Picture 995">
              <a:extLst>
                <a:ext uri="{FF2B5EF4-FFF2-40B4-BE49-F238E27FC236}">
                  <a16:creationId xmlns:a16="http://schemas.microsoft.com/office/drawing/2014/main" id="{5A71D2DB-DEE0-489A-E17E-63DE4635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A5C5F211-6811-B956-E34E-477F3B6B78DC}"/>
              </a:ext>
            </a:extLst>
          </p:cNvPr>
          <p:cNvGrpSpPr/>
          <p:nvPr/>
        </p:nvGrpSpPr>
        <p:grpSpPr>
          <a:xfrm rot="21214068">
            <a:off x="12410750" y="19938863"/>
            <a:ext cx="1662543" cy="3865706"/>
            <a:chOff x="12517817" y="20048238"/>
            <a:chExt cx="1662543" cy="3865706"/>
          </a:xfrm>
        </p:grpSpPr>
        <p:pic>
          <p:nvPicPr>
            <p:cNvPr id="992" name="Picture 991">
              <a:extLst>
                <a:ext uri="{FF2B5EF4-FFF2-40B4-BE49-F238E27FC236}">
                  <a16:creationId xmlns:a16="http://schemas.microsoft.com/office/drawing/2014/main" id="{3D392F00-7D41-8D53-A341-AF7157AAD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3" name="Picture 992">
              <a:extLst>
                <a:ext uri="{FF2B5EF4-FFF2-40B4-BE49-F238E27FC236}">
                  <a16:creationId xmlns:a16="http://schemas.microsoft.com/office/drawing/2014/main" id="{2D50C34D-E31B-840A-435C-BFE813EF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grpSp>
        <p:nvGrpSpPr>
          <p:cNvPr id="988" name="Group 987">
            <a:extLst>
              <a:ext uri="{FF2B5EF4-FFF2-40B4-BE49-F238E27FC236}">
                <a16:creationId xmlns:a16="http://schemas.microsoft.com/office/drawing/2014/main" id="{ADE4C84A-DEE9-42CC-C844-73C1A4A29EDC}"/>
              </a:ext>
            </a:extLst>
          </p:cNvPr>
          <p:cNvGrpSpPr/>
          <p:nvPr/>
        </p:nvGrpSpPr>
        <p:grpSpPr>
          <a:xfrm rot="385932" flipH="1">
            <a:off x="16921319" y="20000760"/>
            <a:ext cx="1662543" cy="3865706"/>
            <a:chOff x="12517817" y="20048238"/>
            <a:chExt cx="1662543" cy="3865706"/>
          </a:xfrm>
        </p:grpSpPr>
        <p:pic>
          <p:nvPicPr>
            <p:cNvPr id="989" name="Picture 988">
              <a:extLst>
                <a:ext uri="{FF2B5EF4-FFF2-40B4-BE49-F238E27FC236}">
                  <a16:creationId xmlns:a16="http://schemas.microsoft.com/office/drawing/2014/main" id="{A748D938-201E-04F3-8081-2322354A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0" name="Picture 989">
              <a:extLst>
                <a:ext uri="{FF2B5EF4-FFF2-40B4-BE49-F238E27FC236}">
                  <a16:creationId xmlns:a16="http://schemas.microsoft.com/office/drawing/2014/main" id="{DCFE901C-2151-7142-0C65-BB332621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pic>
        <p:nvPicPr>
          <p:cNvPr id="979" name="Picture 978">
            <a:extLst>
              <a:ext uri="{FF2B5EF4-FFF2-40B4-BE49-F238E27FC236}">
                <a16:creationId xmlns:a16="http://schemas.microsoft.com/office/drawing/2014/main" id="{267B3DC2-E527-7408-ED89-8E21B3AC9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77" flipH="1">
            <a:off x="23453272" y="17792207"/>
            <a:ext cx="1930180" cy="6281310"/>
          </a:xfrm>
          <a:prstGeom prst="rect">
            <a:avLst/>
          </a:prstGeom>
        </p:spPr>
      </p:pic>
      <p:pic>
        <p:nvPicPr>
          <p:cNvPr id="978" name="Picture 977">
            <a:extLst>
              <a:ext uri="{FF2B5EF4-FFF2-40B4-BE49-F238E27FC236}">
                <a16:creationId xmlns:a16="http://schemas.microsoft.com/office/drawing/2014/main" id="{E2D4DD5C-5F94-AEFF-5895-234DA18F4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023">
            <a:off x="5470801" y="17687357"/>
            <a:ext cx="1930180" cy="6281310"/>
          </a:xfrm>
          <a:prstGeom prst="rect">
            <a:avLst/>
          </a:prstGeom>
        </p:spPr>
      </p:pic>
      <p:pic>
        <p:nvPicPr>
          <p:cNvPr id="976" name="Picture 975">
            <a:extLst>
              <a:ext uri="{FF2B5EF4-FFF2-40B4-BE49-F238E27FC236}">
                <a16:creationId xmlns:a16="http://schemas.microsoft.com/office/drawing/2014/main" id="{9BAF94A1-1785-8AF6-FB87-AB8BD8526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2386299">
            <a:off x="4497256" y="19042216"/>
            <a:ext cx="5327645" cy="3070977"/>
          </a:xfrm>
          <a:prstGeom prst="rect">
            <a:avLst/>
          </a:prstGeom>
        </p:spPr>
      </p:pic>
      <p:grpSp>
        <p:nvGrpSpPr>
          <p:cNvPr id="973" name="Group 972">
            <a:extLst>
              <a:ext uri="{FF2B5EF4-FFF2-40B4-BE49-F238E27FC236}">
                <a16:creationId xmlns:a16="http://schemas.microsoft.com/office/drawing/2014/main" id="{E242BEBF-5576-B1BC-9727-2FD22E9D3316}"/>
              </a:ext>
            </a:extLst>
          </p:cNvPr>
          <p:cNvGrpSpPr/>
          <p:nvPr/>
        </p:nvGrpSpPr>
        <p:grpSpPr>
          <a:xfrm>
            <a:off x="26267071" y="17676023"/>
            <a:ext cx="1750504" cy="1682499"/>
            <a:chOff x="2674553" y="17719528"/>
            <a:chExt cx="1750504" cy="1682499"/>
          </a:xfrm>
        </p:grpSpPr>
        <p:pic>
          <p:nvPicPr>
            <p:cNvPr id="974" name="Picture 973">
              <a:extLst>
                <a:ext uri="{FF2B5EF4-FFF2-40B4-BE49-F238E27FC236}">
                  <a16:creationId xmlns:a16="http://schemas.microsoft.com/office/drawing/2014/main" id="{97EDE7E6-79E3-3F86-8C5B-CC9FC3B2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5" name="Picture 974">
              <a:extLst>
                <a:ext uri="{FF2B5EF4-FFF2-40B4-BE49-F238E27FC236}">
                  <a16:creationId xmlns:a16="http://schemas.microsoft.com/office/drawing/2014/main" id="{01884B45-1ED9-D8FE-DF7F-CC9C33C2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85629767-1FF4-DD54-C536-57E0E1D66ABE}"/>
              </a:ext>
            </a:extLst>
          </p:cNvPr>
          <p:cNvGrpSpPr/>
          <p:nvPr/>
        </p:nvGrpSpPr>
        <p:grpSpPr>
          <a:xfrm>
            <a:off x="2674553" y="17719528"/>
            <a:ext cx="1750504" cy="1682499"/>
            <a:chOff x="2674553" y="17719528"/>
            <a:chExt cx="1750504" cy="1682499"/>
          </a:xfrm>
        </p:grpSpPr>
        <p:pic>
          <p:nvPicPr>
            <p:cNvPr id="970" name="Picture 969">
              <a:extLst>
                <a:ext uri="{FF2B5EF4-FFF2-40B4-BE49-F238E27FC236}">
                  <a16:creationId xmlns:a16="http://schemas.microsoft.com/office/drawing/2014/main" id="{2AB2C04E-8B70-8CF6-0788-FDF329C9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1" name="Picture 970">
              <a:extLst>
                <a:ext uri="{FF2B5EF4-FFF2-40B4-BE49-F238E27FC236}">
                  <a16:creationId xmlns:a16="http://schemas.microsoft.com/office/drawing/2014/main" id="{95A818C1-6EF2-B0AB-E45A-FC3386B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D4EA6C36-7ECA-9B80-42CF-D63B8E3D55FB}"/>
              </a:ext>
            </a:extLst>
          </p:cNvPr>
          <p:cNvGrpSpPr/>
          <p:nvPr/>
        </p:nvGrpSpPr>
        <p:grpSpPr>
          <a:xfrm>
            <a:off x="25916591" y="19818131"/>
            <a:ext cx="969037" cy="1240234"/>
            <a:chOff x="3966180" y="19837004"/>
            <a:chExt cx="969037" cy="1240234"/>
          </a:xfrm>
        </p:grpSpPr>
        <p:pic>
          <p:nvPicPr>
            <p:cNvPr id="965" name="Picture 964">
              <a:extLst>
                <a:ext uri="{FF2B5EF4-FFF2-40B4-BE49-F238E27FC236}">
                  <a16:creationId xmlns:a16="http://schemas.microsoft.com/office/drawing/2014/main" id="{A9404C00-4FE5-9D0E-52BF-A7439117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6" name="Picture 965">
              <a:extLst>
                <a:ext uri="{FF2B5EF4-FFF2-40B4-BE49-F238E27FC236}">
                  <a16:creationId xmlns:a16="http://schemas.microsoft.com/office/drawing/2014/main" id="{5E286B34-21C5-2D95-E9C7-A52FA5783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1" name="Group 960">
            <a:extLst>
              <a:ext uri="{FF2B5EF4-FFF2-40B4-BE49-F238E27FC236}">
                <a16:creationId xmlns:a16="http://schemas.microsoft.com/office/drawing/2014/main" id="{48441A71-DB96-FD31-C00D-DCEF4942D8C0}"/>
              </a:ext>
            </a:extLst>
          </p:cNvPr>
          <p:cNvGrpSpPr/>
          <p:nvPr/>
        </p:nvGrpSpPr>
        <p:grpSpPr>
          <a:xfrm>
            <a:off x="24041779" y="23993817"/>
            <a:ext cx="969037" cy="1240234"/>
            <a:chOff x="3966180" y="19837004"/>
            <a:chExt cx="969037" cy="1240234"/>
          </a:xfrm>
        </p:grpSpPr>
        <p:pic>
          <p:nvPicPr>
            <p:cNvPr id="962" name="Picture 961">
              <a:extLst>
                <a:ext uri="{FF2B5EF4-FFF2-40B4-BE49-F238E27FC236}">
                  <a16:creationId xmlns:a16="http://schemas.microsoft.com/office/drawing/2014/main" id="{B7128454-F990-984B-F53F-B5E9C918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3" name="Picture 962">
              <a:extLst>
                <a:ext uri="{FF2B5EF4-FFF2-40B4-BE49-F238E27FC236}">
                  <a16:creationId xmlns:a16="http://schemas.microsoft.com/office/drawing/2014/main" id="{2B88F668-8253-0A8A-23E7-F3FEC128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6" name="Group 945">
            <a:extLst>
              <a:ext uri="{FF2B5EF4-FFF2-40B4-BE49-F238E27FC236}">
                <a16:creationId xmlns:a16="http://schemas.microsoft.com/office/drawing/2014/main" id="{658EF042-2F28-623E-2F99-E105EA4255B0}"/>
              </a:ext>
            </a:extLst>
          </p:cNvPr>
          <p:cNvGrpSpPr/>
          <p:nvPr/>
        </p:nvGrpSpPr>
        <p:grpSpPr>
          <a:xfrm>
            <a:off x="12301244" y="24001065"/>
            <a:ext cx="969037" cy="1240234"/>
            <a:chOff x="3966180" y="19837004"/>
            <a:chExt cx="969037" cy="1240234"/>
          </a:xfrm>
        </p:grpSpPr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97479DB6-B3E5-4CEC-1853-FFF2F3F6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8" name="Picture 947">
              <a:extLst>
                <a:ext uri="{FF2B5EF4-FFF2-40B4-BE49-F238E27FC236}">
                  <a16:creationId xmlns:a16="http://schemas.microsoft.com/office/drawing/2014/main" id="{6C80DE89-3DBD-29DA-DA5A-9959BA3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C6DB4278-DF0A-0A55-7D75-4D5E642633A3}"/>
              </a:ext>
            </a:extLst>
          </p:cNvPr>
          <p:cNvGrpSpPr/>
          <p:nvPr/>
        </p:nvGrpSpPr>
        <p:grpSpPr>
          <a:xfrm>
            <a:off x="13947093" y="24009685"/>
            <a:ext cx="969037" cy="1240234"/>
            <a:chOff x="3966180" y="19837004"/>
            <a:chExt cx="969037" cy="1240234"/>
          </a:xfrm>
        </p:grpSpPr>
        <p:pic>
          <p:nvPicPr>
            <p:cNvPr id="950" name="Picture 949">
              <a:extLst>
                <a:ext uri="{FF2B5EF4-FFF2-40B4-BE49-F238E27FC236}">
                  <a16:creationId xmlns:a16="http://schemas.microsoft.com/office/drawing/2014/main" id="{EC84A06B-B313-A15A-25BA-03C14F55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1" name="Picture 950">
              <a:extLst>
                <a:ext uri="{FF2B5EF4-FFF2-40B4-BE49-F238E27FC236}">
                  <a16:creationId xmlns:a16="http://schemas.microsoft.com/office/drawing/2014/main" id="{49257099-F524-4656-0CBA-4A2B1B57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4B0D6BDD-D371-8B18-385F-264642DBEFF7}"/>
              </a:ext>
            </a:extLst>
          </p:cNvPr>
          <p:cNvGrpSpPr/>
          <p:nvPr/>
        </p:nvGrpSpPr>
        <p:grpSpPr>
          <a:xfrm>
            <a:off x="15937322" y="24001699"/>
            <a:ext cx="969037" cy="1240234"/>
            <a:chOff x="3966180" y="19837004"/>
            <a:chExt cx="969037" cy="1240234"/>
          </a:xfrm>
        </p:grpSpPr>
        <p:pic>
          <p:nvPicPr>
            <p:cNvPr id="953" name="Picture 952">
              <a:extLst>
                <a:ext uri="{FF2B5EF4-FFF2-40B4-BE49-F238E27FC236}">
                  <a16:creationId xmlns:a16="http://schemas.microsoft.com/office/drawing/2014/main" id="{AC79E626-B1B0-7976-D535-C26FA553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4" name="Picture 953">
              <a:extLst>
                <a:ext uri="{FF2B5EF4-FFF2-40B4-BE49-F238E27FC236}">
                  <a16:creationId xmlns:a16="http://schemas.microsoft.com/office/drawing/2014/main" id="{B5F59FCA-BADA-6720-38A5-EAD5FC64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5" name="Group 954">
            <a:extLst>
              <a:ext uri="{FF2B5EF4-FFF2-40B4-BE49-F238E27FC236}">
                <a16:creationId xmlns:a16="http://schemas.microsoft.com/office/drawing/2014/main" id="{896F8846-2B09-6EC7-CA17-19FDA03C62F5}"/>
              </a:ext>
            </a:extLst>
          </p:cNvPr>
          <p:cNvGrpSpPr/>
          <p:nvPr/>
        </p:nvGrpSpPr>
        <p:grpSpPr>
          <a:xfrm>
            <a:off x="17633593" y="23993817"/>
            <a:ext cx="969037" cy="1240234"/>
            <a:chOff x="3966180" y="19837004"/>
            <a:chExt cx="969037" cy="1240234"/>
          </a:xfrm>
        </p:grpSpPr>
        <p:pic>
          <p:nvPicPr>
            <p:cNvPr id="956" name="Picture 955">
              <a:extLst>
                <a:ext uri="{FF2B5EF4-FFF2-40B4-BE49-F238E27FC236}">
                  <a16:creationId xmlns:a16="http://schemas.microsoft.com/office/drawing/2014/main" id="{9B39E18A-4ADB-FC96-4428-3B9B576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7" name="Picture 956">
              <a:extLst>
                <a:ext uri="{FF2B5EF4-FFF2-40B4-BE49-F238E27FC236}">
                  <a16:creationId xmlns:a16="http://schemas.microsoft.com/office/drawing/2014/main" id="{1DE16DE0-C705-963D-A4F3-8B8E05B6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3F3E434A-0C2B-C580-8F36-53CCF78B2885}"/>
              </a:ext>
            </a:extLst>
          </p:cNvPr>
          <p:cNvGrpSpPr/>
          <p:nvPr/>
        </p:nvGrpSpPr>
        <p:grpSpPr>
          <a:xfrm>
            <a:off x="22396137" y="23987278"/>
            <a:ext cx="969037" cy="1240234"/>
            <a:chOff x="3966180" y="19837004"/>
            <a:chExt cx="969037" cy="1240234"/>
          </a:xfrm>
        </p:grpSpPr>
        <p:pic>
          <p:nvPicPr>
            <p:cNvPr id="959" name="Picture 958">
              <a:extLst>
                <a:ext uri="{FF2B5EF4-FFF2-40B4-BE49-F238E27FC236}">
                  <a16:creationId xmlns:a16="http://schemas.microsoft.com/office/drawing/2014/main" id="{D25D3A5C-6CDC-207A-598F-CF195129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0" name="Picture 959">
              <a:extLst>
                <a:ext uri="{FF2B5EF4-FFF2-40B4-BE49-F238E27FC236}">
                  <a16:creationId xmlns:a16="http://schemas.microsoft.com/office/drawing/2014/main" id="{B7D66D83-E8C0-832D-FDE3-65FC887AA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3E5631D-020E-E5DE-E6A0-C0AA2CFF2EDA}"/>
              </a:ext>
            </a:extLst>
          </p:cNvPr>
          <p:cNvGrpSpPr/>
          <p:nvPr/>
        </p:nvGrpSpPr>
        <p:grpSpPr>
          <a:xfrm>
            <a:off x="3888650" y="19819503"/>
            <a:ext cx="969037" cy="1240234"/>
            <a:chOff x="3966180" y="19837004"/>
            <a:chExt cx="969037" cy="1240234"/>
          </a:xfrm>
        </p:grpSpPr>
        <p:pic>
          <p:nvPicPr>
            <p:cNvPr id="934" name="Picture 933">
              <a:extLst>
                <a:ext uri="{FF2B5EF4-FFF2-40B4-BE49-F238E27FC236}">
                  <a16:creationId xmlns:a16="http://schemas.microsoft.com/office/drawing/2014/main" id="{99D031AF-0B45-5C51-8954-2CDA98FF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35" name="Picture 934">
              <a:extLst>
                <a:ext uri="{FF2B5EF4-FFF2-40B4-BE49-F238E27FC236}">
                  <a16:creationId xmlns:a16="http://schemas.microsoft.com/office/drawing/2014/main" id="{C7E324C3-388E-3913-F5C5-0C84617D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058B1F80-3D90-5E9A-9CFE-AA6C130EE988}"/>
              </a:ext>
            </a:extLst>
          </p:cNvPr>
          <p:cNvGrpSpPr/>
          <p:nvPr/>
        </p:nvGrpSpPr>
        <p:grpSpPr>
          <a:xfrm>
            <a:off x="4533305" y="22624024"/>
            <a:ext cx="531985" cy="1284281"/>
            <a:chOff x="11420195" y="33416644"/>
            <a:chExt cx="692547" cy="1671898"/>
          </a:xfrm>
        </p:grpSpPr>
        <p:pic>
          <p:nvPicPr>
            <p:cNvPr id="922" name="Picture 921">
              <a:extLst>
                <a:ext uri="{FF2B5EF4-FFF2-40B4-BE49-F238E27FC236}">
                  <a16:creationId xmlns:a16="http://schemas.microsoft.com/office/drawing/2014/main" id="{FDCA1A9D-C210-96C8-8EF2-AFFA717A5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3" name="Picture 922">
              <a:extLst>
                <a:ext uri="{FF2B5EF4-FFF2-40B4-BE49-F238E27FC236}">
                  <a16:creationId xmlns:a16="http://schemas.microsoft.com/office/drawing/2014/main" id="{8E01B76B-8A83-7EEC-12A2-DE70075D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96505F68-D195-F646-1D2E-BAF72C95899A}"/>
              </a:ext>
            </a:extLst>
          </p:cNvPr>
          <p:cNvGrpSpPr/>
          <p:nvPr/>
        </p:nvGrpSpPr>
        <p:grpSpPr>
          <a:xfrm>
            <a:off x="3771226" y="22624024"/>
            <a:ext cx="544685" cy="1284281"/>
            <a:chOff x="11403662" y="33416644"/>
            <a:chExt cx="709080" cy="1671898"/>
          </a:xfrm>
        </p:grpSpPr>
        <p:pic>
          <p:nvPicPr>
            <p:cNvPr id="925" name="Picture 924">
              <a:extLst>
                <a:ext uri="{FF2B5EF4-FFF2-40B4-BE49-F238E27FC236}">
                  <a16:creationId xmlns:a16="http://schemas.microsoft.com/office/drawing/2014/main" id="{8CFE6F99-139B-38E0-28BA-1256B90E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6" name="Picture 925">
              <a:extLst>
                <a:ext uri="{FF2B5EF4-FFF2-40B4-BE49-F238E27FC236}">
                  <a16:creationId xmlns:a16="http://schemas.microsoft.com/office/drawing/2014/main" id="{B3BFF97A-9074-26AD-E794-379DCBCEE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15550B3D-BFF5-64B3-EDCD-59FEBE21BF6F}"/>
              </a:ext>
            </a:extLst>
          </p:cNvPr>
          <p:cNvGrpSpPr/>
          <p:nvPr/>
        </p:nvGrpSpPr>
        <p:grpSpPr>
          <a:xfrm>
            <a:off x="2896965" y="22632362"/>
            <a:ext cx="544685" cy="1284281"/>
            <a:chOff x="11403662" y="33416644"/>
            <a:chExt cx="709080" cy="1671898"/>
          </a:xfrm>
        </p:grpSpPr>
        <p:pic>
          <p:nvPicPr>
            <p:cNvPr id="928" name="Picture 927">
              <a:extLst>
                <a:ext uri="{FF2B5EF4-FFF2-40B4-BE49-F238E27FC236}">
                  <a16:creationId xmlns:a16="http://schemas.microsoft.com/office/drawing/2014/main" id="{2F91108E-5D3F-CFCA-92DA-5775A20C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9" name="Picture 928">
              <a:extLst>
                <a:ext uri="{FF2B5EF4-FFF2-40B4-BE49-F238E27FC236}">
                  <a16:creationId xmlns:a16="http://schemas.microsoft.com/office/drawing/2014/main" id="{0F13E221-DEE3-A89E-8531-CC744A557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2CEFDC2B-509D-3707-576D-A79DC8E85369}"/>
              </a:ext>
            </a:extLst>
          </p:cNvPr>
          <p:cNvGrpSpPr/>
          <p:nvPr/>
        </p:nvGrpSpPr>
        <p:grpSpPr>
          <a:xfrm>
            <a:off x="2157441" y="22650167"/>
            <a:ext cx="544685" cy="1284281"/>
            <a:chOff x="11403662" y="33416644"/>
            <a:chExt cx="709080" cy="1671898"/>
          </a:xfrm>
        </p:grpSpPr>
        <p:pic>
          <p:nvPicPr>
            <p:cNvPr id="931" name="Picture 930">
              <a:extLst>
                <a:ext uri="{FF2B5EF4-FFF2-40B4-BE49-F238E27FC236}">
                  <a16:creationId xmlns:a16="http://schemas.microsoft.com/office/drawing/2014/main" id="{48F37F39-D725-1CB8-627C-FEE39167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32" name="Picture 931">
              <a:extLst>
                <a:ext uri="{FF2B5EF4-FFF2-40B4-BE49-F238E27FC236}">
                  <a16:creationId xmlns:a16="http://schemas.microsoft.com/office/drawing/2014/main" id="{9F49D68A-4703-0E6D-5FD6-70489528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534A2BF8-BABD-C106-AF9C-40D3ADFA781C}"/>
              </a:ext>
            </a:extLst>
          </p:cNvPr>
          <p:cNvGrpSpPr/>
          <p:nvPr/>
        </p:nvGrpSpPr>
        <p:grpSpPr>
          <a:xfrm>
            <a:off x="8163327" y="26749394"/>
            <a:ext cx="531985" cy="1284281"/>
            <a:chOff x="11420195" y="33416644"/>
            <a:chExt cx="692547" cy="1671898"/>
          </a:xfrm>
        </p:grpSpPr>
        <p:pic>
          <p:nvPicPr>
            <p:cNvPr id="910" name="Picture 909">
              <a:extLst>
                <a:ext uri="{FF2B5EF4-FFF2-40B4-BE49-F238E27FC236}">
                  <a16:creationId xmlns:a16="http://schemas.microsoft.com/office/drawing/2014/main" id="{A0082836-ED4E-EC15-2F12-E55CF7BC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1" name="Picture 910">
              <a:extLst>
                <a:ext uri="{FF2B5EF4-FFF2-40B4-BE49-F238E27FC236}">
                  <a16:creationId xmlns:a16="http://schemas.microsoft.com/office/drawing/2014/main" id="{84790E42-66EA-14CE-AC7D-6C786CBA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DC9A32B5-28FD-D9D3-E7D3-4F3983F484A3}"/>
              </a:ext>
            </a:extLst>
          </p:cNvPr>
          <p:cNvGrpSpPr/>
          <p:nvPr/>
        </p:nvGrpSpPr>
        <p:grpSpPr>
          <a:xfrm>
            <a:off x="7401248" y="26749394"/>
            <a:ext cx="544685" cy="1284281"/>
            <a:chOff x="11403662" y="33416644"/>
            <a:chExt cx="709080" cy="1671898"/>
          </a:xfrm>
        </p:grpSpPr>
        <p:pic>
          <p:nvPicPr>
            <p:cNvPr id="913" name="Picture 912">
              <a:extLst>
                <a:ext uri="{FF2B5EF4-FFF2-40B4-BE49-F238E27FC236}">
                  <a16:creationId xmlns:a16="http://schemas.microsoft.com/office/drawing/2014/main" id="{3304D963-613F-A990-4FB5-8021462F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4" name="Picture 913">
              <a:extLst>
                <a:ext uri="{FF2B5EF4-FFF2-40B4-BE49-F238E27FC236}">
                  <a16:creationId xmlns:a16="http://schemas.microsoft.com/office/drawing/2014/main" id="{5D468275-3525-AD47-3406-72FA390D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5" name="Group 914">
            <a:extLst>
              <a:ext uri="{FF2B5EF4-FFF2-40B4-BE49-F238E27FC236}">
                <a16:creationId xmlns:a16="http://schemas.microsoft.com/office/drawing/2014/main" id="{293901EC-C795-95B8-D343-547F85F6BA1C}"/>
              </a:ext>
            </a:extLst>
          </p:cNvPr>
          <p:cNvGrpSpPr/>
          <p:nvPr/>
        </p:nvGrpSpPr>
        <p:grpSpPr>
          <a:xfrm>
            <a:off x="6526987" y="26757732"/>
            <a:ext cx="544685" cy="1284281"/>
            <a:chOff x="11403662" y="33416644"/>
            <a:chExt cx="709080" cy="1671898"/>
          </a:xfrm>
        </p:grpSpPr>
        <p:pic>
          <p:nvPicPr>
            <p:cNvPr id="916" name="Picture 915">
              <a:extLst>
                <a:ext uri="{FF2B5EF4-FFF2-40B4-BE49-F238E27FC236}">
                  <a16:creationId xmlns:a16="http://schemas.microsoft.com/office/drawing/2014/main" id="{96383DCD-6D5F-B790-CA50-6CFD7B92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7" name="Picture 916">
              <a:extLst>
                <a:ext uri="{FF2B5EF4-FFF2-40B4-BE49-F238E27FC236}">
                  <a16:creationId xmlns:a16="http://schemas.microsoft.com/office/drawing/2014/main" id="{47B68A4B-08BC-B2C5-34F0-EEF8A2C4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8" name="Group 917">
            <a:extLst>
              <a:ext uri="{FF2B5EF4-FFF2-40B4-BE49-F238E27FC236}">
                <a16:creationId xmlns:a16="http://schemas.microsoft.com/office/drawing/2014/main" id="{D20CE960-69D9-2F7B-4AAF-FEEC2EB815CA}"/>
              </a:ext>
            </a:extLst>
          </p:cNvPr>
          <p:cNvGrpSpPr/>
          <p:nvPr/>
        </p:nvGrpSpPr>
        <p:grpSpPr>
          <a:xfrm>
            <a:off x="5787463" y="26775537"/>
            <a:ext cx="544685" cy="1284281"/>
            <a:chOff x="11403662" y="33416644"/>
            <a:chExt cx="709080" cy="1671898"/>
          </a:xfrm>
        </p:grpSpPr>
        <p:pic>
          <p:nvPicPr>
            <p:cNvPr id="919" name="Picture 918">
              <a:extLst>
                <a:ext uri="{FF2B5EF4-FFF2-40B4-BE49-F238E27FC236}">
                  <a16:creationId xmlns:a16="http://schemas.microsoft.com/office/drawing/2014/main" id="{0A9B1FDE-4734-91EC-13C0-EC7361FEC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0" name="Picture 919">
              <a:extLst>
                <a:ext uri="{FF2B5EF4-FFF2-40B4-BE49-F238E27FC236}">
                  <a16:creationId xmlns:a16="http://schemas.microsoft.com/office/drawing/2014/main" id="{CF5597BB-9EE7-DA5B-6F76-E9456826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997B150D-674D-A694-EF08-15289259CD69}"/>
              </a:ext>
            </a:extLst>
          </p:cNvPr>
          <p:cNvGrpSpPr/>
          <p:nvPr/>
        </p:nvGrpSpPr>
        <p:grpSpPr>
          <a:xfrm>
            <a:off x="14616723" y="26812843"/>
            <a:ext cx="531985" cy="1284281"/>
            <a:chOff x="11420195" y="33416644"/>
            <a:chExt cx="692547" cy="1671898"/>
          </a:xfrm>
        </p:grpSpPr>
        <p:pic>
          <p:nvPicPr>
            <p:cNvPr id="898" name="Picture 897">
              <a:extLst>
                <a:ext uri="{FF2B5EF4-FFF2-40B4-BE49-F238E27FC236}">
                  <a16:creationId xmlns:a16="http://schemas.microsoft.com/office/drawing/2014/main" id="{88614258-FA69-5B92-884A-5DCB0B75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9" name="Picture 898">
              <a:extLst>
                <a:ext uri="{FF2B5EF4-FFF2-40B4-BE49-F238E27FC236}">
                  <a16:creationId xmlns:a16="http://schemas.microsoft.com/office/drawing/2014/main" id="{981FD69D-5667-1D3B-EFD2-FAE0074A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0" name="Group 899">
            <a:extLst>
              <a:ext uri="{FF2B5EF4-FFF2-40B4-BE49-F238E27FC236}">
                <a16:creationId xmlns:a16="http://schemas.microsoft.com/office/drawing/2014/main" id="{A32F09B0-7AF9-5617-D6C6-688DDA89E54D}"/>
              </a:ext>
            </a:extLst>
          </p:cNvPr>
          <p:cNvGrpSpPr/>
          <p:nvPr/>
        </p:nvGrpSpPr>
        <p:grpSpPr>
          <a:xfrm>
            <a:off x="13854644" y="26812843"/>
            <a:ext cx="544685" cy="1284281"/>
            <a:chOff x="11403662" y="33416644"/>
            <a:chExt cx="709080" cy="1671898"/>
          </a:xfrm>
        </p:grpSpPr>
        <p:pic>
          <p:nvPicPr>
            <p:cNvPr id="901" name="Picture 900">
              <a:extLst>
                <a:ext uri="{FF2B5EF4-FFF2-40B4-BE49-F238E27FC236}">
                  <a16:creationId xmlns:a16="http://schemas.microsoft.com/office/drawing/2014/main" id="{F62E3F59-9453-AC58-106A-316333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2" name="Picture 901">
              <a:extLst>
                <a:ext uri="{FF2B5EF4-FFF2-40B4-BE49-F238E27FC236}">
                  <a16:creationId xmlns:a16="http://schemas.microsoft.com/office/drawing/2014/main" id="{F00366DF-B967-7684-5ECF-19B691619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C7DCEE86-8838-7B2D-B58B-37E12F478824}"/>
              </a:ext>
            </a:extLst>
          </p:cNvPr>
          <p:cNvGrpSpPr/>
          <p:nvPr/>
        </p:nvGrpSpPr>
        <p:grpSpPr>
          <a:xfrm>
            <a:off x="12980383" y="26821181"/>
            <a:ext cx="544685" cy="1284281"/>
            <a:chOff x="11403662" y="33416644"/>
            <a:chExt cx="709080" cy="1671898"/>
          </a:xfrm>
        </p:grpSpPr>
        <p:pic>
          <p:nvPicPr>
            <p:cNvPr id="904" name="Picture 903">
              <a:extLst>
                <a:ext uri="{FF2B5EF4-FFF2-40B4-BE49-F238E27FC236}">
                  <a16:creationId xmlns:a16="http://schemas.microsoft.com/office/drawing/2014/main" id="{4245887F-50B4-FD62-3631-A1041983C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5" name="Picture 904">
              <a:extLst>
                <a:ext uri="{FF2B5EF4-FFF2-40B4-BE49-F238E27FC236}">
                  <a16:creationId xmlns:a16="http://schemas.microsoft.com/office/drawing/2014/main" id="{17FF8C81-384C-9E3E-B3E7-76C21423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1F94B39D-717D-1D85-3046-7D7339058847}"/>
              </a:ext>
            </a:extLst>
          </p:cNvPr>
          <p:cNvGrpSpPr/>
          <p:nvPr/>
        </p:nvGrpSpPr>
        <p:grpSpPr>
          <a:xfrm>
            <a:off x="12240859" y="26838986"/>
            <a:ext cx="544685" cy="1284281"/>
            <a:chOff x="11403662" y="33416644"/>
            <a:chExt cx="709080" cy="1671898"/>
          </a:xfrm>
        </p:grpSpPr>
        <p:pic>
          <p:nvPicPr>
            <p:cNvPr id="907" name="Picture 906">
              <a:extLst>
                <a:ext uri="{FF2B5EF4-FFF2-40B4-BE49-F238E27FC236}">
                  <a16:creationId xmlns:a16="http://schemas.microsoft.com/office/drawing/2014/main" id="{B1021D4D-342A-2A87-1F85-072BE1DE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8" name="Picture 907">
              <a:extLst>
                <a:ext uri="{FF2B5EF4-FFF2-40B4-BE49-F238E27FC236}">
                  <a16:creationId xmlns:a16="http://schemas.microsoft.com/office/drawing/2014/main" id="{4BC7DDDB-C348-D2B1-21DE-5F98FC83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5" name="Group 884">
            <a:extLst>
              <a:ext uri="{FF2B5EF4-FFF2-40B4-BE49-F238E27FC236}">
                <a16:creationId xmlns:a16="http://schemas.microsoft.com/office/drawing/2014/main" id="{244391F6-53CE-0EA0-7A85-28527FF3461F}"/>
              </a:ext>
            </a:extLst>
          </p:cNvPr>
          <p:cNvGrpSpPr/>
          <p:nvPr/>
        </p:nvGrpSpPr>
        <p:grpSpPr>
          <a:xfrm>
            <a:off x="18210271" y="26767199"/>
            <a:ext cx="531985" cy="1284281"/>
            <a:chOff x="11420195" y="33416644"/>
            <a:chExt cx="692547" cy="1671898"/>
          </a:xfrm>
        </p:grpSpPr>
        <p:pic>
          <p:nvPicPr>
            <p:cNvPr id="886" name="Picture 885">
              <a:extLst>
                <a:ext uri="{FF2B5EF4-FFF2-40B4-BE49-F238E27FC236}">
                  <a16:creationId xmlns:a16="http://schemas.microsoft.com/office/drawing/2014/main" id="{81D5BCC2-6AE7-A636-3182-9E5BAFBF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7" name="Picture 886">
              <a:extLst>
                <a:ext uri="{FF2B5EF4-FFF2-40B4-BE49-F238E27FC236}">
                  <a16:creationId xmlns:a16="http://schemas.microsoft.com/office/drawing/2014/main" id="{F7226E3F-538B-D24C-B548-9C4A55DD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627D3B31-BF72-E469-C90D-9BF8E2399636}"/>
              </a:ext>
            </a:extLst>
          </p:cNvPr>
          <p:cNvGrpSpPr/>
          <p:nvPr/>
        </p:nvGrpSpPr>
        <p:grpSpPr>
          <a:xfrm>
            <a:off x="17448192" y="26767199"/>
            <a:ext cx="544685" cy="1284281"/>
            <a:chOff x="11403662" y="33416644"/>
            <a:chExt cx="709080" cy="1671898"/>
          </a:xfrm>
        </p:grpSpPr>
        <p:pic>
          <p:nvPicPr>
            <p:cNvPr id="889" name="Picture 888">
              <a:extLst>
                <a:ext uri="{FF2B5EF4-FFF2-40B4-BE49-F238E27FC236}">
                  <a16:creationId xmlns:a16="http://schemas.microsoft.com/office/drawing/2014/main" id="{388280B3-7C05-91B6-21A4-52CD65CEF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0" name="Picture 889">
              <a:extLst>
                <a:ext uri="{FF2B5EF4-FFF2-40B4-BE49-F238E27FC236}">
                  <a16:creationId xmlns:a16="http://schemas.microsoft.com/office/drawing/2014/main" id="{70649B15-39AE-EA10-91C5-659CCC91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F958E545-7CD1-B54A-2978-E2434E37C8E2}"/>
              </a:ext>
            </a:extLst>
          </p:cNvPr>
          <p:cNvGrpSpPr/>
          <p:nvPr/>
        </p:nvGrpSpPr>
        <p:grpSpPr>
          <a:xfrm>
            <a:off x="16573931" y="26775537"/>
            <a:ext cx="544685" cy="1284281"/>
            <a:chOff x="11403662" y="33416644"/>
            <a:chExt cx="709080" cy="1671898"/>
          </a:xfrm>
        </p:grpSpPr>
        <p:pic>
          <p:nvPicPr>
            <p:cNvPr id="892" name="Picture 891">
              <a:extLst>
                <a:ext uri="{FF2B5EF4-FFF2-40B4-BE49-F238E27FC236}">
                  <a16:creationId xmlns:a16="http://schemas.microsoft.com/office/drawing/2014/main" id="{610CEF92-C0E5-B794-AA3C-64D20E424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3" name="Picture 892">
              <a:extLst>
                <a:ext uri="{FF2B5EF4-FFF2-40B4-BE49-F238E27FC236}">
                  <a16:creationId xmlns:a16="http://schemas.microsoft.com/office/drawing/2014/main" id="{A66DEF6E-E1C1-1851-B3B6-06DABAB23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F66C00A1-80BE-887E-3DF4-56A13DDCF68B}"/>
              </a:ext>
            </a:extLst>
          </p:cNvPr>
          <p:cNvGrpSpPr/>
          <p:nvPr/>
        </p:nvGrpSpPr>
        <p:grpSpPr>
          <a:xfrm>
            <a:off x="15834407" y="26793342"/>
            <a:ext cx="544685" cy="1284281"/>
            <a:chOff x="11403662" y="33416644"/>
            <a:chExt cx="709080" cy="1671898"/>
          </a:xfrm>
        </p:grpSpPr>
        <p:pic>
          <p:nvPicPr>
            <p:cNvPr id="895" name="Picture 894">
              <a:extLst>
                <a:ext uri="{FF2B5EF4-FFF2-40B4-BE49-F238E27FC236}">
                  <a16:creationId xmlns:a16="http://schemas.microsoft.com/office/drawing/2014/main" id="{FC346BD7-B025-9D47-1626-C6945180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6" name="Picture 895">
              <a:extLst>
                <a:ext uri="{FF2B5EF4-FFF2-40B4-BE49-F238E27FC236}">
                  <a16:creationId xmlns:a16="http://schemas.microsoft.com/office/drawing/2014/main" id="{36A743B7-44CE-13BB-B025-6C91475BA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8B7D0844-9523-AC9C-F57F-C7E21C826A6F}"/>
              </a:ext>
            </a:extLst>
          </p:cNvPr>
          <p:cNvGrpSpPr/>
          <p:nvPr/>
        </p:nvGrpSpPr>
        <p:grpSpPr>
          <a:xfrm>
            <a:off x="28156058" y="22618855"/>
            <a:ext cx="531985" cy="1284281"/>
            <a:chOff x="11420195" y="33416644"/>
            <a:chExt cx="692547" cy="1671898"/>
          </a:xfrm>
        </p:grpSpPr>
        <p:pic>
          <p:nvPicPr>
            <p:cNvPr id="874" name="Picture 873">
              <a:extLst>
                <a:ext uri="{FF2B5EF4-FFF2-40B4-BE49-F238E27FC236}">
                  <a16:creationId xmlns:a16="http://schemas.microsoft.com/office/drawing/2014/main" id="{D3E2AD7E-D3BA-1AD0-C7DC-237CC5C4E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5" name="Picture 874">
              <a:extLst>
                <a:ext uri="{FF2B5EF4-FFF2-40B4-BE49-F238E27FC236}">
                  <a16:creationId xmlns:a16="http://schemas.microsoft.com/office/drawing/2014/main" id="{2C295B02-8EEE-E3E0-B205-4193152C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F2FD7E31-4F4D-8D93-4487-5CA6C77039D6}"/>
              </a:ext>
            </a:extLst>
          </p:cNvPr>
          <p:cNvGrpSpPr/>
          <p:nvPr/>
        </p:nvGrpSpPr>
        <p:grpSpPr>
          <a:xfrm>
            <a:off x="27393979" y="22618855"/>
            <a:ext cx="544685" cy="1284281"/>
            <a:chOff x="11403662" y="33416644"/>
            <a:chExt cx="709080" cy="1671898"/>
          </a:xfrm>
        </p:grpSpPr>
        <p:pic>
          <p:nvPicPr>
            <p:cNvPr id="877" name="Picture 876">
              <a:extLst>
                <a:ext uri="{FF2B5EF4-FFF2-40B4-BE49-F238E27FC236}">
                  <a16:creationId xmlns:a16="http://schemas.microsoft.com/office/drawing/2014/main" id="{50ED15C4-91C2-0D83-7126-567B4D596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8" name="Picture 877">
              <a:extLst>
                <a:ext uri="{FF2B5EF4-FFF2-40B4-BE49-F238E27FC236}">
                  <a16:creationId xmlns:a16="http://schemas.microsoft.com/office/drawing/2014/main" id="{385B8321-255C-00BB-090E-94F2C73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8699646A-F4C6-1BF8-0DB2-C16EB7C64F34}"/>
              </a:ext>
            </a:extLst>
          </p:cNvPr>
          <p:cNvGrpSpPr/>
          <p:nvPr/>
        </p:nvGrpSpPr>
        <p:grpSpPr>
          <a:xfrm>
            <a:off x="26519718" y="22627193"/>
            <a:ext cx="544685" cy="1284281"/>
            <a:chOff x="11403662" y="33416644"/>
            <a:chExt cx="709080" cy="1671898"/>
          </a:xfrm>
        </p:grpSpPr>
        <p:pic>
          <p:nvPicPr>
            <p:cNvPr id="880" name="Picture 879">
              <a:extLst>
                <a:ext uri="{FF2B5EF4-FFF2-40B4-BE49-F238E27FC236}">
                  <a16:creationId xmlns:a16="http://schemas.microsoft.com/office/drawing/2014/main" id="{E5FE7992-7A1C-C210-57FA-FB6F793B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1" name="Picture 880">
              <a:extLst>
                <a:ext uri="{FF2B5EF4-FFF2-40B4-BE49-F238E27FC236}">
                  <a16:creationId xmlns:a16="http://schemas.microsoft.com/office/drawing/2014/main" id="{C8959089-E0FA-7D87-8A2C-C6CB136A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2" name="Group 881">
            <a:extLst>
              <a:ext uri="{FF2B5EF4-FFF2-40B4-BE49-F238E27FC236}">
                <a16:creationId xmlns:a16="http://schemas.microsoft.com/office/drawing/2014/main" id="{38B8DBD1-0DE7-0C41-5488-A7DC18A65E8E}"/>
              </a:ext>
            </a:extLst>
          </p:cNvPr>
          <p:cNvGrpSpPr/>
          <p:nvPr/>
        </p:nvGrpSpPr>
        <p:grpSpPr>
          <a:xfrm>
            <a:off x="25780194" y="22644998"/>
            <a:ext cx="544685" cy="1284281"/>
            <a:chOff x="11403662" y="33416644"/>
            <a:chExt cx="709080" cy="1671898"/>
          </a:xfrm>
        </p:grpSpPr>
        <p:pic>
          <p:nvPicPr>
            <p:cNvPr id="883" name="Picture 882">
              <a:extLst>
                <a:ext uri="{FF2B5EF4-FFF2-40B4-BE49-F238E27FC236}">
                  <a16:creationId xmlns:a16="http://schemas.microsoft.com/office/drawing/2014/main" id="{D5EE1DD7-1009-DE79-0D3E-F6896B10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4" name="Picture 883">
              <a:extLst>
                <a:ext uri="{FF2B5EF4-FFF2-40B4-BE49-F238E27FC236}">
                  <a16:creationId xmlns:a16="http://schemas.microsoft.com/office/drawing/2014/main" id="{A536D68A-CFAD-C579-8436-EAF5D832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E20BB1CD-FD5A-11B4-5E9E-CC103831AE14}"/>
              </a:ext>
            </a:extLst>
          </p:cNvPr>
          <p:cNvGrpSpPr/>
          <p:nvPr/>
        </p:nvGrpSpPr>
        <p:grpSpPr>
          <a:xfrm>
            <a:off x="24635668" y="26741056"/>
            <a:ext cx="531985" cy="1284281"/>
            <a:chOff x="11420195" y="33416644"/>
            <a:chExt cx="692547" cy="1671898"/>
          </a:xfrm>
        </p:grpSpPr>
        <p:pic>
          <p:nvPicPr>
            <p:cNvPr id="862" name="Picture 861">
              <a:extLst>
                <a:ext uri="{FF2B5EF4-FFF2-40B4-BE49-F238E27FC236}">
                  <a16:creationId xmlns:a16="http://schemas.microsoft.com/office/drawing/2014/main" id="{835904EB-E784-1F9B-71C7-CC5B55A68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3" name="Picture 862">
              <a:extLst>
                <a:ext uri="{FF2B5EF4-FFF2-40B4-BE49-F238E27FC236}">
                  <a16:creationId xmlns:a16="http://schemas.microsoft.com/office/drawing/2014/main" id="{EFCF21C1-E9CC-0E93-6084-80B92432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4A0B588C-E708-7B0E-3518-C6C7C730E8DA}"/>
              </a:ext>
            </a:extLst>
          </p:cNvPr>
          <p:cNvGrpSpPr/>
          <p:nvPr/>
        </p:nvGrpSpPr>
        <p:grpSpPr>
          <a:xfrm>
            <a:off x="23873589" y="26741056"/>
            <a:ext cx="544685" cy="1284281"/>
            <a:chOff x="11403662" y="33416644"/>
            <a:chExt cx="709080" cy="1671898"/>
          </a:xfrm>
        </p:grpSpPr>
        <p:pic>
          <p:nvPicPr>
            <p:cNvPr id="865" name="Picture 864">
              <a:extLst>
                <a:ext uri="{FF2B5EF4-FFF2-40B4-BE49-F238E27FC236}">
                  <a16:creationId xmlns:a16="http://schemas.microsoft.com/office/drawing/2014/main" id="{BA787832-6C8F-4E98-15C7-68F329CE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6" name="Picture 865">
              <a:extLst>
                <a:ext uri="{FF2B5EF4-FFF2-40B4-BE49-F238E27FC236}">
                  <a16:creationId xmlns:a16="http://schemas.microsoft.com/office/drawing/2014/main" id="{CD52C402-DF27-ACF3-3F98-BA0BD905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14D5BBB0-7C71-0AE3-B08F-769111E8DB30}"/>
              </a:ext>
            </a:extLst>
          </p:cNvPr>
          <p:cNvGrpSpPr/>
          <p:nvPr/>
        </p:nvGrpSpPr>
        <p:grpSpPr>
          <a:xfrm>
            <a:off x="22999328" y="26749394"/>
            <a:ext cx="544685" cy="1284281"/>
            <a:chOff x="11403662" y="33416644"/>
            <a:chExt cx="709080" cy="1671898"/>
          </a:xfrm>
        </p:grpSpPr>
        <p:pic>
          <p:nvPicPr>
            <p:cNvPr id="868" name="Picture 867">
              <a:extLst>
                <a:ext uri="{FF2B5EF4-FFF2-40B4-BE49-F238E27FC236}">
                  <a16:creationId xmlns:a16="http://schemas.microsoft.com/office/drawing/2014/main" id="{26A6C516-5F0D-2F71-A175-0EC7EB940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9" name="Picture 868">
              <a:extLst>
                <a:ext uri="{FF2B5EF4-FFF2-40B4-BE49-F238E27FC236}">
                  <a16:creationId xmlns:a16="http://schemas.microsoft.com/office/drawing/2014/main" id="{25872337-E1FB-A8EB-607C-824D0205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0B042203-EE85-501F-D401-3C51F3CCEFF5}"/>
              </a:ext>
            </a:extLst>
          </p:cNvPr>
          <p:cNvGrpSpPr/>
          <p:nvPr/>
        </p:nvGrpSpPr>
        <p:grpSpPr>
          <a:xfrm>
            <a:off x="22259804" y="26767199"/>
            <a:ext cx="544685" cy="1284281"/>
            <a:chOff x="11403662" y="33416644"/>
            <a:chExt cx="709080" cy="1671898"/>
          </a:xfrm>
        </p:grpSpPr>
        <p:pic>
          <p:nvPicPr>
            <p:cNvPr id="871" name="Picture 870">
              <a:extLst>
                <a:ext uri="{FF2B5EF4-FFF2-40B4-BE49-F238E27FC236}">
                  <a16:creationId xmlns:a16="http://schemas.microsoft.com/office/drawing/2014/main" id="{9A3D79EC-F11D-305B-1992-174710CC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2" name="Picture 871">
              <a:extLst>
                <a:ext uri="{FF2B5EF4-FFF2-40B4-BE49-F238E27FC236}">
                  <a16:creationId xmlns:a16="http://schemas.microsoft.com/office/drawing/2014/main" id="{D91434E9-3E3D-9770-5948-2485B254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8" name="Group 837">
            <a:extLst>
              <a:ext uri="{FF2B5EF4-FFF2-40B4-BE49-F238E27FC236}">
                <a16:creationId xmlns:a16="http://schemas.microsoft.com/office/drawing/2014/main" id="{4A0BBB78-E1D9-F8B9-F7AC-61BB33280931}"/>
              </a:ext>
            </a:extLst>
          </p:cNvPr>
          <p:cNvGrpSpPr/>
          <p:nvPr/>
        </p:nvGrpSpPr>
        <p:grpSpPr>
          <a:xfrm>
            <a:off x="11266495" y="33806003"/>
            <a:ext cx="544685" cy="1284281"/>
            <a:chOff x="11403662" y="33416644"/>
            <a:chExt cx="709080" cy="1671898"/>
          </a:xfrm>
        </p:grpSpPr>
        <p:pic>
          <p:nvPicPr>
            <p:cNvPr id="836" name="Picture 835">
              <a:extLst>
                <a:ext uri="{FF2B5EF4-FFF2-40B4-BE49-F238E27FC236}">
                  <a16:creationId xmlns:a16="http://schemas.microsoft.com/office/drawing/2014/main" id="{DD9920BF-CA38-9E86-EF04-B2328E64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37" name="Picture 836">
              <a:extLst>
                <a:ext uri="{FF2B5EF4-FFF2-40B4-BE49-F238E27FC236}">
                  <a16:creationId xmlns:a16="http://schemas.microsoft.com/office/drawing/2014/main" id="{AE0870E5-2249-02DB-85AE-706F15F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62C14C16-9CC2-0697-5F27-FC0C047638A8}"/>
              </a:ext>
            </a:extLst>
          </p:cNvPr>
          <p:cNvGrpSpPr/>
          <p:nvPr/>
        </p:nvGrpSpPr>
        <p:grpSpPr>
          <a:xfrm>
            <a:off x="10517115" y="33806003"/>
            <a:ext cx="544685" cy="1284281"/>
            <a:chOff x="11403662" y="33416644"/>
            <a:chExt cx="709080" cy="1671898"/>
          </a:xfrm>
        </p:grpSpPr>
        <p:pic>
          <p:nvPicPr>
            <p:cNvPr id="841" name="Picture 840">
              <a:extLst>
                <a:ext uri="{FF2B5EF4-FFF2-40B4-BE49-F238E27FC236}">
                  <a16:creationId xmlns:a16="http://schemas.microsoft.com/office/drawing/2014/main" id="{C0B73767-2543-574F-D41C-4C59AAEC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2" name="Picture 841">
              <a:extLst>
                <a:ext uri="{FF2B5EF4-FFF2-40B4-BE49-F238E27FC236}">
                  <a16:creationId xmlns:a16="http://schemas.microsoft.com/office/drawing/2014/main" id="{4853F40C-5C35-FB5A-3107-C010E849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1C299352-1D1E-1C31-4A34-768AD1D877AC}"/>
              </a:ext>
            </a:extLst>
          </p:cNvPr>
          <p:cNvGrpSpPr/>
          <p:nvPr/>
        </p:nvGrpSpPr>
        <p:grpSpPr>
          <a:xfrm>
            <a:off x="9642854" y="33814341"/>
            <a:ext cx="544685" cy="1284281"/>
            <a:chOff x="11403662" y="33416644"/>
            <a:chExt cx="709080" cy="1671898"/>
          </a:xfrm>
        </p:grpSpPr>
        <p:pic>
          <p:nvPicPr>
            <p:cNvPr id="844" name="Picture 843">
              <a:extLst>
                <a:ext uri="{FF2B5EF4-FFF2-40B4-BE49-F238E27FC236}">
                  <a16:creationId xmlns:a16="http://schemas.microsoft.com/office/drawing/2014/main" id="{B2210711-C7E8-D5CE-A925-393121B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5" name="Picture 844">
              <a:extLst>
                <a:ext uri="{FF2B5EF4-FFF2-40B4-BE49-F238E27FC236}">
                  <a16:creationId xmlns:a16="http://schemas.microsoft.com/office/drawing/2014/main" id="{1519C54D-9C3D-3001-35CC-4A891633B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6" name="Group 845">
            <a:extLst>
              <a:ext uri="{FF2B5EF4-FFF2-40B4-BE49-F238E27FC236}">
                <a16:creationId xmlns:a16="http://schemas.microsoft.com/office/drawing/2014/main" id="{81A38990-9E1A-A6BB-241D-03AB5CB28AF0}"/>
              </a:ext>
            </a:extLst>
          </p:cNvPr>
          <p:cNvGrpSpPr/>
          <p:nvPr/>
        </p:nvGrpSpPr>
        <p:grpSpPr>
          <a:xfrm>
            <a:off x="8903330" y="33832146"/>
            <a:ext cx="544685" cy="1284281"/>
            <a:chOff x="11403662" y="33416644"/>
            <a:chExt cx="709080" cy="1671898"/>
          </a:xfrm>
        </p:grpSpPr>
        <p:pic>
          <p:nvPicPr>
            <p:cNvPr id="847" name="Picture 846">
              <a:extLst>
                <a:ext uri="{FF2B5EF4-FFF2-40B4-BE49-F238E27FC236}">
                  <a16:creationId xmlns:a16="http://schemas.microsoft.com/office/drawing/2014/main" id="{48A1E61B-52FC-8540-6756-E58E8C5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8" name="Picture 847">
              <a:extLst>
                <a:ext uri="{FF2B5EF4-FFF2-40B4-BE49-F238E27FC236}">
                  <a16:creationId xmlns:a16="http://schemas.microsoft.com/office/drawing/2014/main" id="{417739D7-4CAF-08D4-B3AE-D08E7C4F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9" name="Group 848">
            <a:extLst>
              <a:ext uri="{FF2B5EF4-FFF2-40B4-BE49-F238E27FC236}">
                <a16:creationId xmlns:a16="http://schemas.microsoft.com/office/drawing/2014/main" id="{1DC75C7D-F4A5-326F-76D5-0AD01E506CAE}"/>
              </a:ext>
            </a:extLst>
          </p:cNvPr>
          <p:cNvGrpSpPr/>
          <p:nvPr/>
        </p:nvGrpSpPr>
        <p:grpSpPr>
          <a:xfrm>
            <a:off x="21525070" y="33787300"/>
            <a:ext cx="544685" cy="1284281"/>
            <a:chOff x="11403662" y="33416644"/>
            <a:chExt cx="709080" cy="1671898"/>
          </a:xfrm>
        </p:grpSpPr>
        <p:pic>
          <p:nvPicPr>
            <p:cNvPr id="850" name="Picture 849">
              <a:extLst>
                <a:ext uri="{FF2B5EF4-FFF2-40B4-BE49-F238E27FC236}">
                  <a16:creationId xmlns:a16="http://schemas.microsoft.com/office/drawing/2014/main" id="{A723F69B-424E-309F-3D03-B07D2A38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1" name="Picture 850">
              <a:extLst>
                <a:ext uri="{FF2B5EF4-FFF2-40B4-BE49-F238E27FC236}">
                  <a16:creationId xmlns:a16="http://schemas.microsoft.com/office/drawing/2014/main" id="{7FCE0C47-52C2-D206-BDEA-C871591C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2" name="Group 851">
            <a:extLst>
              <a:ext uri="{FF2B5EF4-FFF2-40B4-BE49-F238E27FC236}">
                <a16:creationId xmlns:a16="http://schemas.microsoft.com/office/drawing/2014/main" id="{ADFFBB6D-A332-67DF-F795-43D929D2BE91}"/>
              </a:ext>
            </a:extLst>
          </p:cNvPr>
          <p:cNvGrpSpPr/>
          <p:nvPr/>
        </p:nvGrpSpPr>
        <p:grpSpPr>
          <a:xfrm>
            <a:off x="20775690" y="33787300"/>
            <a:ext cx="544685" cy="1284281"/>
            <a:chOff x="11403662" y="33416644"/>
            <a:chExt cx="709080" cy="1671898"/>
          </a:xfrm>
        </p:grpSpPr>
        <p:pic>
          <p:nvPicPr>
            <p:cNvPr id="853" name="Picture 852">
              <a:extLst>
                <a:ext uri="{FF2B5EF4-FFF2-40B4-BE49-F238E27FC236}">
                  <a16:creationId xmlns:a16="http://schemas.microsoft.com/office/drawing/2014/main" id="{1A7C2431-81C3-575F-B0D3-11421DEF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4" name="Picture 853">
              <a:extLst>
                <a:ext uri="{FF2B5EF4-FFF2-40B4-BE49-F238E27FC236}">
                  <a16:creationId xmlns:a16="http://schemas.microsoft.com/office/drawing/2014/main" id="{4603548A-7FE7-8A70-8A8B-44D6566C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5" name="Group 854">
            <a:extLst>
              <a:ext uri="{FF2B5EF4-FFF2-40B4-BE49-F238E27FC236}">
                <a16:creationId xmlns:a16="http://schemas.microsoft.com/office/drawing/2014/main" id="{3F0A6BBB-CE2E-9411-1776-9ABEB0142E3B}"/>
              </a:ext>
            </a:extLst>
          </p:cNvPr>
          <p:cNvGrpSpPr/>
          <p:nvPr/>
        </p:nvGrpSpPr>
        <p:grpSpPr>
          <a:xfrm>
            <a:off x="19901429" y="33795638"/>
            <a:ext cx="544685" cy="1284281"/>
            <a:chOff x="11403662" y="33416644"/>
            <a:chExt cx="709080" cy="1671898"/>
          </a:xfrm>
        </p:grpSpPr>
        <p:pic>
          <p:nvPicPr>
            <p:cNvPr id="856" name="Picture 855">
              <a:extLst>
                <a:ext uri="{FF2B5EF4-FFF2-40B4-BE49-F238E27FC236}">
                  <a16:creationId xmlns:a16="http://schemas.microsoft.com/office/drawing/2014/main" id="{66276D86-769B-A469-AA80-43DADE67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7" name="Picture 856">
              <a:extLst>
                <a:ext uri="{FF2B5EF4-FFF2-40B4-BE49-F238E27FC236}">
                  <a16:creationId xmlns:a16="http://schemas.microsoft.com/office/drawing/2014/main" id="{44381BE4-4BD4-FDC4-3BEA-40CC7F32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ED7825D8-D277-6568-D0D7-9CB50690CDB3}"/>
              </a:ext>
            </a:extLst>
          </p:cNvPr>
          <p:cNvGrpSpPr/>
          <p:nvPr/>
        </p:nvGrpSpPr>
        <p:grpSpPr>
          <a:xfrm>
            <a:off x="19161905" y="33813443"/>
            <a:ext cx="544685" cy="1284281"/>
            <a:chOff x="11403662" y="33416644"/>
            <a:chExt cx="709080" cy="1671898"/>
          </a:xfrm>
        </p:grpSpPr>
        <p:pic>
          <p:nvPicPr>
            <p:cNvPr id="859" name="Picture 858">
              <a:extLst>
                <a:ext uri="{FF2B5EF4-FFF2-40B4-BE49-F238E27FC236}">
                  <a16:creationId xmlns:a16="http://schemas.microsoft.com/office/drawing/2014/main" id="{171D0559-FCD3-A8EF-5388-E237EE78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0" name="Picture 859">
              <a:extLst>
                <a:ext uri="{FF2B5EF4-FFF2-40B4-BE49-F238E27FC236}">
                  <a16:creationId xmlns:a16="http://schemas.microsoft.com/office/drawing/2014/main" id="{3713BF70-8929-E081-D663-05786037E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F3DAF523-95B6-6D21-D461-828DAA3320A1}"/>
              </a:ext>
            </a:extLst>
          </p:cNvPr>
          <p:cNvGrpSpPr/>
          <p:nvPr/>
        </p:nvGrpSpPr>
        <p:grpSpPr>
          <a:xfrm>
            <a:off x="18100763" y="13679401"/>
            <a:ext cx="2891284" cy="4631024"/>
            <a:chOff x="10162568" y="13638561"/>
            <a:chExt cx="2891284" cy="4631024"/>
          </a:xfrm>
        </p:grpSpPr>
        <p:pic>
          <p:nvPicPr>
            <p:cNvPr id="834" name="Picture 833">
              <a:extLst>
                <a:ext uri="{FF2B5EF4-FFF2-40B4-BE49-F238E27FC236}">
                  <a16:creationId xmlns:a16="http://schemas.microsoft.com/office/drawing/2014/main" id="{8D985D76-044B-B107-9B6D-2E58574E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62568" y="13638561"/>
              <a:ext cx="719038" cy="4593855"/>
            </a:xfrm>
            <a:prstGeom prst="rect">
              <a:avLst/>
            </a:prstGeom>
          </p:spPr>
        </p:pic>
        <p:pic>
          <p:nvPicPr>
            <p:cNvPr id="835" name="Picture 834">
              <a:extLst>
                <a:ext uri="{FF2B5EF4-FFF2-40B4-BE49-F238E27FC236}">
                  <a16:creationId xmlns:a16="http://schemas.microsoft.com/office/drawing/2014/main" id="{E0FCA8ED-FD22-E3C2-FF91-FBB7E1BD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814" y="13675730"/>
              <a:ext cx="719038" cy="4593855"/>
            </a:xfrm>
            <a:prstGeom prst="rect">
              <a:avLst/>
            </a:prstGeom>
          </p:spPr>
        </p:pic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CB95A14C-E605-466F-35D9-CF428EE138DA}"/>
              </a:ext>
            </a:extLst>
          </p:cNvPr>
          <p:cNvGrpSpPr/>
          <p:nvPr/>
        </p:nvGrpSpPr>
        <p:grpSpPr>
          <a:xfrm>
            <a:off x="10232226" y="13771122"/>
            <a:ext cx="2909768" cy="4611423"/>
            <a:chOff x="10141801" y="13769814"/>
            <a:chExt cx="2909768" cy="4611423"/>
          </a:xfrm>
        </p:grpSpPr>
        <p:pic>
          <p:nvPicPr>
            <p:cNvPr id="831" name="Picture 830">
              <a:extLst>
                <a:ext uri="{FF2B5EF4-FFF2-40B4-BE49-F238E27FC236}">
                  <a16:creationId xmlns:a16="http://schemas.microsoft.com/office/drawing/2014/main" id="{7D682CA2-810E-AA84-7FA0-5E8DEDCE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41801" y="13769814"/>
              <a:ext cx="719038" cy="4593855"/>
            </a:xfrm>
            <a:prstGeom prst="rect">
              <a:avLst/>
            </a:prstGeom>
          </p:spPr>
        </p:pic>
        <p:pic>
          <p:nvPicPr>
            <p:cNvPr id="830" name="Picture 829">
              <a:extLst>
                <a:ext uri="{FF2B5EF4-FFF2-40B4-BE49-F238E27FC236}">
                  <a16:creationId xmlns:a16="http://schemas.microsoft.com/office/drawing/2014/main" id="{20FA4A39-62BC-AD30-688C-D82FEBF2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2531" y="13787382"/>
              <a:ext cx="719038" cy="4593855"/>
            </a:xfrm>
            <a:prstGeom prst="rect">
              <a:avLst/>
            </a:prstGeom>
          </p:spPr>
        </p:pic>
      </p:grpSp>
      <p:pic>
        <p:nvPicPr>
          <p:cNvPr id="701" name="Picture 700">
            <a:extLst>
              <a:ext uri="{FF2B5EF4-FFF2-40B4-BE49-F238E27FC236}">
                <a16:creationId xmlns:a16="http://schemas.microsoft.com/office/drawing/2014/main" id="{C8E3C826-343D-CEFF-1344-9C30F2C167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57" y="7362796"/>
            <a:ext cx="19019559" cy="1865380"/>
          </a:xfrm>
          <a:prstGeom prst="rect">
            <a:avLst/>
          </a:prstGeom>
        </p:spPr>
      </p:pic>
      <p:pic>
        <p:nvPicPr>
          <p:cNvPr id="697" name="Picture 696">
            <a:extLst>
              <a:ext uri="{FF2B5EF4-FFF2-40B4-BE49-F238E27FC236}">
                <a16:creationId xmlns:a16="http://schemas.microsoft.com/office/drawing/2014/main" id="{B6E02194-3696-1F66-294B-D67A047EB6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9" y="15256705"/>
            <a:ext cx="6735367" cy="1447503"/>
          </a:xfrm>
          <a:prstGeom prst="rect">
            <a:avLst/>
          </a:prstGeom>
        </p:spPr>
      </p:pic>
      <p:pic>
        <p:nvPicPr>
          <p:cNvPr id="696" name="Picture 695">
            <a:extLst>
              <a:ext uri="{FF2B5EF4-FFF2-40B4-BE49-F238E27FC236}">
                <a16:creationId xmlns:a16="http://schemas.microsoft.com/office/drawing/2014/main" id="{C92A2FBA-0C11-EBE0-80AB-A7731525C5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070" y="15370187"/>
            <a:ext cx="6735367" cy="1447503"/>
          </a:xfrm>
          <a:prstGeom prst="rect">
            <a:avLst/>
          </a:prstGeom>
        </p:spPr>
      </p:pic>
      <p:pic>
        <p:nvPicPr>
          <p:cNvPr id="695" name="Picture 694">
            <a:extLst>
              <a:ext uri="{FF2B5EF4-FFF2-40B4-BE49-F238E27FC236}">
                <a16:creationId xmlns:a16="http://schemas.microsoft.com/office/drawing/2014/main" id="{AD43D7D0-E11C-2AF7-C208-C924626A85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95" y="18253198"/>
            <a:ext cx="6735367" cy="1447503"/>
          </a:xfrm>
          <a:prstGeom prst="rect">
            <a:avLst/>
          </a:prstGeom>
        </p:spPr>
      </p:pic>
      <p:pic>
        <p:nvPicPr>
          <p:cNvPr id="694" name="Picture 693">
            <a:extLst>
              <a:ext uri="{FF2B5EF4-FFF2-40B4-BE49-F238E27FC236}">
                <a16:creationId xmlns:a16="http://schemas.microsoft.com/office/drawing/2014/main" id="{D688F7AE-49E5-7AAE-7526-A3CA9674C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35" y="18270802"/>
            <a:ext cx="6735367" cy="1447503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E720FC50-35B6-DAF7-7E64-8ABFE26416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185" y="11796813"/>
            <a:ext cx="10716790" cy="13045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408108C1-98D5-9F5A-7F7B-1A2E816823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02" y="11724962"/>
            <a:ext cx="10716790" cy="13045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549BE9-A8BF-354F-A8BA-325AF65C185C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840543-C1D2-80F6-7492-D2B338994FB9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61C25CA-76F9-BBF1-2D84-04179E98140F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1869A66-182A-2EB3-4DD6-59BDADFAD0D3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3402AA-5AD3-1C20-8E77-C09E7844984A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BBC1CA7-9D89-1BDD-E168-D69DF3238664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6059AEF-55C7-B746-1F49-4A8BC6192EDE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3355F43-D355-2AA8-5B20-541FB20D19E6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2E09CB4-03A7-364F-11FA-B56D9933F86E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/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D425AF2-7C42-121D-A020-51DCC493B21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B6C323D-CB42-9C00-6646-934386E17E49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17620FC-C342-0309-5355-0D91A8E9D18F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EF1EB0BD-20F1-66FE-6788-DD98C8EB1422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DBD0217B-5C36-3D13-B7F9-7952C0A3075B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D4FCA06B-44EB-422F-A5E1-E10D710BBCDF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/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AD9A37F-A896-778B-C6E7-20095820BA9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462D81A-2512-31B4-A8A4-BB20D87F56F3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B4C02B4A-75E6-B617-E424-69B6971FF4D9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/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588F515-9B95-6FC9-EBED-710876956342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/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A611EBB1-4950-E324-BF44-5E4196FE9857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/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4DD38BCE-24DA-6544-4A66-3DB44246C6DF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/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59D796BA-7814-6320-7A13-0BA1850DCA7B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/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5A19D21F-63DE-5F48-8EF3-A5AB456FD8E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/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C5FE795F-C683-7F89-AF8B-9744EAD78EEF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/>
      </p:sp>
      <p:sp>
        <p:nvSpPr>
          <p:cNvPr id="109" name="Picture Placeholder 108">
            <a:extLst>
              <a:ext uri="{FF2B5EF4-FFF2-40B4-BE49-F238E27FC236}">
                <a16:creationId xmlns:a16="http://schemas.microsoft.com/office/drawing/2014/main" id="{B1CDF0B1-DEBA-826B-4EEC-9D133EB11312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/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496C22F9-E3B2-EBA7-18F9-4EC9D63137BC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/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E8BA52B7-CE34-B5F8-A240-C85182010E0B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/>
      </p: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476EFF20-720D-9791-2F78-3B7B0E62CF53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/>
      </p:sp>
      <p:sp>
        <p:nvSpPr>
          <p:cNvPr id="113" name="Picture Placeholder 112">
            <a:extLst>
              <a:ext uri="{FF2B5EF4-FFF2-40B4-BE49-F238E27FC236}">
                <a16:creationId xmlns:a16="http://schemas.microsoft.com/office/drawing/2014/main" id="{53BF3D0B-9279-633C-677C-DA3D68FD1A7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/>
      </p:sp>
      <p:sp>
        <p:nvSpPr>
          <p:cNvPr id="114" name="Picture Placeholder 113">
            <a:extLst>
              <a:ext uri="{FF2B5EF4-FFF2-40B4-BE49-F238E27FC236}">
                <a16:creationId xmlns:a16="http://schemas.microsoft.com/office/drawing/2014/main" id="{0F5145FE-5ED3-A705-C2CF-FB8EE9B46DC9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961A937-2F46-8DCB-4769-9B7CCCD04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B55987-C1B8-08CA-B8A2-AB4D0DD72354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276B88-7B5A-D2C1-1755-3E2035296788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8CFE4E-A408-0474-A3B2-A52BD7D4F440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00D17E-5BB4-228A-E1B6-7B42894AC325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DE47C6-CFAA-89A9-C4F7-3579A8DFE153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22AAEE-24A8-92E6-56E2-6AEA108DA0C8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/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C1476F21-E1A4-7E28-9B74-8FC2C96F28F1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/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E9242930-6092-7373-0EE8-E0321B09B2A8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/>
      </p:sp>
      <p:sp>
        <p:nvSpPr>
          <p:cNvPr id="117" name="Picture Placeholder 116">
            <a:extLst>
              <a:ext uri="{FF2B5EF4-FFF2-40B4-BE49-F238E27FC236}">
                <a16:creationId xmlns:a16="http://schemas.microsoft.com/office/drawing/2014/main" id="{45B6083D-FB03-0ED5-E9B5-09C686F9E4C3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/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89F8EB92-D704-3F80-5CFA-181436D8D5B4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/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D69DD847-D33C-0CCD-806E-9844524E1387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/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C6270C03-F1A2-5DED-F32C-CDDBB142D157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/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F9766989-7BB7-94B4-41B2-526D1D8FD133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/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8B51A10C-0E07-F08D-3DE1-2AA3C839042B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/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C0EDA181-B5A1-2810-43DF-4C4A630504F9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/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55DB2A8C-AC0A-E3FE-2FBD-9096B721A762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/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4A3CF4E-E41E-47C1-6F7D-4A376E6741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41" y="9201091"/>
            <a:ext cx="4129645" cy="130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BFDDB-7FD4-971F-5862-657FED166C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04" y="1387431"/>
            <a:ext cx="19542858" cy="5142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851CA-96C2-7AD6-D85C-40A7B7B60D6F}"/>
              </a:ext>
            </a:extLst>
          </p:cNvPr>
          <p:cNvSpPr txBox="1"/>
          <p:nvPr/>
        </p:nvSpPr>
        <p:spPr>
          <a:xfrm>
            <a:off x="9172365" y="1617464"/>
            <a:ext cx="12692405" cy="1529821"/>
          </a:xfrm>
          <a:prstGeom prst="rect">
            <a:avLst/>
          </a:prstGeom>
          <a:noFill/>
        </p:spPr>
        <p:txBody>
          <a:bodyPr wrap="square" rtlCol="0" anchor="t">
            <a:prstTxWarp prst="textArchDown">
              <a:avLst>
                <a:gd name="adj" fmla="val 11450"/>
              </a:avLst>
            </a:prstTxWarp>
            <a:spAutoFit/>
          </a:bodyPr>
          <a:lstStyle/>
          <a:p>
            <a:pPr algn="ctr"/>
            <a:r>
              <a:rPr lang="ru-RU" sz="6000" dirty="0">
                <a:latin typeface="Nexa Script Light" panose="00000500000000000000" pitchFamily="2" charset="0"/>
              </a:rPr>
              <a:t>Название Семейного Древа </a:t>
            </a:r>
            <a:endParaRPr lang="en-US" sz="6000" dirty="0">
              <a:latin typeface="Nexa Script Light" panose="00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F05084-58C9-D676-A530-AB945B98F51F}"/>
              </a:ext>
            </a:extLst>
          </p:cNvPr>
          <p:cNvGrpSpPr/>
          <p:nvPr/>
        </p:nvGrpSpPr>
        <p:grpSpPr>
          <a:xfrm>
            <a:off x="13897996" y="5325694"/>
            <a:ext cx="3369605" cy="1824308"/>
            <a:chOff x="14027695" y="5892110"/>
            <a:chExt cx="3107066" cy="16821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B9E07-3C40-232E-7B0B-359B0E27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695" y="5892110"/>
              <a:ext cx="3107066" cy="16821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56F42B-9DAE-E038-E78F-906FB111D83F}"/>
                </a:ext>
              </a:extLst>
            </p:cNvPr>
            <p:cNvSpPr txBox="1"/>
            <p:nvPr/>
          </p:nvSpPr>
          <p:spPr>
            <a:xfrm>
              <a:off x="14357159" y="6383655"/>
              <a:ext cx="2191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/>
                <a:t>Имя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71231B-B595-C607-B615-C7E770F75AC3}"/>
              </a:ext>
            </a:extLst>
          </p:cNvPr>
          <p:cNvGrpSpPr/>
          <p:nvPr/>
        </p:nvGrpSpPr>
        <p:grpSpPr>
          <a:xfrm>
            <a:off x="9531731" y="5421881"/>
            <a:ext cx="1458460" cy="1211525"/>
            <a:chOff x="12569235" y="4892635"/>
            <a:chExt cx="1458460" cy="12115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1F5C26-6073-4AFD-3298-9E7E1090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15EB9-CB20-EB20-366F-2FC550624236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65700C-945E-520C-F72C-77E172E7D0F6}"/>
              </a:ext>
            </a:extLst>
          </p:cNvPr>
          <p:cNvGrpSpPr/>
          <p:nvPr/>
        </p:nvGrpSpPr>
        <p:grpSpPr>
          <a:xfrm>
            <a:off x="10990191" y="4753222"/>
            <a:ext cx="1458460" cy="1211525"/>
            <a:chOff x="12569235" y="4892635"/>
            <a:chExt cx="1458460" cy="12115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63B191-4B5F-3470-E650-0C2BAE8C3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BC0599-B487-7343-5647-6D5F71AD2AA4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109395-109E-F260-3630-8375E9C20C5A}"/>
              </a:ext>
            </a:extLst>
          </p:cNvPr>
          <p:cNvGrpSpPr/>
          <p:nvPr/>
        </p:nvGrpSpPr>
        <p:grpSpPr>
          <a:xfrm>
            <a:off x="12568368" y="4282725"/>
            <a:ext cx="1458460" cy="1211525"/>
            <a:chOff x="12569235" y="4892635"/>
            <a:chExt cx="1458460" cy="12115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639594E-7D70-17E8-D62A-DAC13AD42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F81126-B4FC-20B9-3F31-C9D81B96DAFE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3B1BC9-2EEA-2F42-2A7C-A13D21D0DED5}"/>
              </a:ext>
            </a:extLst>
          </p:cNvPr>
          <p:cNvGrpSpPr/>
          <p:nvPr/>
        </p:nvGrpSpPr>
        <p:grpSpPr>
          <a:xfrm>
            <a:off x="18464201" y="4747615"/>
            <a:ext cx="1458460" cy="1211525"/>
            <a:chOff x="12569235" y="4892635"/>
            <a:chExt cx="1458460" cy="121152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D6F582-DD08-00CE-3939-17160459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0C231B-4BFC-B450-041F-C76BF233573D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1E05D2-7C04-3BB4-0146-0C7973CBDC80}"/>
              </a:ext>
            </a:extLst>
          </p:cNvPr>
          <p:cNvGrpSpPr/>
          <p:nvPr/>
        </p:nvGrpSpPr>
        <p:grpSpPr>
          <a:xfrm>
            <a:off x="4528197" y="13113479"/>
            <a:ext cx="3291840" cy="1188720"/>
            <a:chOff x="12225692" y="8942992"/>
            <a:chExt cx="3107066" cy="99989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ADD38ED-8FB3-ED4C-7858-B221CAAC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692" y="8942992"/>
              <a:ext cx="3107066" cy="99989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F1DC36E-3826-6679-7550-236D9535A6CC}"/>
                </a:ext>
              </a:extLst>
            </p:cNvPr>
            <p:cNvSpPr txBox="1"/>
            <p:nvPr/>
          </p:nvSpPr>
          <p:spPr>
            <a:xfrm>
              <a:off x="12336968" y="9178315"/>
              <a:ext cx="2859575" cy="56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Дополнительная информация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67072BA-C66C-2345-0E78-5D799A832B2F}"/>
              </a:ext>
            </a:extLst>
          </p:cNvPr>
          <p:cNvGrpSpPr/>
          <p:nvPr/>
        </p:nvGrpSpPr>
        <p:grpSpPr>
          <a:xfrm>
            <a:off x="9993633" y="13088594"/>
            <a:ext cx="3291840" cy="1188720"/>
            <a:chOff x="15574282" y="8942991"/>
            <a:chExt cx="3107066" cy="99989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FCFC680-1EA9-7A4E-11F2-862F45D5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B2F4E3C-832F-0550-2C73-172533741EE2}"/>
                </a:ext>
              </a:extLst>
            </p:cNvPr>
            <p:cNvSpPr txBox="1"/>
            <p:nvPr/>
          </p:nvSpPr>
          <p:spPr>
            <a:xfrm>
              <a:off x="15710496" y="9175011"/>
              <a:ext cx="2760619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en-US" sz="1600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CC19A46-00DC-0C8E-B13F-73CA9D87A9C9}"/>
              </a:ext>
            </a:extLst>
          </p:cNvPr>
          <p:cNvGrpSpPr/>
          <p:nvPr/>
        </p:nvGrpSpPr>
        <p:grpSpPr>
          <a:xfrm>
            <a:off x="17957284" y="13146820"/>
            <a:ext cx="3291840" cy="1188720"/>
            <a:chOff x="15574282" y="8942991"/>
            <a:chExt cx="3107066" cy="999891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37FCB79-545C-8017-3A31-5F120311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227040F-B7C4-A22C-55D1-E292E124E9B2}"/>
                </a:ext>
              </a:extLst>
            </p:cNvPr>
            <p:cNvSpPr txBox="1"/>
            <p:nvPr/>
          </p:nvSpPr>
          <p:spPr>
            <a:xfrm>
              <a:off x="15667316" y="9152665"/>
              <a:ext cx="2920998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ru-RU" sz="1600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85D18D4-4C64-DB44-0F08-9F00DF4A2DAA}"/>
              </a:ext>
            </a:extLst>
          </p:cNvPr>
          <p:cNvGrpSpPr/>
          <p:nvPr/>
        </p:nvGrpSpPr>
        <p:grpSpPr>
          <a:xfrm>
            <a:off x="23038500" y="13113278"/>
            <a:ext cx="3291840" cy="1188720"/>
            <a:chOff x="15574282" y="8942991"/>
            <a:chExt cx="3107066" cy="99989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8CE9471-9EAA-F587-4AAB-37F2762F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190933E-EC85-44F0-CF30-5D0F7957C94C}"/>
                </a:ext>
              </a:extLst>
            </p:cNvPr>
            <p:cNvSpPr txBox="1"/>
            <p:nvPr/>
          </p:nvSpPr>
          <p:spPr>
            <a:xfrm>
              <a:off x="16039195" y="9175011"/>
              <a:ext cx="2191132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r>
                <a:rPr lang="ru-RU" sz="1600" dirty="0"/>
                <a:t>.</a:t>
              </a:r>
              <a:endParaRPr lang="en-US" sz="1600" dirty="0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1B8D273D-C457-6140-988F-0F88F8FDEB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5561" y="9211251"/>
            <a:ext cx="4129645" cy="130622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86C559F-076D-DFA9-0319-7949EBDD8F5A}"/>
              </a:ext>
            </a:extLst>
          </p:cNvPr>
          <p:cNvSpPr txBox="1"/>
          <p:nvPr/>
        </p:nvSpPr>
        <p:spPr>
          <a:xfrm>
            <a:off x="7296469" y="9486039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6D0619-8464-C896-004C-44601368B492}"/>
              </a:ext>
            </a:extLst>
          </p:cNvPr>
          <p:cNvSpPr txBox="1"/>
          <p:nvPr/>
        </p:nvSpPr>
        <p:spPr>
          <a:xfrm>
            <a:off x="20034261" y="9475556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8F5AF01C-AFEA-654A-93DB-A100FE6ED0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44" y="16811189"/>
            <a:ext cx="2483512" cy="15068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2AF3FB4-7960-2BAD-C227-6F6E477C42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5" y="16811189"/>
            <a:ext cx="2483512" cy="15068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5BC12B6-BEF2-A4A2-8044-99366899EB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30" y="19629263"/>
            <a:ext cx="2483512" cy="15068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399B078-8149-D7F0-9CD4-F500DBEF34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93" y="19705463"/>
            <a:ext cx="2483512" cy="1506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8BB4B9A-F534-27E4-1D1F-3A4606988C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29" y="19705463"/>
            <a:ext cx="2483512" cy="15068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6C6DCC2-15B0-472E-9C7A-85A4F0EC60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270" y="19705463"/>
            <a:ext cx="2483512" cy="15068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DD29E33-FD2F-B71E-8975-81BB9898FD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641" y="16811189"/>
            <a:ext cx="2483512" cy="15068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BFFAFCD-64B1-F418-4140-5D95B014DA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304" y="16811189"/>
            <a:ext cx="2483512" cy="1506802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BBE4FA0-6F2E-383C-434F-E4921486F4A9}"/>
              </a:ext>
            </a:extLst>
          </p:cNvPr>
          <p:cNvGrpSpPr/>
          <p:nvPr/>
        </p:nvGrpSpPr>
        <p:grpSpPr>
          <a:xfrm>
            <a:off x="16846053" y="4260300"/>
            <a:ext cx="1458460" cy="1211525"/>
            <a:chOff x="12569235" y="4892635"/>
            <a:chExt cx="1458460" cy="1211525"/>
          </a:xfrm>
        </p:grpSpPr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8C764986-466F-2D99-DBA6-EE490480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910AF43E-D630-6BB9-7360-9DEB1BCBC5A5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F1835F12-0F63-A74A-70E4-45B326E494B7}"/>
              </a:ext>
            </a:extLst>
          </p:cNvPr>
          <p:cNvGrpSpPr/>
          <p:nvPr/>
        </p:nvGrpSpPr>
        <p:grpSpPr>
          <a:xfrm>
            <a:off x="11959404" y="23264554"/>
            <a:ext cx="1605865" cy="1508125"/>
            <a:chOff x="11959404" y="23264554"/>
            <a:chExt cx="1605865" cy="150812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048E34A-DD7A-9B61-D5C5-7ED1700E4C8D}"/>
                </a:ext>
              </a:extLst>
            </p:cNvPr>
            <p:cNvGrpSpPr/>
            <p:nvPr/>
          </p:nvGrpSpPr>
          <p:grpSpPr>
            <a:xfrm>
              <a:off x="11959404" y="23264554"/>
              <a:ext cx="1605865" cy="1508125"/>
              <a:chOff x="1281170" y="15640990"/>
              <a:chExt cx="1736364" cy="1630681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FE30A7C5-85DC-275A-34AA-FAFDD6505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A6E96B7-9B6D-AA7F-42EB-B8B69BF75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42C585B-2D5B-0AE6-00E4-99E66EA56521}"/>
                </a:ext>
              </a:extLst>
            </p:cNvPr>
            <p:cNvSpPr txBox="1"/>
            <p:nvPr/>
          </p:nvSpPr>
          <p:spPr>
            <a:xfrm>
              <a:off x="12247096" y="23474161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986B4691-1615-5C2D-FC6A-DB8185B65563}"/>
              </a:ext>
            </a:extLst>
          </p:cNvPr>
          <p:cNvGrpSpPr/>
          <p:nvPr/>
        </p:nvGrpSpPr>
        <p:grpSpPr>
          <a:xfrm>
            <a:off x="13629697" y="23264190"/>
            <a:ext cx="1605865" cy="1508125"/>
            <a:chOff x="13629697" y="23264190"/>
            <a:chExt cx="1605865" cy="1508125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6DB6E2-4ED2-8139-7C5A-D4E30F129A36}"/>
                </a:ext>
              </a:extLst>
            </p:cNvPr>
            <p:cNvGrpSpPr/>
            <p:nvPr/>
          </p:nvGrpSpPr>
          <p:grpSpPr>
            <a:xfrm>
              <a:off x="13629697" y="23264190"/>
              <a:ext cx="1605865" cy="1508125"/>
              <a:chOff x="1281170" y="15640990"/>
              <a:chExt cx="1736364" cy="163068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CEEB121C-D55F-B9CB-D5D1-108C5A005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6D9CB84-D36B-3E11-FCBE-78315CE2F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6DC69FC-A616-211F-8F37-62EC75446AC6}"/>
                </a:ext>
              </a:extLst>
            </p:cNvPr>
            <p:cNvSpPr txBox="1"/>
            <p:nvPr/>
          </p:nvSpPr>
          <p:spPr>
            <a:xfrm>
              <a:off x="13917397" y="23473794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3B02D7AB-3357-6B39-2F09-DBCDE3957C88}"/>
              </a:ext>
            </a:extLst>
          </p:cNvPr>
          <p:cNvGrpSpPr/>
          <p:nvPr/>
        </p:nvGrpSpPr>
        <p:grpSpPr>
          <a:xfrm>
            <a:off x="12020885" y="25255662"/>
            <a:ext cx="1544384" cy="2014407"/>
            <a:chOff x="1042900" y="18498593"/>
            <a:chExt cx="1544384" cy="2014407"/>
          </a:xfrm>
        </p:grpSpPr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CBECDFDE-2F6E-FEA9-992B-58507A5E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A44B1AA5-966C-E424-8290-530D13B2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3C196F2-1169-F2A2-1413-6FB428FF805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CD37C087-7C7A-182F-1347-5ACAAC4D9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1DD6AB82-12BC-10E9-87E2-753FA8F2CDB2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6BF643B5-A0FE-E6E4-079C-00388D30B7EA}"/>
              </a:ext>
            </a:extLst>
          </p:cNvPr>
          <p:cNvGrpSpPr/>
          <p:nvPr/>
        </p:nvGrpSpPr>
        <p:grpSpPr>
          <a:xfrm>
            <a:off x="13687817" y="25255662"/>
            <a:ext cx="1544384" cy="2014407"/>
            <a:chOff x="1042900" y="18498593"/>
            <a:chExt cx="1544384" cy="2014407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E643B24D-FB9C-D78F-37FA-D476F8C2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5EB04079-38C5-64CE-B81B-157F3045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2A7FBC4-8D0B-3C51-FB1A-010F030FF63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4AEDDDB8-B7EC-CECD-00C0-FCFD41D8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6C97F123-62B0-2925-91E9-5D6CB2920BA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5897D521-894F-E6BC-2EEE-30998C0621D9}"/>
              </a:ext>
            </a:extLst>
          </p:cNvPr>
          <p:cNvGrpSpPr/>
          <p:nvPr/>
        </p:nvGrpSpPr>
        <p:grpSpPr>
          <a:xfrm>
            <a:off x="15622491" y="23287906"/>
            <a:ext cx="1605865" cy="1508125"/>
            <a:chOff x="15622491" y="23287906"/>
            <a:chExt cx="1605865" cy="1508125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3C6420C-7760-C7E4-3610-A3BAD0BB8C3E}"/>
                </a:ext>
              </a:extLst>
            </p:cNvPr>
            <p:cNvGrpSpPr/>
            <p:nvPr/>
          </p:nvGrpSpPr>
          <p:grpSpPr>
            <a:xfrm>
              <a:off x="15622491" y="23287906"/>
              <a:ext cx="1605865" cy="1508125"/>
              <a:chOff x="1281170" y="15640990"/>
              <a:chExt cx="1736364" cy="1630681"/>
            </a:xfrm>
          </p:grpSpPr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D49AE94-83BD-BD99-8662-42D18CED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BDE76025-533F-2474-737B-4F0E831F8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6A958DD4-12FB-A41D-3EEE-AFA54713A219}"/>
                </a:ext>
              </a:extLst>
            </p:cNvPr>
            <p:cNvSpPr txBox="1"/>
            <p:nvPr/>
          </p:nvSpPr>
          <p:spPr>
            <a:xfrm>
              <a:off x="15910186" y="2349751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5A72BCE9-5813-26A6-0AB7-D2347A003F6C}"/>
              </a:ext>
            </a:extLst>
          </p:cNvPr>
          <p:cNvGrpSpPr/>
          <p:nvPr/>
        </p:nvGrpSpPr>
        <p:grpSpPr>
          <a:xfrm>
            <a:off x="17274752" y="23287172"/>
            <a:ext cx="1605865" cy="1508125"/>
            <a:chOff x="17274752" y="23287172"/>
            <a:chExt cx="1605865" cy="150812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E5D8862-5DE6-8C3D-C967-CAA7D5ADCFF8}"/>
                </a:ext>
              </a:extLst>
            </p:cNvPr>
            <p:cNvGrpSpPr/>
            <p:nvPr/>
          </p:nvGrpSpPr>
          <p:grpSpPr>
            <a:xfrm>
              <a:off x="17274752" y="23287172"/>
              <a:ext cx="1605865" cy="1508125"/>
              <a:chOff x="1281170" y="15640990"/>
              <a:chExt cx="1736364" cy="1630681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A78C116-53D4-71CB-ADA9-4D8763F7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B932B3B-6EF4-3F6B-F69A-36429764B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5EEA31D-CCEC-9C20-8220-01BC7EB4BA14}"/>
                </a:ext>
              </a:extLst>
            </p:cNvPr>
            <p:cNvSpPr txBox="1"/>
            <p:nvPr/>
          </p:nvSpPr>
          <p:spPr>
            <a:xfrm>
              <a:off x="17562447" y="2349677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9E85EDE-7E7C-90BE-8539-8018FB7DDAC1}"/>
              </a:ext>
            </a:extLst>
          </p:cNvPr>
          <p:cNvGrpSpPr/>
          <p:nvPr/>
        </p:nvGrpSpPr>
        <p:grpSpPr>
          <a:xfrm>
            <a:off x="15680205" y="25255662"/>
            <a:ext cx="1544384" cy="2014407"/>
            <a:chOff x="1042900" y="18498593"/>
            <a:chExt cx="1544384" cy="2014407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D4699794-04CF-FAB6-2C61-3322CADB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A205D31-0D6A-5609-3F97-7EEDA886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3A4BC5AA-A82D-2A33-E9E7-5298A8D2A9D4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E03867E5-F873-428C-BCE7-D789A3B6A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C6CBCBEB-8F8A-7D26-0540-BA51909A2541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87CBA91-BA85-44AB-8813-3B548F552D4C}"/>
              </a:ext>
            </a:extLst>
          </p:cNvPr>
          <p:cNvGrpSpPr/>
          <p:nvPr/>
        </p:nvGrpSpPr>
        <p:grpSpPr>
          <a:xfrm>
            <a:off x="17347137" y="25255662"/>
            <a:ext cx="1544384" cy="2014407"/>
            <a:chOff x="1042900" y="18498593"/>
            <a:chExt cx="1544384" cy="2014407"/>
          </a:xfrm>
        </p:grpSpPr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809D9ECF-FD4C-51A2-BDD5-4E8FE581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C96482D3-4F2A-484D-9DEC-B9A9DA2E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A5F12E75-63B0-7611-80A8-24A23F4180B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B2531E91-0DEE-08BA-5891-424CF0609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2F11D1B4-E61A-8702-26B7-1265BB88DE55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7E3F2418-5ADE-5022-6AE9-FCF556CF75CB}"/>
              </a:ext>
            </a:extLst>
          </p:cNvPr>
          <p:cNvGrpSpPr/>
          <p:nvPr/>
        </p:nvGrpSpPr>
        <p:grpSpPr>
          <a:xfrm>
            <a:off x="15767895" y="28006747"/>
            <a:ext cx="716281" cy="2161096"/>
            <a:chOff x="27780625" y="3244751"/>
            <a:chExt cx="716281" cy="2161096"/>
          </a:xfrm>
        </p:grpSpPr>
        <p:pic>
          <p:nvPicPr>
            <p:cNvPr id="368" name="Picture 367">
              <a:extLst>
                <a:ext uri="{FF2B5EF4-FFF2-40B4-BE49-F238E27FC236}">
                  <a16:creationId xmlns:a16="http://schemas.microsoft.com/office/drawing/2014/main" id="{F5823AC3-31A2-DCA3-04BD-74B3C8F69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69" name="Picture 368">
              <a:extLst>
                <a:ext uri="{FF2B5EF4-FFF2-40B4-BE49-F238E27FC236}">
                  <a16:creationId xmlns:a16="http://schemas.microsoft.com/office/drawing/2014/main" id="{97B7D036-C9EA-5D71-783B-F17973D0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239EB3DA-D100-9A49-2A99-47B7176A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BCA2A57-9A74-9F7D-7D8A-512087BB2CF6}"/>
              </a:ext>
            </a:extLst>
          </p:cNvPr>
          <p:cNvGrpSpPr/>
          <p:nvPr/>
        </p:nvGrpSpPr>
        <p:grpSpPr>
          <a:xfrm>
            <a:off x="16539409" y="28006747"/>
            <a:ext cx="716281" cy="2161096"/>
            <a:chOff x="27780625" y="3244751"/>
            <a:chExt cx="716281" cy="2161096"/>
          </a:xfrm>
        </p:grpSpPr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3BC59EC3-28E0-9931-3E9E-FBEAC55B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3FFB0334-38D5-E8F4-CBC0-59E8C9A64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4" name="Picture 373">
              <a:extLst>
                <a:ext uri="{FF2B5EF4-FFF2-40B4-BE49-F238E27FC236}">
                  <a16:creationId xmlns:a16="http://schemas.microsoft.com/office/drawing/2014/main" id="{B7B56129-87DC-323C-D9AA-E11BDEF7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C674441-703A-9644-410D-DA0AB7130C4C}"/>
              </a:ext>
            </a:extLst>
          </p:cNvPr>
          <p:cNvGrpSpPr/>
          <p:nvPr/>
        </p:nvGrpSpPr>
        <p:grpSpPr>
          <a:xfrm>
            <a:off x="17363444" y="28001985"/>
            <a:ext cx="716281" cy="2161096"/>
            <a:chOff x="27780625" y="3244751"/>
            <a:chExt cx="716281" cy="2161096"/>
          </a:xfrm>
        </p:grpSpPr>
        <p:pic>
          <p:nvPicPr>
            <p:cNvPr id="382" name="Picture 381">
              <a:extLst>
                <a:ext uri="{FF2B5EF4-FFF2-40B4-BE49-F238E27FC236}">
                  <a16:creationId xmlns:a16="http://schemas.microsoft.com/office/drawing/2014/main" id="{39CA8816-352F-10A9-9C19-B9B3DCCF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DB741CE9-F7ED-280A-F26D-B3DCE72E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4" name="Picture 383">
              <a:extLst>
                <a:ext uri="{FF2B5EF4-FFF2-40B4-BE49-F238E27FC236}">
                  <a16:creationId xmlns:a16="http://schemas.microsoft.com/office/drawing/2014/main" id="{DDCF56FB-B58E-AE68-6A91-DF22CCD9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C420F74B-DFE3-C0C4-C9F1-03A466D79226}"/>
              </a:ext>
            </a:extLst>
          </p:cNvPr>
          <p:cNvGrpSpPr/>
          <p:nvPr/>
        </p:nvGrpSpPr>
        <p:grpSpPr>
          <a:xfrm>
            <a:off x="18134958" y="28001985"/>
            <a:ext cx="716281" cy="2161096"/>
            <a:chOff x="27780625" y="3244751"/>
            <a:chExt cx="716281" cy="2161096"/>
          </a:xfrm>
        </p:grpSpPr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6C82DFFF-7157-770C-3F16-C3D21E67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0D773ED6-2106-C3B1-17D4-AA3F2B8E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AD80CFFB-1FF4-883A-0880-8B516909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890F806-84C7-8243-B37F-0B62382221C9}"/>
              </a:ext>
            </a:extLst>
          </p:cNvPr>
          <p:cNvGrpSpPr/>
          <p:nvPr/>
        </p:nvGrpSpPr>
        <p:grpSpPr>
          <a:xfrm>
            <a:off x="12167944" y="28030099"/>
            <a:ext cx="716281" cy="2161096"/>
            <a:chOff x="27780625" y="3244751"/>
            <a:chExt cx="716281" cy="2161096"/>
          </a:xfrm>
        </p:grpSpPr>
        <p:pic>
          <p:nvPicPr>
            <p:cNvPr id="391" name="Picture 390">
              <a:extLst>
                <a:ext uri="{FF2B5EF4-FFF2-40B4-BE49-F238E27FC236}">
                  <a16:creationId xmlns:a16="http://schemas.microsoft.com/office/drawing/2014/main" id="{CFFCC911-0DE1-61FE-0183-0F891B40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2" name="Picture 391">
              <a:extLst>
                <a:ext uri="{FF2B5EF4-FFF2-40B4-BE49-F238E27FC236}">
                  <a16:creationId xmlns:a16="http://schemas.microsoft.com/office/drawing/2014/main" id="{2979DB8A-73EF-77CE-4603-424E96C4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3" name="Picture 392">
              <a:extLst>
                <a:ext uri="{FF2B5EF4-FFF2-40B4-BE49-F238E27FC236}">
                  <a16:creationId xmlns:a16="http://schemas.microsoft.com/office/drawing/2014/main" id="{7426F69A-5B25-C1BC-A1D7-9B9C89A4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2327662-CC3F-081F-BD3A-2591BA00F882}"/>
              </a:ext>
            </a:extLst>
          </p:cNvPr>
          <p:cNvGrpSpPr/>
          <p:nvPr/>
        </p:nvGrpSpPr>
        <p:grpSpPr>
          <a:xfrm>
            <a:off x="12939458" y="28030099"/>
            <a:ext cx="716281" cy="2161096"/>
            <a:chOff x="27780625" y="3244751"/>
            <a:chExt cx="716281" cy="2161096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5C163F66-1764-8A1E-D7E5-6C86FB46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9" name="Picture 388">
              <a:extLst>
                <a:ext uri="{FF2B5EF4-FFF2-40B4-BE49-F238E27FC236}">
                  <a16:creationId xmlns:a16="http://schemas.microsoft.com/office/drawing/2014/main" id="{6D7694FC-A3FE-33E1-D2E2-952B6764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3C6CF1E5-7FDA-A46C-1C8F-FD21579E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D96882A3-4FC4-62AF-702B-8E49D8D21488}"/>
              </a:ext>
            </a:extLst>
          </p:cNvPr>
          <p:cNvGrpSpPr/>
          <p:nvPr/>
        </p:nvGrpSpPr>
        <p:grpSpPr>
          <a:xfrm>
            <a:off x="13763493" y="28025337"/>
            <a:ext cx="716281" cy="2161096"/>
            <a:chOff x="27780625" y="3244751"/>
            <a:chExt cx="716281" cy="2161096"/>
          </a:xfrm>
        </p:grpSpPr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09195C4A-5478-A431-1AF2-A6D7A469F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7EF513EA-E44A-2356-AEBB-C3440EAF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32AC2109-8F53-A1D0-530C-BFA86151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E52C6AC7-70A5-804A-B2B2-ED8B2FD77ABB}"/>
              </a:ext>
            </a:extLst>
          </p:cNvPr>
          <p:cNvGrpSpPr/>
          <p:nvPr/>
        </p:nvGrpSpPr>
        <p:grpSpPr>
          <a:xfrm>
            <a:off x="14535007" y="28025337"/>
            <a:ext cx="716281" cy="2161096"/>
            <a:chOff x="27780625" y="3244751"/>
            <a:chExt cx="716281" cy="2161096"/>
          </a:xfrm>
        </p:grpSpPr>
        <p:pic>
          <p:nvPicPr>
            <p:cNvPr id="397" name="Picture 396">
              <a:extLst>
                <a:ext uri="{FF2B5EF4-FFF2-40B4-BE49-F238E27FC236}">
                  <a16:creationId xmlns:a16="http://schemas.microsoft.com/office/drawing/2014/main" id="{2FF68B6A-C706-0937-983C-BDA36E38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8" name="Picture 397">
              <a:extLst>
                <a:ext uri="{FF2B5EF4-FFF2-40B4-BE49-F238E27FC236}">
                  <a16:creationId xmlns:a16="http://schemas.microsoft.com/office/drawing/2014/main" id="{68D56AFE-9E63-502D-4E16-7B158DED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B1B5BB09-0EBE-DDAF-4696-D76D2902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824" name="Group 823">
            <a:extLst>
              <a:ext uri="{FF2B5EF4-FFF2-40B4-BE49-F238E27FC236}">
                <a16:creationId xmlns:a16="http://schemas.microsoft.com/office/drawing/2014/main" id="{AB90E12A-A1F4-B9AD-13ED-E8F14879E4BD}"/>
              </a:ext>
            </a:extLst>
          </p:cNvPr>
          <p:cNvGrpSpPr/>
          <p:nvPr/>
        </p:nvGrpSpPr>
        <p:grpSpPr>
          <a:xfrm>
            <a:off x="18995149" y="30226256"/>
            <a:ext cx="1605865" cy="1508125"/>
            <a:chOff x="18842749" y="30226256"/>
            <a:chExt cx="1605865" cy="1508125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48413EC-1C74-E44A-3625-842E86B7A0A3}"/>
                </a:ext>
              </a:extLst>
            </p:cNvPr>
            <p:cNvGrpSpPr/>
            <p:nvPr/>
          </p:nvGrpSpPr>
          <p:grpSpPr>
            <a:xfrm>
              <a:off x="18842749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5ED2B603-CC17-25FE-E203-6A93BE43B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D6140645-FD71-185A-AD6D-1FD427C99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3820435-E74E-6A30-D299-5F259A9F9C59}"/>
                </a:ext>
              </a:extLst>
            </p:cNvPr>
            <p:cNvSpPr txBox="1"/>
            <p:nvPr/>
          </p:nvSpPr>
          <p:spPr>
            <a:xfrm>
              <a:off x="19130444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21F48A70-1198-9946-D7CE-A24EE2E5BA0B}"/>
              </a:ext>
            </a:extLst>
          </p:cNvPr>
          <p:cNvGrpSpPr/>
          <p:nvPr/>
        </p:nvGrpSpPr>
        <p:grpSpPr>
          <a:xfrm>
            <a:off x="20665448" y="30225890"/>
            <a:ext cx="1605865" cy="1508125"/>
            <a:chOff x="20513048" y="30225890"/>
            <a:chExt cx="1605865" cy="1508125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4ECCDFA-DF38-9B7B-F8D1-B0F225A7446F}"/>
                </a:ext>
              </a:extLst>
            </p:cNvPr>
            <p:cNvGrpSpPr/>
            <p:nvPr/>
          </p:nvGrpSpPr>
          <p:grpSpPr>
            <a:xfrm>
              <a:off x="20513048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C246BD71-C6A5-C563-8C76-CCF2B5435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BD343F8E-DF3A-DF0A-C126-4D6CD5950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D5C34D2-F8BB-47D9-DEBD-6A2D0FA6427D}"/>
                </a:ext>
              </a:extLst>
            </p:cNvPr>
            <p:cNvSpPr txBox="1"/>
            <p:nvPr/>
          </p:nvSpPr>
          <p:spPr>
            <a:xfrm>
              <a:off x="20800743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16D1BE6-60CF-596E-67D7-48CDCA461CDF}"/>
              </a:ext>
            </a:extLst>
          </p:cNvPr>
          <p:cNvGrpSpPr/>
          <p:nvPr/>
        </p:nvGrpSpPr>
        <p:grpSpPr>
          <a:xfrm>
            <a:off x="18995149" y="32182833"/>
            <a:ext cx="1544384" cy="2014407"/>
            <a:chOff x="1042900" y="18498593"/>
            <a:chExt cx="1544384" cy="2014407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690DC36F-7F4E-92C9-1C1D-B760D9ED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21E47465-CBE9-DECF-6255-7EE230397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A125290D-A06D-DA97-43D3-CE87CF0AC6D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0CBA5EFC-6E85-CBA6-975E-A99257CF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411E18B3-4B8B-C88E-F331-F0274BDDF1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8BE3A13-DB27-6AFB-1474-3A0728DC68C2}"/>
              </a:ext>
            </a:extLst>
          </p:cNvPr>
          <p:cNvGrpSpPr/>
          <p:nvPr/>
        </p:nvGrpSpPr>
        <p:grpSpPr>
          <a:xfrm>
            <a:off x="20662081" y="32182833"/>
            <a:ext cx="1544384" cy="2014407"/>
            <a:chOff x="1042900" y="18498593"/>
            <a:chExt cx="1544384" cy="2014407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DFB6D99E-85A3-AFD1-FF47-105A91AB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87BD37FA-E2B5-5AFF-BED1-3643C046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45A625F5-09C2-80E0-EA02-F7C0AA43B2E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FEC1EEB-72F9-EA31-B5B5-42C6BD64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0E1C0F7-0C00-D61D-0D48-F4200D1955F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36DA7280-D7D0-EF66-C860-7F451959A116}"/>
              </a:ext>
            </a:extLst>
          </p:cNvPr>
          <p:cNvGrpSpPr/>
          <p:nvPr/>
        </p:nvGrpSpPr>
        <p:grpSpPr>
          <a:xfrm>
            <a:off x="22061199" y="23266165"/>
            <a:ext cx="1605865" cy="1508125"/>
            <a:chOff x="22061199" y="23266165"/>
            <a:chExt cx="1605865" cy="1508125"/>
          </a:xfrm>
        </p:grpSpPr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3D1E6037-CCBF-230A-6FAF-FEBD728BE5A7}"/>
                </a:ext>
              </a:extLst>
            </p:cNvPr>
            <p:cNvGrpSpPr/>
            <p:nvPr/>
          </p:nvGrpSpPr>
          <p:grpSpPr>
            <a:xfrm>
              <a:off x="22061199" y="23266165"/>
              <a:ext cx="1605865" cy="1508125"/>
              <a:chOff x="1281170" y="15640990"/>
              <a:chExt cx="1736364" cy="1630681"/>
            </a:xfrm>
          </p:grpSpPr>
          <p:pic>
            <p:nvPicPr>
              <p:cNvPr id="536" name="Picture 535">
                <a:extLst>
                  <a:ext uri="{FF2B5EF4-FFF2-40B4-BE49-F238E27FC236}">
                    <a16:creationId xmlns:a16="http://schemas.microsoft.com/office/drawing/2014/main" id="{99D37B8A-C2C4-43FE-21C2-155B9300D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7" name="Picture 536">
                <a:extLst>
                  <a:ext uri="{FF2B5EF4-FFF2-40B4-BE49-F238E27FC236}">
                    <a16:creationId xmlns:a16="http://schemas.microsoft.com/office/drawing/2014/main" id="{AC2E428B-067E-62EC-76AB-54906D13E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28C12713-CEAF-3783-3B9B-FA554DA62FF0}"/>
                </a:ext>
              </a:extLst>
            </p:cNvPr>
            <p:cNvSpPr txBox="1"/>
            <p:nvPr/>
          </p:nvSpPr>
          <p:spPr>
            <a:xfrm>
              <a:off x="22348894" y="23475772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B4ADE729-0822-D883-C54A-8B2413A71FD1}"/>
              </a:ext>
            </a:extLst>
          </p:cNvPr>
          <p:cNvGrpSpPr/>
          <p:nvPr/>
        </p:nvGrpSpPr>
        <p:grpSpPr>
          <a:xfrm>
            <a:off x="23713460" y="23265431"/>
            <a:ext cx="1605865" cy="1508125"/>
            <a:chOff x="23713460" y="23265431"/>
            <a:chExt cx="1605865" cy="1508125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010B900-4C2A-E9FE-8392-15DDE39AF1D8}"/>
                </a:ext>
              </a:extLst>
            </p:cNvPr>
            <p:cNvGrpSpPr/>
            <p:nvPr/>
          </p:nvGrpSpPr>
          <p:grpSpPr>
            <a:xfrm>
              <a:off x="23713460" y="23265431"/>
              <a:ext cx="1605865" cy="1508125"/>
              <a:chOff x="1281170" y="15640990"/>
              <a:chExt cx="1736364" cy="1630681"/>
            </a:xfrm>
          </p:grpSpPr>
          <p:pic>
            <p:nvPicPr>
              <p:cNvPr id="534" name="Picture 533">
                <a:extLst>
                  <a:ext uri="{FF2B5EF4-FFF2-40B4-BE49-F238E27FC236}">
                    <a16:creationId xmlns:a16="http://schemas.microsoft.com/office/drawing/2014/main" id="{24D77BC7-C347-E0A5-4F4D-5E805D1DB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5" name="Picture 534">
                <a:extLst>
                  <a:ext uri="{FF2B5EF4-FFF2-40B4-BE49-F238E27FC236}">
                    <a16:creationId xmlns:a16="http://schemas.microsoft.com/office/drawing/2014/main" id="{CBBBF816-2273-CF47-32E4-660806606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53FABBAE-8E9B-D315-7060-421C1ECA7786}"/>
                </a:ext>
              </a:extLst>
            </p:cNvPr>
            <p:cNvSpPr txBox="1"/>
            <p:nvPr/>
          </p:nvSpPr>
          <p:spPr>
            <a:xfrm>
              <a:off x="24001155" y="23475038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FD7E6C42-F16B-20F6-32E0-80A016664177}"/>
              </a:ext>
            </a:extLst>
          </p:cNvPr>
          <p:cNvGrpSpPr/>
          <p:nvPr/>
        </p:nvGrpSpPr>
        <p:grpSpPr>
          <a:xfrm>
            <a:off x="22118913" y="25233921"/>
            <a:ext cx="1544384" cy="2014407"/>
            <a:chOff x="1042900" y="18498593"/>
            <a:chExt cx="1544384" cy="2014407"/>
          </a:xfrm>
        </p:grpSpPr>
        <p:pic>
          <p:nvPicPr>
            <p:cNvPr id="529" name="Picture 528">
              <a:extLst>
                <a:ext uri="{FF2B5EF4-FFF2-40B4-BE49-F238E27FC236}">
                  <a16:creationId xmlns:a16="http://schemas.microsoft.com/office/drawing/2014/main" id="{E4030F81-51D2-32DF-D9F9-B5D1608E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30" name="Picture 529">
              <a:extLst>
                <a:ext uri="{FF2B5EF4-FFF2-40B4-BE49-F238E27FC236}">
                  <a16:creationId xmlns:a16="http://schemas.microsoft.com/office/drawing/2014/main" id="{346CA4D6-84CA-FB72-53C5-DEBFA4AB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DA4C9DB3-AB58-26E2-0368-F7967E09AAF9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32" name="Picture 531">
              <a:extLst>
                <a:ext uri="{FF2B5EF4-FFF2-40B4-BE49-F238E27FC236}">
                  <a16:creationId xmlns:a16="http://schemas.microsoft.com/office/drawing/2014/main" id="{BF15717E-7784-71F8-99AC-4C73D1E7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CB9BF860-E477-4CD8-6D87-0E781DF42339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B2E9CADB-3FC5-6B5B-ACBE-3EAC32550FFA}"/>
              </a:ext>
            </a:extLst>
          </p:cNvPr>
          <p:cNvGrpSpPr/>
          <p:nvPr/>
        </p:nvGrpSpPr>
        <p:grpSpPr>
          <a:xfrm>
            <a:off x="23785845" y="25233921"/>
            <a:ext cx="1544384" cy="2014407"/>
            <a:chOff x="1042900" y="18498593"/>
            <a:chExt cx="1544384" cy="2014407"/>
          </a:xfrm>
        </p:grpSpPr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B27736F1-88D3-2C6A-6786-27190159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25" name="Picture 524">
              <a:extLst>
                <a:ext uri="{FF2B5EF4-FFF2-40B4-BE49-F238E27FC236}">
                  <a16:creationId xmlns:a16="http://schemas.microsoft.com/office/drawing/2014/main" id="{08BAF8E8-9797-7AAE-F7DE-7C227F05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5FE3AD19-C019-9451-07F2-D43A95912A3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27" name="Picture 526">
              <a:extLst>
                <a:ext uri="{FF2B5EF4-FFF2-40B4-BE49-F238E27FC236}">
                  <a16:creationId xmlns:a16="http://schemas.microsoft.com/office/drawing/2014/main" id="{AF6C076A-133E-9743-1F00-1159A62F2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E0311DA5-312A-0987-8398-AF4D66CE0F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7B8ECD44-126D-01AF-AF06-0DCFC280C7FA}"/>
              </a:ext>
            </a:extLst>
          </p:cNvPr>
          <p:cNvGrpSpPr/>
          <p:nvPr/>
        </p:nvGrpSpPr>
        <p:grpSpPr>
          <a:xfrm>
            <a:off x="8725544" y="30226256"/>
            <a:ext cx="1605865" cy="1508125"/>
            <a:chOff x="8862704" y="30226256"/>
            <a:chExt cx="1605865" cy="1508125"/>
          </a:xfrm>
        </p:grpSpPr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F54276B-A86D-0447-BFC1-B850DD4293FB}"/>
                </a:ext>
              </a:extLst>
            </p:cNvPr>
            <p:cNvGrpSpPr/>
            <p:nvPr/>
          </p:nvGrpSpPr>
          <p:grpSpPr>
            <a:xfrm>
              <a:off x="8862704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575" name="Picture 574">
                <a:extLst>
                  <a:ext uri="{FF2B5EF4-FFF2-40B4-BE49-F238E27FC236}">
                    <a16:creationId xmlns:a16="http://schemas.microsoft.com/office/drawing/2014/main" id="{120E3F21-7E03-CC35-CF20-0584640E9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6" name="Picture 575">
                <a:extLst>
                  <a:ext uri="{FF2B5EF4-FFF2-40B4-BE49-F238E27FC236}">
                    <a16:creationId xmlns:a16="http://schemas.microsoft.com/office/drawing/2014/main" id="{3CE2089D-DA96-D221-9677-E3C378F35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EDBA320F-97E5-F743-D30F-3132AC6AFDF7}"/>
                </a:ext>
              </a:extLst>
            </p:cNvPr>
            <p:cNvSpPr txBox="1"/>
            <p:nvPr/>
          </p:nvSpPr>
          <p:spPr>
            <a:xfrm>
              <a:off x="9150399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59995DE0-651C-D119-5D01-3B94FC3CA847}"/>
              </a:ext>
            </a:extLst>
          </p:cNvPr>
          <p:cNvGrpSpPr/>
          <p:nvPr/>
        </p:nvGrpSpPr>
        <p:grpSpPr>
          <a:xfrm>
            <a:off x="10395843" y="30225890"/>
            <a:ext cx="1605865" cy="1508125"/>
            <a:chOff x="10533003" y="30225890"/>
            <a:chExt cx="1605865" cy="1508125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7B1CAD53-1D47-54E1-8DFF-43DC2ED194AA}"/>
                </a:ext>
              </a:extLst>
            </p:cNvPr>
            <p:cNvGrpSpPr/>
            <p:nvPr/>
          </p:nvGrpSpPr>
          <p:grpSpPr>
            <a:xfrm>
              <a:off x="10533003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573" name="Picture 572">
                <a:extLst>
                  <a:ext uri="{FF2B5EF4-FFF2-40B4-BE49-F238E27FC236}">
                    <a16:creationId xmlns:a16="http://schemas.microsoft.com/office/drawing/2014/main" id="{34E15125-D689-1CF6-C28B-D26998A67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4" name="Picture 573">
                <a:extLst>
                  <a:ext uri="{FF2B5EF4-FFF2-40B4-BE49-F238E27FC236}">
                    <a16:creationId xmlns:a16="http://schemas.microsoft.com/office/drawing/2014/main" id="{6ED747E4-6CBE-A15F-7FF6-AD98D960F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191FB4C2-5D4E-EDFD-541F-89B71A57DE35}"/>
                </a:ext>
              </a:extLst>
            </p:cNvPr>
            <p:cNvSpPr txBox="1"/>
            <p:nvPr/>
          </p:nvSpPr>
          <p:spPr>
            <a:xfrm>
              <a:off x="10820698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EA9DB86A-D3D4-BE60-6EAD-8B4AEB13542A}"/>
              </a:ext>
            </a:extLst>
          </p:cNvPr>
          <p:cNvGrpSpPr/>
          <p:nvPr/>
        </p:nvGrpSpPr>
        <p:grpSpPr>
          <a:xfrm>
            <a:off x="8725544" y="32182833"/>
            <a:ext cx="1544384" cy="2014407"/>
            <a:chOff x="1042900" y="18498593"/>
            <a:chExt cx="1544384" cy="2014407"/>
          </a:xfrm>
        </p:grpSpPr>
        <p:pic>
          <p:nvPicPr>
            <p:cNvPr id="568" name="Picture 567">
              <a:extLst>
                <a:ext uri="{FF2B5EF4-FFF2-40B4-BE49-F238E27FC236}">
                  <a16:creationId xmlns:a16="http://schemas.microsoft.com/office/drawing/2014/main" id="{E315A811-D5D6-3297-796E-BAFBA88C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9" name="Picture 568">
              <a:extLst>
                <a:ext uri="{FF2B5EF4-FFF2-40B4-BE49-F238E27FC236}">
                  <a16:creationId xmlns:a16="http://schemas.microsoft.com/office/drawing/2014/main" id="{5AF071D2-E97C-0F36-A764-E23CF5BBA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AB196A50-7534-5532-F21D-7AA384946DFC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71" name="Picture 570">
              <a:extLst>
                <a:ext uri="{FF2B5EF4-FFF2-40B4-BE49-F238E27FC236}">
                  <a16:creationId xmlns:a16="http://schemas.microsoft.com/office/drawing/2014/main" id="{138DC1E1-E4B9-985F-5354-A7941ED9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4D53A405-43BB-491F-6916-8A5A5C3B5276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46630105-1A95-853B-8174-B4C39E1EDC67}"/>
              </a:ext>
            </a:extLst>
          </p:cNvPr>
          <p:cNvGrpSpPr/>
          <p:nvPr/>
        </p:nvGrpSpPr>
        <p:grpSpPr>
          <a:xfrm>
            <a:off x="10392476" y="32182833"/>
            <a:ext cx="1544384" cy="2014407"/>
            <a:chOff x="1042900" y="18498593"/>
            <a:chExt cx="1544384" cy="2014407"/>
          </a:xfrm>
        </p:grpSpPr>
        <p:pic>
          <p:nvPicPr>
            <p:cNvPr id="563" name="Picture 562">
              <a:extLst>
                <a:ext uri="{FF2B5EF4-FFF2-40B4-BE49-F238E27FC236}">
                  <a16:creationId xmlns:a16="http://schemas.microsoft.com/office/drawing/2014/main" id="{16908266-5709-FB41-29E9-75DFB764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4" name="Picture 563">
              <a:extLst>
                <a:ext uri="{FF2B5EF4-FFF2-40B4-BE49-F238E27FC236}">
                  <a16:creationId xmlns:a16="http://schemas.microsoft.com/office/drawing/2014/main" id="{DEC273C2-406E-F2D2-3AD9-F82D9FBE7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6C8F9D92-AA0C-EA60-01C3-EBFCABC62DA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66" name="Picture 565">
              <a:extLst>
                <a:ext uri="{FF2B5EF4-FFF2-40B4-BE49-F238E27FC236}">
                  <a16:creationId xmlns:a16="http://schemas.microsoft.com/office/drawing/2014/main" id="{C5C9A134-01E0-4DBA-45DE-EB7ACF11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7E412951-C3AD-B49C-D14C-F32C451D4FB0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8052A1DA-A07E-56C3-2CDF-F20C8F7534CB}"/>
              </a:ext>
            </a:extLst>
          </p:cNvPr>
          <p:cNvGrpSpPr/>
          <p:nvPr/>
        </p:nvGrpSpPr>
        <p:grpSpPr>
          <a:xfrm>
            <a:off x="25585493" y="19110836"/>
            <a:ext cx="1605865" cy="1508125"/>
            <a:chOff x="25585493" y="19110836"/>
            <a:chExt cx="1605865" cy="1508125"/>
          </a:xfrm>
        </p:grpSpPr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CD510C1A-7F5D-406D-1E91-271CCB23556D}"/>
                </a:ext>
              </a:extLst>
            </p:cNvPr>
            <p:cNvGrpSpPr/>
            <p:nvPr/>
          </p:nvGrpSpPr>
          <p:grpSpPr>
            <a:xfrm>
              <a:off x="25585493" y="19110836"/>
              <a:ext cx="1605865" cy="1508125"/>
              <a:chOff x="1281170" y="15640990"/>
              <a:chExt cx="1736364" cy="1630681"/>
            </a:xfrm>
          </p:grpSpPr>
          <p:pic>
            <p:nvPicPr>
              <p:cNvPr id="614" name="Picture 613">
                <a:extLst>
                  <a:ext uri="{FF2B5EF4-FFF2-40B4-BE49-F238E27FC236}">
                    <a16:creationId xmlns:a16="http://schemas.microsoft.com/office/drawing/2014/main" id="{2355362D-DC8F-6FC2-FA38-0780272BA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5" name="Picture 614">
                <a:extLst>
                  <a:ext uri="{FF2B5EF4-FFF2-40B4-BE49-F238E27FC236}">
                    <a16:creationId xmlns:a16="http://schemas.microsoft.com/office/drawing/2014/main" id="{D54E5C0D-5E4D-B50F-38B5-EF697A286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1E69B58C-4B2B-49DE-0A83-89A4FB6789EB}"/>
                </a:ext>
              </a:extLst>
            </p:cNvPr>
            <p:cNvSpPr txBox="1"/>
            <p:nvPr/>
          </p:nvSpPr>
          <p:spPr>
            <a:xfrm>
              <a:off x="25873188" y="1932044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1" name="Group 820">
            <a:extLst>
              <a:ext uri="{FF2B5EF4-FFF2-40B4-BE49-F238E27FC236}">
                <a16:creationId xmlns:a16="http://schemas.microsoft.com/office/drawing/2014/main" id="{3CD32425-5703-45A3-2E0C-1581759FAC78}"/>
              </a:ext>
            </a:extLst>
          </p:cNvPr>
          <p:cNvGrpSpPr/>
          <p:nvPr/>
        </p:nvGrpSpPr>
        <p:grpSpPr>
          <a:xfrm>
            <a:off x="27237754" y="19110102"/>
            <a:ext cx="1605865" cy="1508125"/>
            <a:chOff x="27237754" y="19110102"/>
            <a:chExt cx="1605865" cy="1508125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32701E76-B24E-1788-EAA8-6E11EFFEE82B}"/>
                </a:ext>
              </a:extLst>
            </p:cNvPr>
            <p:cNvGrpSpPr/>
            <p:nvPr/>
          </p:nvGrpSpPr>
          <p:grpSpPr>
            <a:xfrm>
              <a:off x="27237754" y="19110102"/>
              <a:ext cx="1605865" cy="1508125"/>
              <a:chOff x="1281170" y="15640990"/>
              <a:chExt cx="1736364" cy="1630681"/>
            </a:xfrm>
          </p:grpSpPr>
          <p:pic>
            <p:nvPicPr>
              <p:cNvPr id="612" name="Picture 611">
                <a:extLst>
                  <a:ext uri="{FF2B5EF4-FFF2-40B4-BE49-F238E27FC236}">
                    <a16:creationId xmlns:a16="http://schemas.microsoft.com/office/drawing/2014/main" id="{556E25C0-5510-C215-8F35-FAB79BCEC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3" name="Picture 612">
                <a:extLst>
                  <a:ext uri="{FF2B5EF4-FFF2-40B4-BE49-F238E27FC236}">
                    <a16:creationId xmlns:a16="http://schemas.microsoft.com/office/drawing/2014/main" id="{32A80381-BD00-D2A7-6814-B5DD4389B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2272AC27-05CA-C707-17DA-78D4880F53F1}"/>
                </a:ext>
              </a:extLst>
            </p:cNvPr>
            <p:cNvSpPr txBox="1"/>
            <p:nvPr/>
          </p:nvSpPr>
          <p:spPr>
            <a:xfrm>
              <a:off x="27525449" y="1931970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AC830486-A6B9-F454-0986-F728B0D67A0F}"/>
              </a:ext>
            </a:extLst>
          </p:cNvPr>
          <p:cNvGrpSpPr/>
          <p:nvPr/>
        </p:nvGrpSpPr>
        <p:grpSpPr>
          <a:xfrm>
            <a:off x="25643207" y="21078592"/>
            <a:ext cx="1544384" cy="2014407"/>
            <a:chOff x="1042900" y="18498593"/>
            <a:chExt cx="1544384" cy="2014407"/>
          </a:xfrm>
        </p:grpSpPr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id="{42A016D6-F32F-92CA-C484-5E00BAE0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8" name="Picture 607">
              <a:extLst>
                <a:ext uri="{FF2B5EF4-FFF2-40B4-BE49-F238E27FC236}">
                  <a16:creationId xmlns:a16="http://schemas.microsoft.com/office/drawing/2014/main" id="{C247CE56-ECD9-5EF4-E4EA-FE8C708F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DD03D60C-24BF-8433-8BD3-EFEAD83E0BF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10" name="Picture 609">
              <a:extLst>
                <a:ext uri="{FF2B5EF4-FFF2-40B4-BE49-F238E27FC236}">
                  <a16:creationId xmlns:a16="http://schemas.microsoft.com/office/drawing/2014/main" id="{39BAC71B-A781-5651-817B-65D4349D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2404E9B6-DB7D-14BC-6B80-085F52EAA7A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55154ADC-D0BD-11D9-FAA7-9638FD2E98AF}"/>
              </a:ext>
            </a:extLst>
          </p:cNvPr>
          <p:cNvGrpSpPr/>
          <p:nvPr/>
        </p:nvGrpSpPr>
        <p:grpSpPr>
          <a:xfrm>
            <a:off x="27310139" y="21078592"/>
            <a:ext cx="1544384" cy="2014407"/>
            <a:chOff x="1042900" y="18498593"/>
            <a:chExt cx="1544384" cy="2014407"/>
          </a:xfrm>
        </p:grpSpPr>
        <p:pic>
          <p:nvPicPr>
            <p:cNvPr id="602" name="Picture 601">
              <a:extLst>
                <a:ext uri="{FF2B5EF4-FFF2-40B4-BE49-F238E27FC236}">
                  <a16:creationId xmlns:a16="http://schemas.microsoft.com/office/drawing/2014/main" id="{FC63AE20-3CF6-5874-A07F-D3D99FC7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3" name="Picture 602">
              <a:extLst>
                <a:ext uri="{FF2B5EF4-FFF2-40B4-BE49-F238E27FC236}">
                  <a16:creationId xmlns:a16="http://schemas.microsoft.com/office/drawing/2014/main" id="{B5D9FA8B-7C0D-3EA4-83A4-9700F7BE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D259AFF7-13D1-BDD4-AB07-74B30C140E8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05" name="Picture 604">
              <a:extLst>
                <a:ext uri="{FF2B5EF4-FFF2-40B4-BE49-F238E27FC236}">
                  <a16:creationId xmlns:a16="http://schemas.microsoft.com/office/drawing/2014/main" id="{A19B2D1A-C7ED-0391-4676-4A66B1143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F156F620-F0EB-28DF-2831-EE43904E455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1" name="Group 810">
            <a:extLst>
              <a:ext uri="{FF2B5EF4-FFF2-40B4-BE49-F238E27FC236}">
                <a16:creationId xmlns:a16="http://schemas.microsoft.com/office/drawing/2014/main" id="{3D002870-E292-2355-3C11-1D3B551AAC17}"/>
              </a:ext>
            </a:extLst>
          </p:cNvPr>
          <p:cNvGrpSpPr/>
          <p:nvPr/>
        </p:nvGrpSpPr>
        <p:grpSpPr>
          <a:xfrm>
            <a:off x="5574071" y="23249030"/>
            <a:ext cx="1605865" cy="1508125"/>
            <a:chOff x="5574071" y="23249030"/>
            <a:chExt cx="1605865" cy="1508125"/>
          </a:xfrm>
        </p:grpSpPr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D75B5794-EC9F-1B3E-1AD5-FEA072DA6663}"/>
                </a:ext>
              </a:extLst>
            </p:cNvPr>
            <p:cNvGrpSpPr/>
            <p:nvPr/>
          </p:nvGrpSpPr>
          <p:grpSpPr>
            <a:xfrm>
              <a:off x="5574071" y="23249030"/>
              <a:ext cx="1605865" cy="1508125"/>
              <a:chOff x="1281170" y="15640990"/>
              <a:chExt cx="1736364" cy="1630681"/>
            </a:xfrm>
          </p:grpSpPr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0BA8F015-860A-EBED-55D0-D3D31DC8D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4" name="Picture 653">
                <a:extLst>
                  <a:ext uri="{FF2B5EF4-FFF2-40B4-BE49-F238E27FC236}">
                    <a16:creationId xmlns:a16="http://schemas.microsoft.com/office/drawing/2014/main" id="{A9D706E0-ACB6-2574-F75B-FCBA68774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E0E12DC8-0E46-0C47-9C85-829CBA528F1D}"/>
                </a:ext>
              </a:extLst>
            </p:cNvPr>
            <p:cNvSpPr txBox="1"/>
            <p:nvPr/>
          </p:nvSpPr>
          <p:spPr>
            <a:xfrm>
              <a:off x="5861766" y="23458637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4" name="Group 813">
            <a:extLst>
              <a:ext uri="{FF2B5EF4-FFF2-40B4-BE49-F238E27FC236}">
                <a16:creationId xmlns:a16="http://schemas.microsoft.com/office/drawing/2014/main" id="{25DD7056-FEEC-453E-B409-92D1423D3888}"/>
              </a:ext>
            </a:extLst>
          </p:cNvPr>
          <p:cNvGrpSpPr/>
          <p:nvPr/>
        </p:nvGrpSpPr>
        <p:grpSpPr>
          <a:xfrm>
            <a:off x="7226332" y="23248296"/>
            <a:ext cx="1605865" cy="1508125"/>
            <a:chOff x="7226332" y="23248296"/>
            <a:chExt cx="1605865" cy="1508125"/>
          </a:xfrm>
        </p:grpSpPr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598B949B-27E7-3172-3876-9EC08B814FE2}"/>
                </a:ext>
              </a:extLst>
            </p:cNvPr>
            <p:cNvGrpSpPr/>
            <p:nvPr/>
          </p:nvGrpSpPr>
          <p:grpSpPr>
            <a:xfrm>
              <a:off x="7226332" y="23248296"/>
              <a:ext cx="1605865" cy="1508125"/>
              <a:chOff x="1281170" y="15640990"/>
              <a:chExt cx="1736364" cy="1630681"/>
            </a:xfrm>
          </p:grpSpPr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321E95AD-E154-EEDB-1E32-9915FD80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6B254133-C96B-83CB-2A8E-C22731DE6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85AAD2FD-9584-33C2-3905-AE0B2C6FF1C5}"/>
                </a:ext>
              </a:extLst>
            </p:cNvPr>
            <p:cNvSpPr txBox="1"/>
            <p:nvPr/>
          </p:nvSpPr>
          <p:spPr>
            <a:xfrm>
              <a:off x="7514027" y="2345790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65A9B798-2725-D0D8-B136-3FE39D2352BC}"/>
              </a:ext>
            </a:extLst>
          </p:cNvPr>
          <p:cNvGrpSpPr/>
          <p:nvPr/>
        </p:nvGrpSpPr>
        <p:grpSpPr>
          <a:xfrm>
            <a:off x="5631785" y="25216786"/>
            <a:ext cx="1544384" cy="2014407"/>
            <a:chOff x="1042900" y="18498593"/>
            <a:chExt cx="1544384" cy="2014407"/>
          </a:xfrm>
        </p:grpSpPr>
        <p:pic>
          <p:nvPicPr>
            <p:cNvPr id="646" name="Picture 645">
              <a:extLst>
                <a:ext uri="{FF2B5EF4-FFF2-40B4-BE49-F238E27FC236}">
                  <a16:creationId xmlns:a16="http://schemas.microsoft.com/office/drawing/2014/main" id="{B0F846A5-2463-B0EC-25CA-8BE3724F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7" name="Picture 646">
              <a:extLst>
                <a:ext uri="{FF2B5EF4-FFF2-40B4-BE49-F238E27FC236}">
                  <a16:creationId xmlns:a16="http://schemas.microsoft.com/office/drawing/2014/main" id="{29284C69-7360-8CD4-EA1B-4DF01F0F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E3BBD1FE-FDEB-E7BA-4037-8A9AFBEDF8B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9" name="Picture 648">
              <a:extLst>
                <a:ext uri="{FF2B5EF4-FFF2-40B4-BE49-F238E27FC236}">
                  <a16:creationId xmlns:a16="http://schemas.microsoft.com/office/drawing/2014/main" id="{8B8C66D1-E58A-07B9-0487-B4B0C7F0C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43E8D642-B146-0A8E-A8AA-829FD9369A9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1FF895C-F793-80A6-7085-511184E47F4E}"/>
              </a:ext>
            </a:extLst>
          </p:cNvPr>
          <p:cNvGrpSpPr/>
          <p:nvPr/>
        </p:nvGrpSpPr>
        <p:grpSpPr>
          <a:xfrm>
            <a:off x="7298717" y="25216786"/>
            <a:ext cx="1544384" cy="2014407"/>
            <a:chOff x="1042900" y="18498593"/>
            <a:chExt cx="1544384" cy="2014407"/>
          </a:xfrm>
        </p:grpSpPr>
        <p:pic>
          <p:nvPicPr>
            <p:cNvPr id="641" name="Picture 640">
              <a:extLst>
                <a:ext uri="{FF2B5EF4-FFF2-40B4-BE49-F238E27FC236}">
                  <a16:creationId xmlns:a16="http://schemas.microsoft.com/office/drawing/2014/main" id="{C61443D6-3481-A03D-63C2-F2D2B7118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2" name="Picture 641">
              <a:extLst>
                <a:ext uri="{FF2B5EF4-FFF2-40B4-BE49-F238E27FC236}">
                  <a16:creationId xmlns:a16="http://schemas.microsoft.com/office/drawing/2014/main" id="{ADEE9856-6105-A4E2-2EF6-112848CA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1C5CF231-80DB-253B-DDD0-36F447588EA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8EE16E9E-73C8-7BE4-5CB6-24BFD8162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EADA0FD5-CF7D-53F0-72B6-A973158294C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53064C58-55E9-0074-E90A-15A6CE3C63B2}"/>
              </a:ext>
            </a:extLst>
          </p:cNvPr>
          <p:cNvGrpSpPr/>
          <p:nvPr/>
        </p:nvGrpSpPr>
        <p:grpSpPr>
          <a:xfrm>
            <a:off x="1943289" y="19133282"/>
            <a:ext cx="1605865" cy="1508125"/>
            <a:chOff x="1943289" y="19133282"/>
            <a:chExt cx="1605865" cy="1508125"/>
          </a:xfrm>
        </p:grpSpPr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C2B3EF73-A8A8-EDB2-939B-7AF8D960081B}"/>
                </a:ext>
              </a:extLst>
            </p:cNvPr>
            <p:cNvGrpSpPr/>
            <p:nvPr/>
          </p:nvGrpSpPr>
          <p:grpSpPr>
            <a:xfrm>
              <a:off x="1943289" y="19133282"/>
              <a:ext cx="1605865" cy="1508125"/>
              <a:chOff x="1281170" y="15640990"/>
              <a:chExt cx="1736364" cy="1630681"/>
            </a:xfrm>
          </p:grpSpPr>
          <p:pic>
            <p:nvPicPr>
              <p:cNvPr id="692" name="Picture 691">
                <a:extLst>
                  <a:ext uri="{FF2B5EF4-FFF2-40B4-BE49-F238E27FC236}">
                    <a16:creationId xmlns:a16="http://schemas.microsoft.com/office/drawing/2014/main" id="{E67C87EB-EC29-8A0C-09B3-A757B9DD2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3" name="Picture 692">
                <a:extLst>
                  <a:ext uri="{FF2B5EF4-FFF2-40B4-BE49-F238E27FC236}">
                    <a16:creationId xmlns:a16="http://schemas.microsoft.com/office/drawing/2014/main" id="{80FA9369-C278-4F79-6108-79B717DC5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2FD3235A-1991-E402-854C-4CCDCC8170B6}"/>
                </a:ext>
              </a:extLst>
            </p:cNvPr>
            <p:cNvSpPr txBox="1"/>
            <p:nvPr/>
          </p:nvSpPr>
          <p:spPr>
            <a:xfrm>
              <a:off x="2230984" y="1934288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FB79A21A-CBF6-D8E7-22F7-C530AFFDF7AE}"/>
              </a:ext>
            </a:extLst>
          </p:cNvPr>
          <p:cNvGrpSpPr/>
          <p:nvPr/>
        </p:nvGrpSpPr>
        <p:grpSpPr>
          <a:xfrm>
            <a:off x="3595550" y="19132548"/>
            <a:ext cx="1605865" cy="1508125"/>
            <a:chOff x="3595550" y="19132548"/>
            <a:chExt cx="1605865" cy="1508125"/>
          </a:xfrm>
        </p:grpSpPr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2EFB9BD8-1908-3316-F043-0E7E5BF930F7}"/>
                </a:ext>
              </a:extLst>
            </p:cNvPr>
            <p:cNvGrpSpPr/>
            <p:nvPr/>
          </p:nvGrpSpPr>
          <p:grpSpPr>
            <a:xfrm>
              <a:off x="3595550" y="19132548"/>
              <a:ext cx="1605865" cy="1508125"/>
              <a:chOff x="1281170" y="15640990"/>
              <a:chExt cx="1736364" cy="1630681"/>
            </a:xfrm>
          </p:grpSpPr>
          <p:pic>
            <p:nvPicPr>
              <p:cNvPr id="690" name="Picture 689">
                <a:extLst>
                  <a:ext uri="{FF2B5EF4-FFF2-40B4-BE49-F238E27FC236}">
                    <a16:creationId xmlns:a16="http://schemas.microsoft.com/office/drawing/2014/main" id="{7BE38A8C-C7CC-CD1E-CECF-445B9E6EB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1" name="Picture 690">
                <a:extLst>
                  <a:ext uri="{FF2B5EF4-FFF2-40B4-BE49-F238E27FC236}">
                    <a16:creationId xmlns:a16="http://schemas.microsoft.com/office/drawing/2014/main" id="{4154499F-CDB4-6C72-1C74-7BDFBE35A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9EAD7466-FFEA-7C7F-78BC-866B6809BE75}"/>
                </a:ext>
              </a:extLst>
            </p:cNvPr>
            <p:cNvSpPr txBox="1"/>
            <p:nvPr/>
          </p:nvSpPr>
          <p:spPr>
            <a:xfrm>
              <a:off x="3883245" y="19342155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D981D29F-389C-4593-FF06-C6A6FDBE2B3B}"/>
              </a:ext>
            </a:extLst>
          </p:cNvPr>
          <p:cNvGrpSpPr/>
          <p:nvPr/>
        </p:nvGrpSpPr>
        <p:grpSpPr>
          <a:xfrm>
            <a:off x="2001003" y="21101038"/>
            <a:ext cx="1544384" cy="2014407"/>
            <a:chOff x="1042900" y="18498593"/>
            <a:chExt cx="1544384" cy="2014407"/>
          </a:xfrm>
        </p:grpSpPr>
        <p:pic>
          <p:nvPicPr>
            <p:cNvPr id="685" name="Picture 684">
              <a:extLst>
                <a:ext uri="{FF2B5EF4-FFF2-40B4-BE49-F238E27FC236}">
                  <a16:creationId xmlns:a16="http://schemas.microsoft.com/office/drawing/2014/main" id="{F9267C87-97F0-AFA5-6BE5-2157B0E3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6" name="Picture 685">
              <a:extLst>
                <a:ext uri="{FF2B5EF4-FFF2-40B4-BE49-F238E27FC236}">
                  <a16:creationId xmlns:a16="http://schemas.microsoft.com/office/drawing/2014/main" id="{FA4065A2-7DF9-74DD-79D8-D98E96E9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ED2DDC38-30AF-6D5E-0CC2-91FB08ABB86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8" name="Picture 687">
              <a:extLst>
                <a:ext uri="{FF2B5EF4-FFF2-40B4-BE49-F238E27FC236}">
                  <a16:creationId xmlns:a16="http://schemas.microsoft.com/office/drawing/2014/main" id="{C6D16810-4803-C212-2800-72AC1BA1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9" name="TextBox 688">
              <a:extLst>
                <a:ext uri="{FF2B5EF4-FFF2-40B4-BE49-F238E27FC236}">
                  <a16:creationId xmlns:a16="http://schemas.microsoft.com/office/drawing/2014/main" id="{FF9B32A7-D545-0496-EB7E-9B83D014687F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81A7ACEB-0ED9-328B-C3DF-4F651988CB65}"/>
              </a:ext>
            </a:extLst>
          </p:cNvPr>
          <p:cNvGrpSpPr/>
          <p:nvPr/>
        </p:nvGrpSpPr>
        <p:grpSpPr>
          <a:xfrm>
            <a:off x="3667935" y="21101038"/>
            <a:ext cx="1544384" cy="2014407"/>
            <a:chOff x="1042900" y="18498593"/>
            <a:chExt cx="1544384" cy="2014407"/>
          </a:xfrm>
        </p:grpSpPr>
        <p:pic>
          <p:nvPicPr>
            <p:cNvPr id="680" name="Picture 679">
              <a:extLst>
                <a:ext uri="{FF2B5EF4-FFF2-40B4-BE49-F238E27FC236}">
                  <a16:creationId xmlns:a16="http://schemas.microsoft.com/office/drawing/2014/main" id="{7B8802D3-9D06-6707-4C2B-A2FB7D4FD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1" name="Picture 680">
              <a:extLst>
                <a:ext uri="{FF2B5EF4-FFF2-40B4-BE49-F238E27FC236}">
                  <a16:creationId xmlns:a16="http://schemas.microsoft.com/office/drawing/2014/main" id="{3931C7CB-9B1D-6E3E-F0B0-951CE0B0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12D254E1-E177-F7D1-9E27-5E7D2B75F8D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3" name="Picture 682">
              <a:extLst>
                <a:ext uri="{FF2B5EF4-FFF2-40B4-BE49-F238E27FC236}">
                  <a16:creationId xmlns:a16="http://schemas.microsoft.com/office/drawing/2014/main" id="{458D46A3-BF5E-F645-3C09-0AA42075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AD559D42-1F10-2E72-F812-A5E772EFF4C3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D2414AC-D7B7-2E8D-6D9A-0816540924B4}"/>
              </a:ext>
            </a:extLst>
          </p:cNvPr>
          <p:cNvGrpSpPr/>
          <p:nvPr/>
        </p:nvGrpSpPr>
        <p:grpSpPr>
          <a:xfrm>
            <a:off x="19950015" y="5345174"/>
            <a:ext cx="1458460" cy="1211525"/>
            <a:chOff x="12569235" y="4892635"/>
            <a:chExt cx="1458460" cy="1211525"/>
          </a:xfrm>
        </p:grpSpPr>
        <p:pic>
          <p:nvPicPr>
            <p:cNvPr id="699" name="Picture 698">
              <a:extLst>
                <a:ext uri="{FF2B5EF4-FFF2-40B4-BE49-F238E27FC236}">
                  <a16:creationId xmlns:a16="http://schemas.microsoft.com/office/drawing/2014/main" id="{CE117C77-750A-10C6-E145-9D4D4585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2C31617D-9A9D-AA35-87A3-42F67B58682F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sp>
        <p:nvSpPr>
          <p:cNvPr id="702" name="TextBox 701">
            <a:extLst>
              <a:ext uri="{FF2B5EF4-FFF2-40B4-BE49-F238E27FC236}">
                <a16:creationId xmlns:a16="http://schemas.microsoft.com/office/drawing/2014/main" id="{56A103C7-CA8F-456C-6BA6-A822D1384BCF}"/>
              </a:ext>
            </a:extLst>
          </p:cNvPr>
          <p:cNvSpPr txBox="1"/>
          <p:nvPr/>
        </p:nvSpPr>
        <p:spPr>
          <a:xfrm>
            <a:off x="244642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6D52F912-3C9F-D759-9E72-5E8B57069B34}"/>
              </a:ext>
            </a:extLst>
          </p:cNvPr>
          <p:cNvSpPr txBox="1"/>
          <p:nvPr/>
        </p:nvSpPr>
        <p:spPr>
          <a:xfrm>
            <a:off x="5010314" y="1744088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72409DA8-4ECC-D44D-E798-30D317C8FA02}"/>
              </a:ext>
            </a:extLst>
          </p:cNvPr>
          <p:cNvSpPr txBox="1"/>
          <p:nvPr/>
        </p:nvSpPr>
        <p:spPr>
          <a:xfrm>
            <a:off x="2354960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FCEA404C-083F-A467-EEAB-125118467080}"/>
              </a:ext>
            </a:extLst>
          </p:cNvPr>
          <p:cNvSpPr txBox="1"/>
          <p:nvPr/>
        </p:nvSpPr>
        <p:spPr>
          <a:xfrm>
            <a:off x="9246948" y="20272549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6" name="TextBox 705">
            <a:extLst>
              <a:ext uri="{FF2B5EF4-FFF2-40B4-BE49-F238E27FC236}">
                <a16:creationId xmlns:a16="http://schemas.microsoft.com/office/drawing/2014/main" id="{28777430-591A-B960-4057-66C45B4B2D97}"/>
              </a:ext>
            </a:extLst>
          </p:cNvPr>
          <p:cNvSpPr txBox="1"/>
          <p:nvPr/>
        </p:nvSpPr>
        <p:spPr>
          <a:xfrm>
            <a:off x="11859702" y="2032996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4B66FF3A-2B28-E444-2F5D-CF064D71AE3A}"/>
              </a:ext>
            </a:extLst>
          </p:cNvPr>
          <p:cNvSpPr txBox="1"/>
          <p:nvPr/>
        </p:nvSpPr>
        <p:spPr>
          <a:xfrm>
            <a:off x="17194417" y="2034587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50671A11-BA7A-853D-A6B2-4F38C994A00A}"/>
              </a:ext>
            </a:extLst>
          </p:cNvPr>
          <p:cNvSpPr txBox="1"/>
          <p:nvPr/>
        </p:nvSpPr>
        <p:spPr>
          <a:xfrm>
            <a:off x="19749429" y="2035770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9" name="TextBox 708">
            <a:extLst>
              <a:ext uri="{FF2B5EF4-FFF2-40B4-BE49-F238E27FC236}">
                <a16:creationId xmlns:a16="http://schemas.microsoft.com/office/drawing/2014/main" id="{A12BCBAA-ACB5-B697-7133-EFE57D97F92E}"/>
              </a:ext>
            </a:extLst>
          </p:cNvPr>
          <p:cNvSpPr txBox="1"/>
          <p:nvPr/>
        </p:nvSpPr>
        <p:spPr>
          <a:xfrm>
            <a:off x="26107695" y="17474765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6D277682-B4D2-6CFE-63B3-879A23F7CE55}"/>
              </a:ext>
            </a:extLst>
          </p:cNvPr>
          <p:cNvGrpSpPr/>
          <p:nvPr/>
        </p:nvGrpSpPr>
        <p:grpSpPr>
          <a:xfrm>
            <a:off x="2088693" y="23852123"/>
            <a:ext cx="716281" cy="2161096"/>
            <a:chOff x="2088693" y="23852123"/>
            <a:chExt cx="716281" cy="2161096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23EB2062-3CA2-ABF6-3545-6750E365CCE2}"/>
                </a:ext>
              </a:extLst>
            </p:cNvPr>
            <p:cNvGrpSpPr/>
            <p:nvPr/>
          </p:nvGrpSpPr>
          <p:grpSpPr>
            <a:xfrm>
              <a:off x="2088693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7" name="Picture 676">
                <a:extLst>
                  <a:ext uri="{FF2B5EF4-FFF2-40B4-BE49-F238E27FC236}">
                    <a16:creationId xmlns:a16="http://schemas.microsoft.com/office/drawing/2014/main" id="{402F7158-DCED-42B1-BCA6-D82A59A20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8" name="Picture 677">
                <a:extLst>
                  <a:ext uri="{FF2B5EF4-FFF2-40B4-BE49-F238E27FC236}">
                    <a16:creationId xmlns:a16="http://schemas.microsoft.com/office/drawing/2014/main" id="{4674A9CE-EDBB-FE5E-A19E-94A7A73C3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9" name="Picture 678">
                <a:extLst>
                  <a:ext uri="{FF2B5EF4-FFF2-40B4-BE49-F238E27FC236}">
                    <a16:creationId xmlns:a16="http://schemas.microsoft.com/office/drawing/2014/main" id="{59826FDD-41ED-7372-99DB-376B616DB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911553C1-9C05-E1D2-C771-1FBDCF39951A}"/>
                </a:ext>
              </a:extLst>
            </p:cNvPr>
            <p:cNvGrpSpPr/>
            <p:nvPr/>
          </p:nvGrpSpPr>
          <p:grpSpPr>
            <a:xfrm>
              <a:off x="2166120" y="24034186"/>
              <a:ext cx="537759" cy="1947063"/>
              <a:chOff x="2166120" y="24034186"/>
              <a:chExt cx="537759" cy="1947063"/>
            </a:xfrm>
          </p:grpSpPr>
          <p:sp>
            <p:nvSpPr>
              <p:cNvPr id="711" name="TextBox 710">
                <a:extLst>
                  <a:ext uri="{FF2B5EF4-FFF2-40B4-BE49-F238E27FC236}">
                    <a16:creationId xmlns:a16="http://schemas.microsoft.com/office/drawing/2014/main" id="{D44BA601-773F-05EB-007A-ED40D267690D}"/>
                  </a:ext>
                </a:extLst>
              </p:cNvPr>
              <p:cNvSpPr txBox="1"/>
              <p:nvPr/>
            </p:nvSpPr>
            <p:spPr>
              <a:xfrm rot="16200000">
                <a:off x="1314481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48802271-7FB4-74AB-BC5E-3EDCE6F05E2D}"/>
                  </a:ext>
                </a:extLst>
              </p:cNvPr>
              <p:cNvSpPr txBox="1"/>
              <p:nvPr/>
            </p:nvSpPr>
            <p:spPr>
              <a:xfrm rot="16200000">
                <a:off x="1608455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DE45AD23-601B-E0ED-8F9F-9BB93C1555AB}"/>
              </a:ext>
            </a:extLst>
          </p:cNvPr>
          <p:cNvGrpSpPr/>
          <p:nvPr/>
        </p:nvGrpSpPr>
        <p:grpSpPr>
          <a:xfrm>
            <a:off x="2860207" y="23852123"/>
            <a:ext cx="716281" cy="2161096"/>
            <a:chOff x="2860207" y="23852123"/>
            <a:chExt cx="716281" cy="2161096"/>
          </a:xfrm>
        </p:grpSpPr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86A93077-9F5A-2849-8491-271F7753D4DB}"/>
                </a:ext>
              </a:extLst>
            </p:cNvPr>
            <p:cNvGrpSpPr/>
            <p:nvPr/>
          </p:nvGrpSpPr>
          <p:grpSpPr>
            <a:xfrm>
              <a:off x="2860207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4" name="Picture 673">
                <a:extLst>
                  <a:ext uri="{FF2B5EF4-FFF2-40B4-BE49-F238E27FC236}">
                    <a16:creationId xmlns:a16="http://schemas.microsoft.com/office/drawing/2014/main" id="{1D6A52A9-390D-CEA1-4FFA-95592DCEF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5" name="Picture 674">
                <a:extLst>
                  <a:ext uri="{FF2B5EF4-FFF2-40B4-BE49-F238E27FC236}">
                    <a16:creationId xmlns:a16="http://schemas.microsoft.com/office/drawing/2014/main" id="{A7099693-A563-7DE0-93AD-A5F3EAAC4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6" name="Picture 675">
                <a:extLst>
                  <a:ext uri="{FF2B5EF4-FFF2-40B4-BE49-F238E27FC236}">
                    <a16:creationId xmlns:a16="http://schemas.microsoft.com/office/drawing/2014/main" id="{9F9B3B57-1A24-760F-795E-5CCA2293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340F63CF-CCE9-5FDC-9711-D2A81A775433}"/>
                </a:ext>
              </a:extLst>
            </p:cNvPr>
            <p:cNvGrpSpPr/>
            <p:nvPr/>
          </p:nvGrpSpPr>
          <p:grpSpPr>
            <a:xfrm>
              <a:off x="2950352" y="24066156"/>
              <a:ext cx="537759" cy="1947063"/>
              <a:chOff x="2950352" y="24066156"/>
              <a:chExt cx="537759" cy="1947063"/>
            </a:xfrm>
          </p:grpSpPr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3E62D983-BAFD-CE0F-A4BC-047556A77992}"/>
                  </a:ext>
                </a:extLst>
              </p:cNvPr>
              <p:cNvSpPr txBox="1"/>
              <p:nvPr/>
            </p:nvSpPr>
            <p:spPr>
              <a:xfrm rot="16200000">
                <a:off x="2098713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47998374-AD8E-7337-5549-2F1F1F1FC582}"/>
                  </a:ext>
                </a:extLst>
              </p:cNvPr>
              <p:cNvSpPr txBox="1"/>
              <p:nvPr/>
            </p:nvSpPr>
            <p:spPr>
              <a:xfrm rot="16200000">
                <a:off x="2392687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9" name="Group 808">
            <a:extLst>
              <a:ext uri="{FF2B5EF4-FFF2-40B4-BE49-F238E27FC236}">
                <a16:creationId xmlns:a16="http://schemas.microsoft.com/office/drawing/2014/main" id="{CA3F0FD8-62BA-C462-189B-7F9E53A1A9F7}"/>
              </a:ext>
            </a:extLst>
          </p:cNvPr>
          <p:cNvGrpSpPr/>
          <p:nvPr/>
        </p:nvGrpSpPr>
        <p:grpSpPr>
          <a:xfrm>
            <a:off x="3684242" y="23847361"/>
            <a:ext cx="716281" cy="2165858"/>
            <a:chOff x="3684242" y="23847361"/>
            <a:chExt cx="716281" cy="2165858"/>
          </a:xfrm>
        </p:grpSpPr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E7C602F7-968A-2783-6111-9A51C56873FE}"/>
                </a:ext>
              </a:extLst>
            </p:cNvPr>
            <p:cNvGrpSpPr/>
            <p:nvPr/>
          </p:nvGrpSpPr>
          <p:grpSpPr>
            <a:xfrm>
              <a:off x="3684242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9" name="Picture 668">
                <a:extLst>
                  <a:ext uri="{FF2B5EF4-FFF2-40B4-BE49-F238E27FC236}">
                    <a16:creationId xmlns:a16="http://schemas.microsoft.com/office/drawing/2014/main" id="{08ED6F14-8753-A0A0-B384-C3F1F9DC5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0" name="Picture 669">
                <a:extLst>
                  <a:ext uri="{FF2B5EF4-FFF2-40B4-BE49-F238E27FC236}">
                    <a16:creationId xmlns:a16="http://schemas.microsoft.com/office/drawing/2014/main" id="{936A912A-534C-2354-BAB3-DC7DFD238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1" name="Picture 670">
                <a:extLst>
                  <a:ext uri="{FF2B5EF4-FFF2-40B4-BE49-F238E27FC236}">
                    <a16:creationId xmlns:a16="http://schemas.microsoft.com/office/drawing/2014/main" id="{5992EFB8-4A6C-7758-AEF4-6C3A2AFA9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9B83449C-32AC-1766-E243-7AE78519BE62}"/>
                </a:ext>
              </a:extLst>
            </p:cNvPr>
            <p:cNvGrpSpPr/>
            <p:nvPr/>
          </p:nvGrpSpPr>
          <p:grpSpPr>
            <a:xfrm>
              <a:off x="3753954" y="24066156"/>
              <a:ext cx="537759" cy="1947063"/>
              <a:chOff x="3753954" y="24066156"/>
              <a:chExt cx="537759" cy="1947063"/>
            </a:xfrm>
          </p:grpSpPr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B390824D-0933-36B1-EE38-1CB6C4123C2B}"/>
                  </a:ext>
                </a:extLst>
              </p:cNvPr>
              <p:cNvSpPr txBox="1"/>
              <p:nvPr/>
            </p:nvSpPr>
            <p:spPr>
              <a:xfrm rot="16200000">
                <a:off x="2902315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77BDBF4C-D713-5A5D-45BD-A7915DB613B5}"/>
                  </a:ext>
                </a:extLst>
              </p:cNvPr>
              <p:cNvSpPr txBox="1"/>
              <p:nvPr/>
            </p:nvSpPr>
            <p:spPr>
              <a:xfrm rot="16200000">
                <a:off x="3196289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9613A53F-874E-B1E1-A9C9-093BE8A1E81D}"/>
              </a:ext>
            </a:extLst>
          </p:cNvPr>
          <p:cNvGrpSpPr/>
          <p:nvPr/>
        </p:nvGrpSpPr>
        <p:grpSpPr>
          <a:xfrm>
            <a:off x="4455756" y="23847361"/>
            <a:ext cx="716281" cy="2161096"/>
            <a:chOff x="4455756" y="23847361"/>
            <a:chExt cx="716281" cy="2161096"/>
          </a:xfrm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2FB97B16-1009-25F4-CF86-CA9C8489A11F}"/>
                </a:ext>
              </a:extLst>
            </p:cNvPr>
            <p:cNvGrpSpPr/>
            <p:nvPr/>
          </p:nvGrpSpPr>
          <p:grpSpPr>
            <a:xfrm>
              <a:off x="4455756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6" name="Picture 665">
                <a:extLst>
                  <a:ext uri="{FF2B5EF4-FFF2-40B4-BE49-F238E27FC236}">
                    <a16:creationId xmlns:a16="http://schemas.microsoft.com/office/drawing/2014/main" id="{762FAEC8-51A8-956C-F1B6-A43264367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67" name="Picture 666">
                <a:extLst>
                  <a:ext uri="{FF2B5EF4-FFF2-40B4-BE49-F238E27FC236}">
                    <a16:creationId xmlns:a16="http://schemas.microsoft.com/office/drawing/2014/main" id="{F0BCECBB-80C7-F3DE-5432-9ED4CDD4D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68" name="Picture 667">
                <a:extLst>
                  <a:ext uri="{FF2B5EF4-FFF2-40B4-BE49-F238E27FC236}">
                    <a16:creationId xmlns:a16="http://schemas.microsoft.com/office/drawing/2014/main" id="{9BB30380-C0C2-ABCB-833E-817AB42FA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8" name="Group 777">
              <a:extLst>
                <a:ext uri="{FF2B5EF4-FFF2-40B4-BE49-F238E27FC236}">
                  <a16:creationId xmlns:a16="http://schemas.microsoft.com/office/drawing/2014/main" id="{3DB972D0-5901-0E1E-5C4A-0FC5B2EA0A71}"/>
                </a:ext>
              </a:extLst>
            </p:cNvPr>
            <p:cNvGrpSpPr/>
            <p:nvPr/>
          </p:nvGrpSpPr>
          <p:grpSpPr>
            <a:xfrm>
              <a:off x="4526722" y="24034186"/>
              <a:ext cx="537759" cy="1947063"/>
              <a:chOff x="4526722" y="24034186"/>
              <a:chExt cx="537759" cy="1947063"/>
            </a:xfrm>
          </p:grpSpPr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F6197F95-4FE8-CF65-7BCA-DA9988E6F1C6}"/>
                  </a:ext>
                </a:extLst>
              </p:cNvPr>
              <p:cNvSpPr txBox="1"/>
              <p:nvPr/>
            </p:nvSpPr>
            <p:spPr>
              <a:xfrm rot="16200000">
                <a:off x="3675083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8" name="TextBox 717">
                <a:extLst>
                  <a:ext uri="{FF2B5EF4-FFF2-40B4-BE49-F238E27FC236}">
                    <a16:creationId xmlns:a16="http://schemas.microsoft.com/office/drawing/2014/main" id="{8EC1E3EE-20FB-F500-1964-8F3AEE78D21B}"/>
                  </a:ext>
                </a:extLst>
              </p:cNvPr>
              <p:cNvSpPr txBox="1"/>
              <p:nvPr/>
            </p:nvSpPr>
            <p:spPr>
              <a:xfrm rot="16200000">
                <a:off x="3969057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4F9B15EE-DE4D-C707-577D-CE2160B59758}"/>
              </a:ext>
            </a:extLst>
          </p:cNvPr>
          <p:cNvGrpSpPr/>
          <p:nvPr/>
        </p:nvGrpSpPr>
        <p:grpSpPr>
          <a:xfrm>
            <a:off x="5719475" y="27967871"/>
            <a:ext cx="716281" cy="2161096"/>
            <a:chOff x="5719475" y="27967871"/>
            <a:chExt cx="716281" cy="2161096"/>
          </a:xfrm>
        </p:grpSpPr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7881CD14-CC88-0838-88D8-2C3B317F4E12}"/>
                </a:ext>
              </a:extLst>
            </p:cNvPr>
            <p:cNvGrpSpPr/>
            <p:nvPr/>
          </p:nvGrpSpPr>
          <p:grpSpPr>
            <a:xfrm>
              <a:off x="5719475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8" name="Picture 637">
                <a:extLst>
                  <a:ext uri="{FF2B5EF4-FFF2-40B4-BE49-F238E27FC236}">
                    <a16:creationId xmlns:a16="http://schemas.microsoft.com/office/drawing/2014/main" id="{034CED52-BEB4-F89C-4992-57DD82538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9" name="Picture 638">
                <a:extLst>
                  <a:ext uri="{FF2B5EF4-FFF2-40B4-BE49-F238E27FC236}">
                    <a16:creationId xmlns:a16="http://schemas.microsoft.com/office/drawing/2014/main" id="{B5F0A503-CCDB-D1F8-AC37-70A8F412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40" name="Picture 639">
                <a:extLst>
                  <a:ext uri="{FF2B5EF4-FFF2-40B4-BE49-F238E27FC236}">
                    <a16:creationId xmlns:a16="http://schemas.microsoft.com/office/drawing/2014/main" id="{9DC63E3C-2C89-909D-DEAF-CEA5558D1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7ADE3FAA-B3CB-578E-B7FC-EC023CB803FE}"/>
                </a:ext>
              </a:extLst>
            </p:cNvPr>
            <p:cNvSpPr txBox="1"/>
            <p:nvPr/>
          </p:nvSpPr>
          <p:spPr>
            <a:xfrm rot="16200000">
              <a:off x="4948127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6174735F-C201-28A1-37CC-E798EFA9F670}"/>
                </a:ext>
              </a:extLst>
            </p:cNvPr>
            <p:cNvSpPr txBox="1"/>
            <p:nvPr/>
          </p:nvSpPr>
          <p:spPr>
            <a:xfrm rot="16200000">
              <a:off x="5242101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5" name="Group 804">
            <a:extLst>
              <a:ext uri="{FF2B5EF4-FFF2-40B4-BE49-F238E27FC236}">
                <a16:creationId xmlns:a16="http://schemas.microsoft.com/office/drawing/2014/main" id="{8F27C2E6-C763-DCFE-AED9-544D51CC3D2A}"/>
              </a:ext>
            </a:extLst>
          </p:cNvPr>
          <p:cNvGrpSpPr/>
          <p:nvPr/>
        </p:nvGrpSpPr>
        <p:grpSpPr>
          <a:xfrm>
            <a:off x="6490989" y="27967871"/>
            <a:ext cx="716281" cy="2161096"/>
            <a:chOff x="6490989" y="27967871"/>
            <a:chExt cx="716281" cy="2161096"/>
          </a:xfrm>
        </p:grpSpPr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87B8F7A3-B437-3D8D-6DAC-F864BCC2E49E}"/>
                </a:ext>
              </a:extLst>
            </p:cNvPr>
            <p:cNvGrpSpPr/>
            <p:nvPr/>
          </p:nvGrpSpPr>
          <p:grpSpPr>
            <a:xfrm>
              <a:off x="6490989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5" name="Picture 634">
                <a:extLst>
                  <a:ext uri="{FF2B5EF4-FFF2-40B4-BE49-F238E27FC236}">
                    <a16:creationId xmlns:a16="http://schemas.microsoft.com/office/drawing/2014/main" id="{DDFF06AE-ECE0-BABD-CEE0-12D72869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EB5E2CCE-1BF5-0980-6A59-F7480504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7" name="Picture 636">
                <a:extLst>
                  <a:ext uri="{FF2B5EF4-FFF2-40B4-BE49-F238E27FC236}">
                    <a16:creationId xmlns:a16="http://schemas.microsoft.com/office/drawing/2014/main" id="{760C6A6E-494E-9889-9E40-03480EF2A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650DA1F4-C67E-A664-664B-42DFD451694D}"/>
                </a:ext>
              </a:extLst>
            </p:cNvPr>
            <p:cNvSpPr txBox="1"/>
            <p:nvPr/>
          </p:nvSpPr>
          <p:spPr>
            <a:xfrm rot="16200000">
              <a:off x="571144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E7D68E98-C3B1-8B2C-1961-B0B67A100D7C}"/>
                </a:ext>
              </a:extLst>
            </p:cNvPr>
            <p:cNvSpPr txBox="1"/>
            <p:nvPr/>
          </p:nvSpPr>
          <p:spPr>
            <a:xfrm rot="16200000">
              <a:off x="600542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48452238-C5E3-D5BA-EFF0-91605767838B}"/>
              </a:ext>
            </a:extLst>
          </p:cNvPr>
          <p:cNvGrpSpPr/>
          <p:nvPr/>
        </p:nvGrpSpPr>
        <p:grpSpPr>
          <a:xfrm>
            <a:off x="7315024" y="27963109"/>
            <a:ext cx="716281" cy="2161096"/>
            <a:chOff x="7315024" y="27963109"/>
            <a:chExt cx="716281" cy="2161096"/>
          </a:xfrm>
        </p:grpSpPr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FF2F2C32-E9B0-B00E-ACA4-4A7D74E58FEA}"/>
                </a:ext>
              </a:extLst>
            </p:cNvPr>
            <p:cNvGrpSpPr/>
            <p:nvPr/>
          </p:nvGrpSpPr>
          <p:grpSpPr>
            <a:xfrm>
              <a:off x="7315024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30" name="Picture 629">
                <a:extLst>
                  <a:ext uri="{FF2B5EF4-FFF2-40B4-BE49-F238E27FC236}">
                    <a16:creationId xmlns:a16="http://schemas.microsoft.com/office/drawing/2014/main" id="{F60973FB-4D1E-CF23-9E63-84E322DF5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1" name="Picture 630">
                <a:extLst>
                  <a:ext uri="{FF2B5EF4-FFF2-40B4-BE49-F238E27FC236}">
                    <a16:creationId xmlns:a16="http://schemas.microsoft.com/office/drawing/2014/main" id="{EE266041-C7B2-8296-7978-5A80E640F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2" name="Picture 631">
                <a:extLst>
                  <a:ext uri="{FF2B5EF4-FFF2-40B4-BE49-F238E27FC236}">
                    <a16:creationId xmlns:a16="http://schemas.microsoft.com/office/drawing/2014/main" id="{A4C54FD0-A8B3-ED9B-CE07-E1282472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E3ACD489-F751-5A57-B02F-59C5BC5A03E5}"/>
                </a:ext>
              </a:extLst>
            </p:cNvPr>
            <p:cNvSpPr txBox="1"/>
            <p:nvPr/>
          </p:nvSpPr>
          <p:spPr>
            <a:xfrm rot="16200000">
              <a:off x="6539294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3767ADCC-2F85-AE35-FA49-BA12352A145B}"/>
                </a:ext>
              </a:extLst>
            </p:cNvPr>
            <p:cNvSpPr txBox="1"/>
            <p:nvPr/>
          </p:nvSpPr>
          <p:spPr>
            <a:xfrm rot="16200000">
              <a:off x="683326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BF6448C5-C023-9C16-888A-3D37376ADD64}"/>
              </a:ext>
            </a:extLst>
          </p:cNvPr>
          <p:cNvGrpSpPr/>
          <p:nvPr/>
        </p:nvGrpSpPr>
        <p:grpSpPr>
          <a:xfrm>
            <a:off x="8086538" y="27963109"/>
            <a:ext cx="716281" cy="2161096"/>
            <a:chOff x="8086538" y="27963109"/>
            <a:chExt cx="716281" cy="2161096"/>
          </a:xfrm>
        </p:grpSpPr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D4D26AC4-CE5D-D109-8367-B1DBD2F5764A}"/>
                </a:ext>
              </a:extLst>
            </p:cNvPr>
            <p:cNvGrpSpPr/>
            <p:nvPr/>
          </p:nvGrpSpPr>
          <p:grpSpPr>
            <a:xfrm>
              <a:off x="8086538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27" name="Picture 626">
                <a:extLst>
                  <a:ext uri="{FF2B5EF4-FFF2-40B4-BE49-F238E27FC236}">
                    <a16:creationId xmlns:a16="http://schemas.microsoft.com/office/drawing/2014/main" id="{B0744FDC-34FB-ED99-2D98-6289C4EA7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28" name="Picture 627">
                <a:extLst>
                  <a:ext uri="{FF2B5EF4-FFF2-40B4-BE49-F238E27FC236}">
                    <a16:creationId xmlns:a16="http://schemas.microsoft.com/office/drawing/2014/main" id="{B0BCF7CE-4F4E-804C-60CD-E8F79B23A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29" name="Picture 628">
                <a:extLst>
                  <a:ext uri="{FF2B5EF4-FFF2-40B4-BE49-F238E27FC236}">
                    <a16:creationId xmlns:a16="http://schemas.microsoft.com/office/drawing/2014/main" id="{98535DCA-40B4-7558-DF04-90AFA9B2B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68768DFA-EECE-C31D-986C-9D9E268C734E}"/>
                </a:ext>
              </a:extLst>
            </p:cNvPr>
            <p:cNvSpPr txBox="1"/>
            <p:nvPr/>
          </p:nvSpPr>
          <p:spPr>
            <a:xfrm rot="16200000">
              <a:off x="731343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0472B5CC-CB39-79C9-D243-CC2D53519A78}"/>
                </a:ext>
              </a:extLst>
            </p:cNvPr>
            <p:cNvSpPr txBox="1"/>
            <p:nvPr/>
          </p:nvSpPr>
          <p:spPr>
            <a:xfrm rot="16200000">
              <a:off x="760741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sp>
        <p:nvSpPr>
          <p:cNvPr id="727" name="TextBox 726">
            <a:extLst>
              <a:ext uri="{FF2B5EF4-FFF2-40B4-BE49-F238E27FC236}">
                <a16:creationId xmlns:a16="http://schemas.microsoft.com/office/drawing/2014/main" id="{CE02E183-1F66-363F-AB26-4F975001FE7D}"/>
              </a:ext>
            </a:extLst>
          </p:cNvPr>
          <p:cNvSpPr txBox="1"/>
          <p:nvPr/>
        </p:nvSpPr>
        <p:spPr>
          <a:xfrm rot="16200000">
            <a:off x="11393848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3CF15ABE-A54E-B810-CDAA-9BEB23CCE9DB}"/>
              </a:ext>
            </a:extLst>
          </p:cNvPr>
          <p:cNvSpPr txBox="1"/>
          <p:nvPr/>
        </p:nvSpPr>
        <p:spPr>
          <a:xfrm rot="16200000">
            <a:off x="11687822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3286CE24-76BA-5234-1316-CC7753696A0C}"/>
              </a:ext>
            </a:extLst>
          </p:cNvPr>
          <p:cNvSpPr txBox="1"/>
          <p:nvPr/>
        </p:nvSpPr>
        <p:spPr>
          <a:xfrm rot="16200000">
            <a:off x="1215716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C17AAD20-7257-47F1-514B-1D5FF3142056}"/>
              </a:ext>
            </a:extLst>
          </p:cNvPr>
          <p:cNvSpPr txBox="1"/>
          <p:nvPr/>
        </p:nvSpPr>
        <p:spPr>
          <a:xfrm rot="16200000">
            <a:off x="1245114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CB3185E3-D65D-A225-E2BE-1D1CE1EE80AB}"/>
              </a:ext>
            </a:extLst>
          </p:cNvPr>
          <p:cNvSpPr txBox="1"/>
          <p:nvPr/>
        </p:nvSpPr>
        <p:spPr>
          <a:xfrm rot="16200000">
            <a:off x="12985015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45AF43C7-4F4B-FC97-B5BC-B20575C1166B}"/>
              </a:ext>
            </a:extLst>
          </p:cNvPr>
          <p:cNvSpPr txBox="1"/>
          <p:nvPr/>
        </p:nvSpPr>
        <p:spPr>
          <a:xfrm rot="16200000">
            <a:off x="1327898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99177E9B-6CA6-8595-6CFA-3A3111A9C3BC}"/>
              </a:ext>
            </a:extLst>
          </p:cNvPr>
          <p:cNvSpPr txBox="1"/>
          <p:nvPr/>
        </p:nvSpPr>
        <p:spPr>
          <a:xfrm rot="16200000">
            <a:off x="1375915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F6905FB1-F5E6-D1BF-4C98-B5A45F635323}"/>
              </a:ext>
            </a:extLst>
          </p:cNvPr>
          <p:cNvSpPr txBox="1"/>
          <p:nvPr/>
        </p:nvSpPr>
        <p:spPr>
          <a:xfrm rot="16200000">
            <a:off x="1405313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id="{020C3669-0094-1C09-B45E-E62C5E01A35A}"/>
              </a:ext>
            </a:extLst>
          </p:cNvPr>
          <p:cNvSpPr txBox="1"/>
          <p:nvPr/>
        </p:nvSpPr>
        <p:spPr>
          <a:xfrm rot="16200000">
            <a:off x="14994730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D92FA8C1-37E1-3093-0C84-840B81D77FBE}"/>
              </a:ext>
            </a:extLst>
          </p:cNvPr>
          <p:cNvSpPr txBox="1"/>
          <p:nvPr/>
        </p:nvSpPr>
        <p:spPr>
          <a:xfrm rot="16200000">
            <a:off x="15288704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B50CD4D9-8579-E7CE-AB97-88ED6F6AD246}"/>
              </a:ext>
            </a:extLst>
          </p:cNvPr>
          <p:cNvSpPr txBox="1"/>
          <p:nvPr/>
        </p:nvSpPr>
        <p:spPr>
          <a:xfrm rot="16200000">
            <a:off x="1575805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CA5E1BE9-EC02-1366-1F06-E7AB057D5813}"/>
              </a:ext>
            </a:extLst>
          </p:cNvPr>
          <p:cNvSpPr txBox="1"/>
          <p:nvPr/>
        </p:nvSpPr>
        <p:spPr>
          <a:xfrm rot="16200000">
            <a:off x="1605202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7DDFF563-48DC-11E6-9AA4-798DCA8B3181}"/>
              </a:ext>
            </a:extLst>
          </p:cNvPr>
          <p:cNvSpPr txBox="1"/>
          <p:nvPr/>
        </p:nvSpPr>
        <p:spPr>
          <a:xfrm rot="16200000">
            <a:off x="16585897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A5F3A68F-DB22-6287-0529-35EACB7B74A9}"/>
              </a:ext>
            </a:extLst>
          </p:cNvPr>
          <p:cNvSpPr txBox="1"/>
          <p:nvPr/>
        </p:nvSpPr>
        <p:spPr>
          <a:xfrm rot="16200000">
            <a:off x="1687987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268A6125-39D5-2E7C-0838-974DE330CE49}"/>
              </a:ext>
            </a:extLst>
          </p:cNvPr>
          <p:cNvSpPr txBox="1"/>
          <p:nvPr/>
        </p:nvSpPr>
        <p:spPr>
          <a:xfrm rot="16200000">
            <a:off x="1736004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2E02E7BA-24C4-3A33-10E6-7BA298F4CA8C}"/>
              </a:ext>
            </a:extLst>
          </p:cNvPr>
          <p:cNvSpPr txBox="1"/>
          <p:nvPr/>
        </p:nvSpPr>
        <p:spPr>
          <a:xfrm rot="16200000">
            <a:off x="1765401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grpSp>
        <p:nvGrpSpPr>
          <p:cNvPr id="802" name="Group 801">
            <a:extLst>
              <a:ext uri="{FF2B5EF4-FFF2-40B4-BE49-F238E27FC236}">
                <a16:creationId xmlns:a16="http://schemas.microsoft.com/office/drawing/2014/main" id="{6F26AB23-B23D-C854-AEE0-F7CF9BEFA326}"/>
              </a:ext>
            </a:extLst>
          </p:cNvPr>
          <p:cNvGrpSpPr/>
          <p:nvPr/>
        </p:nvGrpSpPr>
        <p:grpSpPr>
          <a:xfrm>
            <a:off x="8819529" y="35010261"/>
            <a:ext cx="716281" cy="2166307"/>
            <a:chOff x="8956689" y="35010261"/>
            <a:chExt cx="716281" cy="2166307"/>
          </a:xfrm>
        </p:grpSpPr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034F897B-974F-1694-DB6F-63EE6ABF76D7}"/>
                </a:ext>
              </a:extLst>
            </p:cNvPr>
            <p:cNvGrpSpPr/>
            <p:nvPr/>
          </p:nvGrpSpPr>
          <p:grpSpPr>
            <a:xfrm>
              <a:off x="8956689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60" name="Picture 559">
                <a:extLst>
                  <a:ext uri="{FF2B5EF4-FFF2-40B4-BE49-F238E27FC236}">
                    <a16:creationId xmlns:a16="http://schemas.microsoft.com/office/drawing/2014/main" id="{43F0E2DD-A90B-5F37-1557-0275C8459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61" name="Picture 560">
                <a:extLst>
                  <a:ext uri="{FF2B5EF4-FFF2-40B4-BE49-F238E27FC236}">
                    <a16:creationId xmlns:a16="http://schemas.microsoft.com/office/drawing/2014/main" id="{40361199-0F29-816F-C64B-4AA669F8A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62" name="Picture 561">
                <a:extLst>
                  <a:ext uri="{FF2B5EF4-FFF2-40B4-BE49-F238E27FC236}">
                    <a16:creationId xmlns:a16="http://schemas.microsoft.com/office/drawing/2014/main" id="{88E49558-C749-AFE5-B8FD-38E197945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3" name="TextBox 742">
              <a:extLst>
                <a:ext uri="{FF2B5EF4-FFF2-40B4-BE49-F238E27FC236}">
                  <a16:creationId xmlns:a16="http://schemas.microsoft.com/office/drawing/2014/main" id="{2926E9B7-136F-DED0-98D5-C34924D978DF}"/>
                </a:ext>
              </a:extLst>
            </p:cNvPr>
            <p:cNvSpPr txBox="1"/>
            <p:nvPr/>
          </p:nvSpPr>
          <p:spPr>
            <a:xfrm rot="16200000">
              <a:off x="8196916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2BF5FD6F-6BFD-288F-5160-46EBAFCF7DFC}"/>
                </a:ext>
              </a:extLst>
            </p:cNvPr>
            <p:cNvSpPr txBox="1"/>
            <p:nvPr/>
          </p:nvSpPr>
          <p:spPr>
            <a:xfrm rot="16200000">
              <a:off x="8490890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ABAA753B-EE7B-79F7-771B-470BD4756D10}"/>
              </a:ext>
            </a:extLst>
          </p:cNvPr>
          <p:cNvGrpSpPr/>
          <p:nvPr/>
        </p:nvGrpSpPr>
        <p:grpSpPr>
          <a:xfrm>
            <a:off x="9591043" y="35010261"/>
            <a:ext cx="716281" cy="2166307"/>
            <a:chOff x="9728203" y="35010261"/>
            <a:chExt cx="716281" cy="2166307"/>
          </a:xfrm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FFB7EC0B-8A25-A788-4344-18F4FEBE1393}"/>
                </a:ext>
              </a:extLst>
            </p:cNvPr>
            <p:cNvGrpSpPr/>
            <p:nvPr/>
          </p:nvGrpSpPr>
          <p:grpSpPr>
            <a:xfrm>
              <a:off x="9728203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57" name="Picture 556">
                <a:extLst>
                  <a:ext uri="{FF2B5EF4-FFF2-40B4-BE49-F238E27FC236}">
                    <a16:creationId xmlns:a16="http://schemas.microsoft.com/office/drawing/2014/main" id="{B8BC3BFD-C902-532C-1EBE-565327C66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8" name="Picture 557">
                <a:extLst>
                  <a:ext uri="{FF2B5EF4-FFF2-40B4-BE49-F238E27FC236}">
                    <a16:creationId xmlns:a16="http://schemas.microsoft.com/office/drawing/2014/main" id="{2741A7F2-2D5B-2384-BC6E-82CA716D4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9" name="Picture 558">
                <a:extLst>
                  <a:ext uri="{FF2B5EF4-FFF2-40B4-BE49-F238E27FC236}">
                    <a16:creationId xmlns:a16="http://schemas.microsoft.com/office/drawing/2014/main" id="{5E3BA38E-1E50-0320-3904-ADBE44966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id="{3052ACB0-D770-AD22-3FE9-C259DAA85A0B}"/>
                </a:ext>
              </a:extLst>
            </p:cNvPr>
            <p:cNvSpPr txBox="1"/>
            <p:nvPr/>
          </p:nvSpPr>
          <p:spPr>
            <a:xfrm rot="16200000">
              <a:off x="896023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BD8674DC-B8BB-5339-924F-02FF03B4C04D}"/>
                </a:ext>
              </a:extLst>
            </p:cNvPr>
            <p:cNvSpPr txBox="1"/>
            <p:nvPr/>
          </p:nvSpPr>
          <p:spPr>
            <a:xfrm rot="16200000">
              <a:off x="925421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F1C82C82-CCC8-9723-EE07-8800DDAC57C1}"/>
              </a:ext>
            </a:extLst>
          </p:cNvPr>
          <p:cNvGrpSpPr/>
          <p:nvPr/>
        </p:nvGrpSpPr>
        <p:grpSpPr>
          <a:xfrm>
            <a:off x="10415078" y="35005499"/>
            <a:ext cx="716281" cy="2171069"/>
            <a:chOff x="10552238" y="35005499"/>
            <a:chExt cx="716281" cy="2171069"/>
          </a:xfrm>
        </p:grpSpPr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6D0A18-1266-13EE-FB66-ED45155926A8}"/>
                </a:ext>
              </a:extLst>
            </p:cNvPr>
            <p:cNvGrpSpPr/>
            <p:nvPr/>
          </p:nvGrpSpPr>
          <p:grpSpPr>
            <a:xfrm>
              <a:off x="10552238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52" name="Picture 551">
                <a:extLst>
                  <a:ext uri="{FF2B5EF4-FFF2-40B4-BE49-F238E27FC236}">
                    <a16:creationId xmlns:a16="http://schemas.microsoft.com/office/drawing/2014/main" id="{F811B2D6-17FC-EA9D-0E12-0453D901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3" name="Picture 552">
                <a:extLst>
                  <a:ext uri="{FF2B5EF4-FFF2-40B4-BE49-F238E27FC236}">
                    <a16:creationId xmlns:a16="http://schemas.microsoft.com/office/drawing/2014/main" id="{6C056DB8-9FA2-A1E1-3286-20CDE4922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4" name="Picture 553">
                <a:extLst>
                  <a:ext uri="{FF2B5EF4-FFF2-40B4-BE49-F238E27FC236}">
                    <a16:creationId xmlns:a16="http://schemas.microsoft.com/office/drawing/2014/main" id="{269B0387-DDD9-D44F-6F8C-75E1D4FD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B5AF8F1A-6310-A987-C67D-A157DB14F531}"/>
                </a:ext>
              </a:extLst>
            </p:cNvPr>
            <p:cNvSpPr txBox="1"/>
            <p:nvPr/>
          </p:nvSpPr>
          <p:spPr>
            <a:xfrm rot="16200000">
              <a:off x="9788083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8" name="TextBox 747">
              <a:extLst>
                <a:ext uri="{FF2B5EF4-FFF2-40B4-BE49-F238E27FC236}">
                  <a16:creationId xmlns:a16="http://schemas.microsoft.com/office/drawing/2014/main" id="{332BF4F9-ACA9-4221-AFEA-48F06366A7A2}"/>
                </a:ext>
              </a:extLst>
            </p:cNvPr>
            <p:cNvSpPr txBox="1"/>
            <p:nvPr/>
          </p:nvSpPr>
          <p:spPr>
            <a:xfrm rot="16200000">
              <a:off x="1008205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9" name="Group 798">
            <a:extLst>
              <a:ext uri="{FF2B5EF4-FFF2-40B4-BE49-F238E27FC236}">
                <a16:creationId xmlns:a16="http://schemas.microsoft.com/office/drawing/2014/main" id="{1D192455-0B93-65B8-4884-7587C3345A30}"/>
              </a:ext>
            </a:extLst>
          </p:cNvPr>
          <p:cNvGrpSpPr/>
          <p:nvPr/>
        </p:nvGrpSpPr>
        <p:grpSpPr>
          <a:xfrm>
            <a:off x="11186592" y="35005499"/>
            <a:ext cx="716281" cy="2171069"/>
            <a:chOff x="11323752" y="35005499"/>
            <a:chExt cx="716281" cy="2171069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3127394F-56D8-AA43-06DD-2734C01C72F7}"/>
                </a:ext>
              </a:extLst>
            </p:cNvPr>
            <p:cNvGrpSpPr/>
            <p:nvPr/>
          </p:nvGrpSpPr>
          <p:grpSpPr>
            <a:xfrm>
              <a:off x="11323752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49" name="Picture 548">
                <a:extLst>
                  <a:ext uri="{FF2B5EF4-FFF2-40B4-BE49-F238E27FC236}">
                    <a16:creationId xmlns:a16="http://schemas.microsoft.com/office/drawing/2014/main" id="{FC097659-28AF-19AD-325E-4785832CC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0" name="Picture 549">
                <a:extLst>
                  <a:ext uri="{FF2B5EF4-FFF2-40B4-BE49-F238E27FC236}">
                    <a16:creationId xmlns:a16="http://schemas.microsoft.com/office/drawing/2014/main" id="{00BB18EE-6C65-4A16-19D6-28C68BCBA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1" name="Picture 550">
                <a:extLst>
                  <a:ext uri="{FF2B5EF4-FFF2-40B4-BE49-F238E27FC236}">
                    <a16:creationId xmlns:a16="http://schemas.microsoft.com/office/drawing/2014/main" id="{97F42553-C77D-CCE5-2FC6-75ECBF429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E0103376-4F0C-D477-3453-EE41D44D2564}"/>
                </a:ext>
              </a:extLst>
            </p:cNvPr>
            <p:cNvSpPr txBox="1"/>
            <p:nvPr/>
          </p:nvSpPr>
          <p:spPr>
            <a:xfrm rot="16200000">
              <a:off x="1056222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EFE7B1EC-6C1E-9DEA-3839-D213DA7216C4}"/>
                </a:ext>
              </a:extLst>
            </p:cNvPr>
            <p:cNvSpPr txBox="1"/>
            <p:nvPr/>
          </p:nvSpPr>
          <p:spPr>
            <a:xfrm rot="16200000">
              <a:off x="1085620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3479E0AF-6349-E6E5-61FF-D12E71FF677B}"/>
              </a:ext>
            </a:extLst>
          </p:cNvPr>
          <p:cNvGrpSpPr/>
          <p:nvPr/>
        </p:nvGrpSpPr>
        <p:grpSpPr>
          <a:xfrm>
            <a:off x="19089134" y="35010261"/>
            <a:ext cx="716281" cy="2223721"/>
            <a:chOff x="18936734" y="35010261"/>
            <a:chExt cx="716281" cy="2223721"/>
          </a:xfrm>
        </p:grpSpPr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3519D009-AC6F-20C4-04B9-09387DB30C3E}"/>
                </a:ext>
              </a:extLst>
            </p:cNvPr>
            <p:cNvGrpSpPr/>
            <p:nvPr/>
          </p:nvGrpSpPr>
          <p:grpSpPr>
            <a:xfrm>
              <a:off x="18936734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F1A5E6AE-1146-909C-B359-42A97FFFF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id="{D2AEB129-03E7-E5C4-9D9E-02C81D90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id="{8B810DA2-C44E-EA2D-07A1-564B30260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1" name="TextBox 750">
              <a:extLst>
                <a:ext uri="{FF2B5EF4-FFF2-40B4-BE49-F238E27FC236}">
                  <a16:creationId xmlns:a16="http://schemas.microsoft.com/office/drawing/2014/main" id="{346C55D5-B8D1-B5AD-F1AF-3219AE28D289}"/>
                </a:ext>
              </a:extLst>
            </p:cNvPr>
            <p:cNvSpPr txBox="1"/>
            <p:nvPr/>
          </p:nvSpPr>
          <p:spPr>
            <a:xfrm rot="16200000">
              <a:off x="18159281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9E8585B8-901F-B524-AD03-3EDEE2EAD589}"/>
                </a:ext>
              </a:extLst>
            </p:cNvPr>
            <p:cNvSpPr txBox="1"/>
            <p:nvPr/>
          </p:nvSpPr>
          <p:spPr>
            <a:xfrm rot="16200000">
              <a:off x="18453255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87280DBE-E7F8-04D6-7CF3-6C4215CDD43D}"/>
              </a:ext>
            </a:extLst>
          </p:cNvPr>
          <p:cNvGrpSpPr/>
          <p:nvPr/>
        </p:nvGrpSpPr>
        <p:grpSpPr>
          <a:xfrm>
            <a:off x="19860648" y="35010261"/>
            <a:ext cx="716281" cy="2223721"/>
            <a:chOff x="19708248" y="35010261"/>
            <a:chExt cx="716281" cy="2223721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A8A9331B-3660-803E-1367-9E73BA646AA1}"/>
                </a:ext>
              </a:extLst>
            </p:cNvPr>
            <p:cNvGrpSpPr/>
            <p:nvPr/>
          </p:nvGrpSpPr>
          <p:grpSpPr>
            <a:xfrm>
              <a:off x="19708248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6" name="Picture 405">
                <a:extLst>
                  <a:ext uri="{FF2B5EF4-FFF2-40B4-BE49-F238E27FC236}">
                    <a16:creationId xmlns:a16="http://schemas.microsoft.com/office/drawing/2014/main" id="{F4FD9FED-F40C-6A54-8D59-1C43B66E9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07" name="Picture 406">
                <a:extLst>
                  <a:ext uri="{FF2B5EF4-FFF2-40B4-BE49-F238E27FC236}">
                    <a16:creationId xmlns:a16="http://schemas.microsoft.com/office/drawing/2014/main" id="{ADFD3883-248C-3F04-0152-0EAC2DDAC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4579511E-A9B3-66A4-04CE-B12D80264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3" name="TextBox 752">
              <a:extLst>
                <a:ext uri="{FF2B5EF4-FFF2-40B4-BE49-F238E27FC236}">
                  <a16:creationId xmlns:a16="http://schemas.microsoft.com/office/drawing/2014/main" id="{2CDE3181-B4F4-C31E-6ACE-A6DAE55A63F8}"/>
                </a:ext>
              </a:extLst>
            </p:cNvPr>
            <p:cNvSpPr txBox="1"/>
            <p:nvPr/>
          </p:nvSpPr>
          <p:spPr>
            <a:xfrm rot="16200000">
              <a:off x="1892260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4" name="TextBox 753">
              <a:extLst>
                <a:ext uri="{FF2B5EF4-FFF2-40B4-BE49-F238E27FC236}">
                  <a16:creationId xmlns:a16="http://schemas.microsoft.com/office/drawing/2014/main" id="{0F772166-C13C-45FA-F262-51BDE65EDF21}"/>
                </a:ext>
              </a:extLst>
            </p:cNvPr>
            <p:cNvSpPr txBox="1"/>
            <p:nvPr/>
          </p:nvSpPr>
          <p:spPr>
            <a:xfrm rot="16200000">
              <a:off x="1921657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68966686-0D29-5ED2-AF0D-E94638417A62}"/>
              </a:ext>
            </a:extLst>
          </p:cNvPr>
          <p:cNvGrpSpPr/>
          <p:nvPr/>
        </p:nvGrpSpPr>
        <p:grpSpPr>
          <a:xfrm>
            <a:off x="20684683" y="35005499"/>
            <a:ext cx="716281" cy="2228483"/>
            <a:chOff x="20532283" y="35005499"/>
            <a:chExt cx="716281" cy="2228483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D74049C9-3CA0-1E0B-D4BB-8DB82DF83647}"/>
                </a:ext>
              </a:extLst>
            </p:cNvPr>
            <p:cNvGrpSpPr/>
            <p:nvPr/>
          </p:nvGrpSpPr>
          <p:grpSpPr>
            <a:xfrm>
              <a:off x="20532283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7E2A80E1-0F74-A84D-97CF-9F5E4394F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id="{66036D84-46D9-9907-DCC5-CE31B752D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id="{CBBD5D63-048C-3924-0A7B-28E79F5C3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56A95DC2-51E1-BC71-076E-F52A52EAE5E2}"/>
                </a:ext>
              </a:extLst>
            </p:cNvPr>
            <p:cNvSpPr txBox="1"/>
            <p:nvPr/>
          </p:nvSpPr>
          <p:spPr>
            <a:xfrm rot="16200000">
              <a:off x="19750448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6958851D-B90C-9290-DBCA-8DEBF4858973}"/>
                </a:ext>
              </a:extLst>
            </p:cNvPr>
            <p:cNvSpPr txBox="1"/>
            <p:nvPr/>
          </p:nvSpPr>
          <p:spPr>
            <a:xfrm rot="16200000">
              <a:off x="2004442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05694CCA-B23F-63F3-1169-8713E8C299F7}"/>
              </a:ext>
            </a:extLst>
          </p:cNvPr>
          <p:cNvGrpSpPr/>
          <p:nvPr/>
        </p:nvGrpSpPr>
        <p:grpSpPr>
          <a:xfrm>
            <a:off x="21456197" y="35005499"/>
            <a:ext cx="716281" cy="2228483"/>
            <a:chOff x="21303797" y="35005499"/>
            <a:chExt cx="716281" cy="22284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AA17F-2FD6-E4B8-3D66-783560F6ED9B}"/>
                </a:ext>
              </a:extLst>
            </p:cNvPr>
            <p:cNvGrpSpPr/>
            <p:nvPr/>
          </p:nvGrpSpPr>
          <p:grpSpPr>
            <a:xfrm>
              <a:off x="21303797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id="{66BBC80B-8703-ECEA-5002-947E806F2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73B5F906-C1C6-9845-BD95-84F288C90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id="{46223643-D143-02EF-1CB5-C82D75ACC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7" name="TextBox 756">
              <a:extLst>
                <a:ext uri="{FF2B5EF4-FFF2-40B4-BE49-F238E27FC236}">
                  <a16:creationId xmlns:a16="http://schemas.microsoft.com/office/drawing/2014/main" id="{B6A6FB70-7F1E-2FF3-21CA-B8FC6E1B3570}"/>
                </a:ext>
              </a:extLst>
            </p:cNvPr>
            <p:cNvSpPr txBox="1"/>
            <p:nvPr/>
          </p:nvSpPr>
          <p:spPr>
            <a:xfrm rot="16200000">
              <a:off x="2052459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2EF3C23E-B515-8673-D913-DBD323978F1F}"/>
                </a:ext>
              </a:extLst>
            </p:cNvPr>
            <p:cNvSpPr txBox="1"/>
            <p:nvPr/>
          </p:nvSpPr>
          <p:spPr>
            <a:xfrm rot="16200000">
              <a:off x="2081856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4" name="Group 793">
            <a:extLst>
              <a:ext uri="{FF2B5EF4-FFF2-40B4-BE49-F238E27FC236}">
                <a16:creationId xmlns:a16="http://schemas.microsoft.com/office/drawing/2014/main" id="{42EE3D06-54AC-A99D-7FE6-86023184F372}"/>
              </a:ext>
            </a:extLst>
          </p:cNvPr>
          <p:cNvGrpSpPr/>
          <p:nvPr/>
        </p:nvGrpSpPr>
        <p:grpSpPr>
          <a:xfrm>
            <a:off x="22206603" y="27985006"/>
            <a:ext cx="716281" cy="2161096"/>
            <a:chOff x="22206603" y="27985006"/>
            <a:chExt cx="716281" cy="2161096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6BE4D52A-611C-D5F2-93A9-A85DBE8EB4D7}"/>
                </a:ext>
              </a:extLst>
            </p:cNvPr>
            <p:cNvGrpSpPr/>
            <p:nvPr/>
          </p:nvGrpSpPr>
          <p:grpSpPr>
            <a:xfrm>
              <a:off x="22206603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21" name="Picture 520">
                <a:extLst>
                  <a:ext uri="{FF2B5EF4-FFF2-40B4-BE49-F238E27FC236}">
                    <a16:creationId xmlns:a16="http://schemas.microsoft.com/office/drawing/2014/main" id="{E2C60692-E707-F840-0F6E-36D942824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4F0D66B8-8421-D4D6-379D-A7478926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D4CB5E6B-1072-C325-33D7-58F1CA215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88F3FD01-0C1C-BC6F-8F3E-AD5863DF4646}"/>
                </a:ext>
              </a:extLst>
            </p:cNvPr>
            <p:cNvGrpSpPr/>
            <p:nvPr/>
          </p:nvGrpSpPr>
          <p:grpSpPr>
            <a:xfrm>
              <a:off x="22272522" y="28199039"/>
              <a:ext cx="537759" cy="1947063"/>
              <a:chOff x="22272522" y="28199039"/>
              <a:chExt cx="537759" cy="1947063"/>
            </a:xfrm>
          </p:grpSpPr>
          <p:sp>
            <p:nvSpPr>
              <p:cNvPr id="759" name="TextBox 758">
                <a:extLst>
                  <a:ext uri="{FF2B5EF4-FFF2-40B4-BE49-F238E27FC236}">
                    <a16:creationId xmlns:a16="http://schemas.microsoft.com/office/drawing/2014/main" id="{70A82A21-C92F-A41C-8F62-1CA0F4DC50F4}"/>
                  </a:ext>
                </a:extLst>
              </p:cNvPr>
              <p:cNvSpPr txBox="1"/>
              <p:nvPr/>
            </p:nvSpPr>
            <p:spPr>
              <a:xfrm rot="16200000">
                <a:off x="21420883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0" name="TextBox 759">
                <a:extLst>
                  <a:ext uri="{FF2B5EF4-FFF2-40B4-BE49-F238E27FC236}">
                    <a16:creationId xmlns:a16="http://schemas.microsoft.com/office/drawing/2014/main" id="{6E20E0BF-F924-7DE4-1E78-946DBF16E75E}"/>
                  </a:ext>
                </a:extLst>
              </p:cNvPr>
              <p:cNvSpPr txBox="1"/>
              <p:nvPr/>
            </p:nvSpPr>
            <p:spPr>
              <a:xfrm rot="16200000">
                <a:off x="21714857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EB2AFE84-0E94-9922-6628-AA5A97C578E9}"/>
              </a:ext>
            </a:extLst>
          </p:cNvPr>
          <p:cNvGrpSpPr/>
          <p:nvPr/>
        </p:nvGrpSpPr>
        <p:grpSpPr>
          <a:xfrm>
            <a:off x="22978117" y="27985006"/>
            <a:ext cx="716281" cy="2161096"/>
            <a:chOff x="22978117" y="27985006"/>
            <a:chExt cx="716281" cy="2161096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FCE1196B-AE76-DD79-800A-62B399F5A7E8}"/>
                </a:ext>
              </a:extLst>
            </p:cNvPr>
            <p:cNvGrpSpPr/>
            <p:nvPr/>
          </p:nvGrpSpPr>
          <p:grpSpPr>
            <a:xfrm>
              <a:off x="22978117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18" name="Picture 517">
                <a:extLst>
                  <a:ext uri="{FF2B5EF4-FFF2-40B4-BE49-F238E27FC236}">
                    <a16:creationId xmlns:a16="http://schemas.microsoft.com/office/drawing/2014/main" id="{B7E1F5A5-6A5E-190F-32C0-605EF6B33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9" name="Picture 518">
                <a:extLst>
                  <a:ext uri="{FF2B5EF4-FFF2-40B4-BE49-F238E27FC236}">
                    <a16:creationId xmlns:a16="http://schemas.microsoft.com/office/drawing/2014/main" id="{4242B45B-D5BC-5B32-E5C0-8BC523C5D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0" name="Picture 519">
                <a:extLst>
                  <a:ext uri="{FF2B5EF4-FFF2-40B4-BE49-F238E27FC236}">
                    <a16:creationId xmlns:a16="http://schemas.microsoft.com/office/drawing/2014/main" id="{E82456B6-2997-30F2-2CF6-A6F798771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8C023261-37C4-E3DB-5FF8-FE8430ED252D}"/>
                </a:ext>
              </a:extLst>
            </p:cNvPr>
            <p:cNvGrpSpPr/>
            <p:nvPr/>
          </p:nvGrpSpPr>
          <p:grpSpPr>
            <a:xfrm>
              <a:off x="23035843" y="28199039"/>
              <a:ext cx="537759" cy="1947063"/>
              <a:chOff x="23035843" y="28199039"/>
              <a:chExt cx="537759" cy="1947063"/>
            </a:xfrm>
          </p:grpSpPr>
          <p:sp>
            <p:nvSpPr>
              <p:cNvPr id="761" name="TextBox 760">
                <a:extLst>
                  <a:ext uri="{FF2B5EF4-FFF2-40B4-BE49-F238E27FC236}">
                    <a16:creationId xmlns:a16="http://schemas.microsoft.com/office/drawing/2014/main" id="{9BD1D816-36D2-F766-897E-48C07B3FEF4A}"/>
                  </a:ext>
                </a:extLst>
              </p:cNvPr>
              <p:cNvSpPr txBox="1"/>
              <p:nvPr/>
            </p:nvSpPr>
            <p:spPr>
              <a:xfrm rot="16200000">
                <a:off x="2218420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2" name="TextBox 761">
                <a:extLst>
                  <a:ext uri="{FF2B5EF4-FFF2-40B4-BE49-F238E27FC236}">
                    <a16:creationId xmlns:a16="http://schemas.microsoft.com/office/drawing/2014/main" id="{FE1C16D4-9D30-3FB1-1F06-A7F4A80E1324}"/>
                  </a:ext>
                </a:extLst>
              </p:cNvPr>
              <p:cNvSpPr txBox="1"/>
              <p:nvPr/>
            </p:nvSpPr>
            <p:spPr>
              <a:xfrm rot="16200000">
                <a:off x="2247817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2" name="Group 791">
            <a:extLst>
              <a:ext uri="{FF2B5EF4-FFF2-40B4-BE49-F238E27FC236}">
                <a16:creationId xmlns:a16="http://schemas.microsoft.com/office/drawing/2014/main" id="{BD08AA56-DAC3-CE67-8881-7B90DD4D789F}"/>
              </a:ext>
            </a:extLst>
          </p:cNvPr>
          <p:cNvGrpSpPr/>
          <p:nvPr/>
        </p:nvGrpSpPr>
        <p:grpSpPr>
          <a:xfrm>
            <a:off x="23802152" y="27980244"/>
            <a:ext cx="716281" cy="2165858"/>
            <a:chOff x="23802152" y="27980244"/>
            <a:chExt cx="716281" cy="2165858"/>
          </a:xfrm>
        </p:grpSpPr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D8B1AFAB-E2EC-CEB8-DCF7-1460E5A1A0D0}"/>
                </a:ext>
              </a:extLst>
            </p:cNvPr>
            <p:cNvGrpSpPr/>
            <p:nvPr/>
          </p:nvGrpSpPr>
          <p:grpSpPr>
            <a:xfrm>
              <a:off x="23802152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EED29648-1D77-BED2-5753-B8D1FB715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4" name="Picture 513">
                <a:extLst>
                  <a:ext uri="{FF2B5EF4-FFF2-40B4-BE49-F238E27FC236}">
                    <a16:creationId xmlns:a16="http://schemas.microsoft.com/office/drawing/2014/main" id="{3C8D6AFD-5300-3706-4647-4B9D52CDD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305BB0DB-515C-0C78-5E4C-6153BD16F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218B0D6C-62A5-B8AD-A68A-018D08978693}"/>
                </a:ext>
              </a:extLst>
            </p:cNvPr>
            <p:cNvGrpSpPr/>
            <p:nvPr/>
          </p:nvGrpSpPr>
          <p:grpSpPr>
            <a:xfrm>
              <a:off x="23863689" y="28199039"/>
              <a:ext cx="537759" cy="1947063"/>
              <a:chOff x="23863689" y="28199039"/>
              <a:chExt cx="537759" cy="1947063"/>
            </a:xfrm>
          </p:grpSpPr>
          <p:sp>
            <p:nvSpPr>
              <p:cNvPr id="763" name="TextBox 762">
                <a:extLst>
                  <a:ext uri="{FF2B5EF4-FFF2-40B4-BE49-F238E27FC236}">
                    <a16:creationId xmlns:a16="http://schemas.microsoft.com/office/drawing/2014/main" id="{FD3DE99F-5E65-52E6-CFC2-CFA1A857DBE5}"/>
                  </a:ext>
                </a:extLst>
              </p:cNvPr>
              <p:cNvSpPr txBox="1"/>
              <p:nvPr/>
            </p:nvSpPr>
            <p:spPr>
              <a:xfrm rot="16200000">
                <a:off x="23012050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4" name="TextBox 763">
                <a:extLst>
                  <a:ext uri="{FF2B5EF4-FFF2-40B4-BE49-F238E27FC236}">
                    <a16:creationId xmlns:a16="http://schemas.microsoft.com/office/drawing/2014/main" id="{7D4F05A8-A43E-4084-D724-C9E8F2233737}"/>
                  </a:ext>
                </a:extLst>
              </p:cNvPr>
              <p:cNvSpPr txBox="1"/>
              <p:nvPr/>
            </p:nvSpPr>
            <p:spPr>
              <a:xfrm rot="16200000">
                <a:off x="2330602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41867EF6-2821-92F6-2681-538940168F46}"/>
              </a:ext>
            </a:extLst>
          </p:cNvPr>
          <p:cNvGrpSpPr/>
          <p:nvPr/>
        </p:nvGrpSpPr>
        <p:grpSpPr>
          <a:xfrm>
            <a:off x="24573666" y="27980244"/>
            <a:ext cx="716281" cy="2165858"/>
            <a:chOff x="24573666" y="27980244"/>
            <a:chExt cx="716281" cy="2165858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1165E2D9-295A-E755-B9B2-BCC497F9058D}"/>
                </a:ext>
              </a:extLst>
            </p:cNvPr>
            <p:cNvGrpSpPr/>
            <p:nvPr/>
          </p:nvGrpSpPr>
          <p:grpSpPr>
            <a:xfrm>
              <a:off x="24573666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0" name="Picture 509">
                <a:extLst>
                  <a:ext uri="{FF2B5EF4-FFF2-40B4-BE49-F238E27FC236}">
                    <a16:creationId xmlns:a16="http://schemas.microsoft.com/office/drawing/2014/main" id="{D2F298BD-19C9-A172-00CA-CCEF02BEA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1" name="Picture 510">
                <a:extLst>
                  <a:ext uri="{FF2B5EF4-FFF2-40B4-BE49-F238E27FC236}">
                    <a16:creationId xmlns:a16="http://schemas.microsoft.com/office/drawing/2014/main" id="{93FD5AD8-EBC2-DD07-98CA-F8FFC7375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2F36AF0A-0CEA-2497-25C0-4E266E2E1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64FE7610-91D0-6C9D-BC82-4AD0FDE4E8E5}"/>
                </a:ext>
              </a:extLst>
            </p:cNvPr>
            <p:cNvGrpSpPr/>
            <p:nvPr/>
          </p:nvGrpSpPr>
          <p:grpSpPr>
            <a:xfrm>
              <a:off x="24637833" y="28199039"/>
              <a:ext cx="537759" cy="1947063"/>
              <a:chOff x="24637833" y="28199039"/>
              <a:chExt cx="537759" cy="1947063"/>
            </a:xfrm>
          </p:grpSpPr>
          <p:sp>
            <p:nvSpPr>
              <p:cNvPr id="765" name="TextBox 764">
                <a:extLst>
                  <a:ext uri="{FF2B5EF4-FFF2-40B4-BE49-F238E27FC236}">
                    <a16:creationId xmlns:a16="http://schemas.microsoft.com/office/drawing/2014/main" id="{A179E87B-FDA3-867A-8136-4F62E14D1B59}"/>
                  </a:ext>
                </a:extLst>
              </p:cNvPr>
              <p:cNvSpPr txBox="1"/>
              <p:nvPr/>
            </p:nvSpPr>
            <p:spPr>
              <a:xfrm rot="16200000">
                <a:off x="2378619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6" name="TextBox 765">
                <a:extLst>
                  <a:ext uri="{FF2B5EF4-FFF2-40B4-BE49-F238E27FC236}">
                    <a16:creationId xmlns:a16="http://schemas.microsoft.com/office/drawing/2014/main" id="{33099B83-CFBD-8D0A-EDEA-9EFD7E981444}"/>
                  </a:ext>
                </a:extLst>
              </p:cNvPr>
              <p:cNvSpPr txBox="1"/>
              <p:nvPr/>
            </p:nvSpPr>
            <p:spPr>
              <a:xfrm rot="16200000">
                <a:off x="2408016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A21F7035-5B8B-E3C3-16D3-E3E39CCF7D6B}"/>
              </a:ext>
            </a:extLst>
          </p:cNvPr>
          <p:cNvGrpSpPr/>
          <p:nvPr/>
        </p:nvGrpSpPr>
        <p:grpSpPr>
          <a:xfrm>
            <a:off x="25730897" y="23829677"/>
            <a:ext cx="716281" cy="2161096"/>
            <a:chOff x="25730897" y="23829677"/>
            <a:chExt cx="716281" cy="2161096"/>
          </a:xfrm>
        </p:grpSpPr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6636394B-760C-B153-5339-B09759C2FF97}"/>
                </a:ext>
              </a:extLst>
            </p:cNvPr>
            <p:cNvGrpSpPr/>
            <p:nvPr/>
          </p:nvGrpSpPr>
          <p:grpSpPr>
            <a:xfrm>
              <a:off x="25730897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C630F586-FE26-A157-8F87-4EB967001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00" name="Picture 599">
                <a:extLst>
                  <a:ext uri="{FF2B5EF4-FFF2-40B4-BE49-F238E27FC236}">
                    <a16:creationId xmlns:a16="http://schemas.microsoft.com/office/drawing/2014/main" id="{7BF91A4E-D43B-292E-05D6-FA420EA51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01" name="Picture 600">
                <a:extLst>
                  <a:ext uri="{FF2B5EF4-FFF2-40B4-BE49-F238E27FC236}">
                    <a16:creationId xmlns:a16="http://schemas.microsoft.com/office/drawing/2014/main" id="{3898C5FD-A21A-9AAA-DEA5-297F4B4F9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CA2A3ACE-5E8F-2718-E998-60753C06D353}"/>
                </a:ext>
              </a:extLst>
            </p:cNvPr>
            <p:cNvGrpSpPr/>
            <p:nvPr/>
          </p:nvGrpSpPr>
          <p:grpSpPr>
            <a:xfrm>
              <a:off x="25807007" y="24040713"/>
              <a:ext cx="537759" cy="1947063"/>
              <a:chOff x="25807007" y="24040713"/>
              <a:chExt cx="537759" cy="1947063"/>
            </a:xfrm>
          </p:grpSpPr>
          <p:sp>
            <p:nvSpPr>
              <p:cNvPr id="767" name="TextBox 766">
                <a:extLst>
                  <a:ext uri="{FF2B5EF4-FFF2-40B4-BE49-F238E27FC236}">
                    <a16:creationId xmlns:a16="http://schemas.microsoft.com/office/drawing/2014/main" id="{E3B7A94D-C551-7603-9A10-4497478CC8EA}"/>
                  </a:ext>
                </a:extLst>
              </p:cNvPr>
              <p:cNvSpPr txBox="1"/>
              <p:nvPr/>
            </p:nvSpPr>
            <p:spPr>
              <a:xfrm rot="16200000">
                <a:off x="24955368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8" name="TextBox 767">
                <a:extLst>
                  <a:ext uri="{FF2B5EF4-FFF2-40B4-BE49-F238E27FC236}">
                    <a16:creationId xmlns:a16="http://schemas.microsoft.com/office/drawing/2014/main" id="{34B843CF-9FA4-84DD-C861-0290F0554A52}"/>
                  </a:ext>
                </a:extLst>
              </p:cNvPr>
              <p:cNvSpPr txBox="1"/>
              <p:nvPr/>
            </p:nvSpPr>
            <p:spPr>
              <a:xfrm rot="16200000">
                <a:off x="25249342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4C186D81-89AC-2EEF-18D0-091AF770ABAF}"/>
              </a:ext>
            </a:extLst>
          </p:cNvPr>
          <p:cNvGrpSpPr/>
          <p:nvPr/>
        </p:nvGrpSpPr>
        <p:grpSpPr>
          <a:xfrm>
            <a:off x="26502411" y="23829677"/>
            <a:ext cx="716281" cy="2161096"/>
            <a:chOff x="26502411" y="23829677"/>
            <a:chExt cx="716281" cy="2161096"/>
          </a:xfrm>
        </p:grpSpPr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88E6264A-1A4C-1618-79ED-49D30E94B2DC}"/>
                </a:ext>
              </a:extLst>
            </p:cNvPr>
            <p:cNvGrpSpPr/>
            <p:nvPr/>
          </p:nvGrpSpPr>
          <p:grpSpPr>
            <a:xfrm>
              <a:off x="26502411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6" name="Picture 595">
                <a:extLst>
                  <a:ext uri="{FF2B5EF4-FFF2-40B4-BE49-F238E27FC236}">
                    <a16:creationId xmlns:a16="http://schemas.microsoft.com/office/drawing/2014/main" id="{DEA13282-30E6-81F2-1BD6-DBA60F972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7" name="Picture 596">
                <a:extLst>
                  <a:ext uri="{FF2B5EF4-FFF2-40B4-BE49-F238E27FC236}">
                    <a16:creationId xmlns:a16="http://schemas.microsoft.com/office/drawing/2014/main" id="{0B9A6EE2-D44B-9845-D599-760E687FE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AD6819A1-8B27-5FB3-266B-EF85A0047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1" name="Group 780">
              <a:extLst>
                <a:ext uri="{FF2B5EF4-FFF2-40B4-BE49-F238E27FC236}">
                  <a16:creationId xmlns:a16="http://schemas.microsoft.com/office/drawing/2014/main" id="{6F85586F-5490-E975-AE6A-0BD38B345719}"/>
                </a:ext>
              </a:extLst>
            </p:cNvPr>
            <p:cNvGrpSpPr/>
            <p:nvPr/>
          </p:nvGrpSpPr>
          <p:grpSpPr>
            <a:xfrm>
              <a:off x="26570328" y="24040713"/>
              <a:ext cx="537759" cy="1947063"/>
              <a:chOff x="26570328" y="24040713"/>
              <a:chExt cx="537759" cy="1947063"/>
            </a:xfrm>
          </p:grpSpPr>
          <p:sp>
            <p:nvSpPr>
              <p:cNvPr id="769" name="TextBox 768">
                <a:extLst>
                  <a:ext uri="{FF2B5EF4-FFF2-40B4-BE49-F238E27FC236}">
                    <a16:creationId xmlns:a16="http://schemas.microsoft.com/office/drawing/2014/main" id="{253DAC7D-0399-1100-624D-9A6C8464CA33}"/>
                  </a:ext>
                </a:extLst>
              </p:cNvPr>
              <p:cNvSpPr txBox="1"/>
              <p:nvPr/>
            </p:nvSpPr>
            <p:spPr>
              <a:xfrm rot="16200000">
                <a:off x="2571868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0" name="TextBox 769">
                <a:extLst>
                  <a:ext uri="{FF2B5EF4-FFF2-40B4-BE49-F238E27FC236}">
                    <a16:creationId xmlns:a16="http://schemas.microsoft.com/office/drawing/2014/main" id="{6CC8F407-1E42-8368-12F1-58DAEA7AC235}"/>
                  </a:ext>
                </a:extLst>
              </p:cNvPr>
              <p:cNvSpPr txBox="1"/>
              <p:nvPr/>
            </p:nvSpPr>
            <p:spPr>
              <a:xfrm rot="16200000">
                <a:off x="2601266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F48E0458-FCA8-F19B-70E4-30C48FB015EE}"/>
              </a:ext>
            </a:extLst>
          </p:cNvPr>
          <p:cNvGrpSpPr/>
          <p:nvPr/>
        </p:nvGrpSpPr>
        <p:grpSpPr>
          <a:xfrm>
            <a:off x="27326446" y="23824915"/>
            <a:ext cx="716281" cy="2162861"/>
            <a:chOff x="27326446" y="23824915"/>
            <a:chExt cx="716281" cy="2162861"/>
          </a:xfrm>
        </p:grpSpPr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A9DA528A-9D8F-AA91-7FA6-B68B55E24FC2}"/>
                </a:ext>
              </a:extLst>
            </p:cNvPr>
            <p:cNvGrpSpPr/>
            <p:nvPr/>
          </p:nvGrpSpPr>
          <p:grpSpPr>
            <a:xfrm>
              <a:off x="27326446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91" name="Picture 590">
                <a:extLst>
                  <a:ext uri="{FF2B5EF4-FFF2-40B4-BE49-F238E27FC236}">
                    <a16:creationId xmlns:a16="http://schemas.microsoft.com/office/drawing/2014/main" id="{8D7BCDE5-302D-D56F-BBC6-4192773EE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2" name="Picture 591">
                <a:extLst>
                  <a:ext uri="{FF2B5EF4-FFF2-40B4-BE49-F238E27FC236}">
                    <a16:creationId xmlns:a16="http://schemas.microsoft.com/office/drawing/2014/main" id="{AB8D27F5-EBC5-9E99-F882-696EC02D8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3" name="Picture 592">
                <a:extLst>
                  <a:ext uri="{FF2B5EF4-FFF2-40B4-BE49-F238E27FC236}">
                    <a16:creationId xmlns:a16="http://schemas.microsoft.com/office/drawing/2014/main" id="{24CB5D86-A651-D6F5-8BF1-D0695EDED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0" name="Group 779">
              <a:extLst>
                <a:ext uri="{FF2B5EF4-FFF2-40B4-BE49-F238E27FC236}">
                  <a16:creationId xmlns:a16="http://schemas.microsoft.com/office/drawing/2014/main" id="{7C180620-AB9F-4B4E-8C35-29B799D92E0B}"/>
                </a:ext>
              </a:extLst>
            </p:cNvPr>
            <p:cNvGrpSpPr/>
            <p:nvPr/>
          </p:nvGrpSpPr>
          <p:grpSpPr>
            <a:xfrm>
              <a:off x="27398174" y="24040713"/>
              <a:ext cx="537759" cy="1947063"/>
              <a:chOff x="27398174" y="24040713"/>
              <a:chExt cx="537759" cy="1947063"/>
            </a:xfrm>
          </p:grpSpPr>
          <p:sp>
            <p:nvSpPr>
              <p:cNvPr id="771" name="TextBox 770">
                <a:extLst>
                  <a:ext uri="{FF2B5EF4-FFF2-40B4-BE49-F238E27FC236}">
                    <a16:creationId xmlns:a16="http://schemas.microsoft.com/office/drawing/2014/main" id="{3A79D81E-71ED-E597-42D4-36053D564190}"/>
                  </a:ext>
                </a:extLst>
              </p:cNvPr>
              <p:cNvSpPr txBox="1"/>
              <p:nvPr/>
            </p:nvSpPr>
            <p:spPr>
              <a:xfrm rot="16200000">
                <a:off x="26546535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2" name="TextBox 771">
                <a:extLst>
                  <a:ext uri="{FF2B5EF4-FFF2-40B4-BE49-F238E27FC236}">
                    <a16:creationId xmlns:a16="http://schemas.microsoft.com/office/drawing/2014/main" id="{C3CA2600-C412-AA59-5F1C-70BE872E1CFD}"/>
                  </a:ext>
                </a:extLst>
              </p:cNvPr>
              <p:cNvSpPr txBox="1"/>
              <p:nvPr/>
            </p:nvSpPr>
            <p:spPr>
              <a:xfrm rot="16200000">
                <a:off x="2684050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634AE58D-AEDB-B176-54AD-26B872979577}"/>
              </a:ext>
            </a:extLst>
          </p:cNvPr>
          <p:cNvGrpSpPr/>
          <p:nvPr/>
        </p:nvGrpSpPr>
        <p:grpSpPr>
          <a:xfrm>
            <a:off x="28097960" y="23824915"/>
            <a:ext cx="716281" cy="2162861"/>
            <a:chOff x="28097960" y="23824915"/>
            <a:chExt cx="716281" cy="2162861"/>
          </a:xfrm>
        </p:grpSpPr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4F26AF4C-21A7-2F2A-9797-7C7E0343744F}"/>
                </a:ext>
              </a:extLst>
            </p:cNvPr>
            <p:cNvGrpSpPr/>
            <p:nvPr/>
          </p:nvGrpSpPr>
          <p:grpSpPr>
            <a:xfrm>
              <a:off x="28097960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88" name="Picture 587">
                <a:extLst>
                  <a:ext uri="{FF2B5EF4-FFF2-40B4-BE49-F238E27FC236}">
                    <a16:creationId xmlns:a16="http://schemas.microsoft.com/office/drawing/2014/main" id="{60773AC8-D4A7-ABB6-BAEC-462E3F002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89" name="Picture 588">
                <a:extLst>
                  <a:ext uri="{FF2B5EF4-FFF2-40B4-BE49-F238E27FC236}">
                    <a16:creationId xmlns:a16="http://schemas.microsoft.com/office/drawing/2014/main" id="{8F2E4164-3927-5F9B-7C7D-21EC757A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0" name="Picture 589">
                <a:extLst>
                  <a:ext uri="{FF2B5EF4-FFF2-40B4-BE49-F238E27FC236}">
                    <a16:creationId xmlns:a16="http://schemas.microsoft.com/office/drawing/2014/main" id="{99D34748-4B7C-D2B2-8A76-389358D16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9" name="Group 778">
              <a:extLst>
                <a:ext uri="{FF2B5EF4-FFF2-40B4-BE49-F238E27FC236}">
                  <a16:creationId xmlns:a16="http://schemas.microsoft.com/office/drawing/2014/main" id="{8C8C2BCB-2DA9-AC4A-6B8D-AD8F71113D17}"/>
                </a:ext>
              </a:extLst>
            </p:cNvPr>
            <p:cNvGrpSpPr/>
            <p:nvPr/>
          </p:nvGrpSpPr>
          <p:grpSpPr>
            <a:xfrm>
              <a:off x="28172318" y="24040713"/>
              <a:ext cx="537759" cy="1947063"/>
              <a:chOff x="28172318" y="24040713"/>
              <a:chExt cx="537759" cy="1947063"/>
            </a:xfrm>
          </p:grpSpPr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EA05B629-6426-EA84-C2AE-78C705FE9594}"/>
                  </a:ext>
                </a:extLst>
              </p:cNvPr>
              <p:cNvSpPr txBox="1"/>
              <p:nvPr/>
            </p:nvSpPr>
            <p:spPr>
              <a:xfrm rot="16200000">
                <a:off x="2732067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4" name="TextBox 773">
                <a:extLst>
                  <a:ext uri="{FF2B5EF4-FFF2-40B4-BE49-F238E27FC236}">
                    <a16:creationId xmlns:a16="http://schemas.microsoft.com/office/drawing/2014/main" id="{9F48304D-F276-59C3-647C-EEDEAB56E0AF}"/>
                  </a:ext>
                </a:extLst>
              </p:cNvPr>
              <p:cNvSpPr txBox="1"/>
              <p:nvPr/>
            </p:nvSpPr>
            <p:spPr>
              <a:xfrm rot="16200000">
                <a:off x="2761465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0317603B-1B5F-9EA8-ACBB-A30EF3A67327}"/>
              </a:ext>
            </a:extLst>
          </p:cNvPr>
          <p:cNvGrpSpPr/>
          <p:nvPr/>
        </p:nvGrpSpPr>
        <p:grpSpPr>
          <a:xfrm>
            <a:off x="2273917" y="19844171"/>
            <a:ext cx="969037" cy="1240234"/>
            <a:chOff x="3966180" y="19814144"/>
            <a:chExt cx="969037" cy="1240234"/>
          </a:xfrm>
        </p:grpSpPr>
        <p:pic>
          <p:nvPicPr>
            <p:cNvPr id="938" name="Picture 937">
              <a:extLst>
                <a:ext uri="{FF2B5EF4-FFF2-40B4-BE49-F238E27FC236}">
                  <a16:creationId xmlns:a16="http://schemas.microsoft.com/office/drawing/2014/main" id="{82EDD0FB-E209-8E6B-B619-32C15096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16887"/>
              <a:ext cx="387097" cy="1237491"/>
            </a:xfrm>
            <a:prstGeom prst="rect">
              <a:avLst/>
            </a:prstGeom>
          </p:spPr>
        </p:pic>
        <p:pic>
          <p:nvPicPr>
            <p:cNvPr id="939" name="Picture 938">
              <a:extLst>
                <a:ext uri="{FF2B5EF4-FFF2-40B4-BE49-F238E27FC236}">
                  <a16:creationId xmlns:a16="http://schemas.microsoft.com/office/drawing/2014/main" id="{1876C60F-61C6-EC87-F1F6-5DB81186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1414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77BFA260-507C-172E-98C9-3199E227429A}"/>
              </a:ext>
            </a:extLst>
          </p:cNvPr>
          <p:cNvGrpSpPr/>
          <p:nvPr/>
        </p:nvGrpSpPr>
        <p:grpSpPr>
          <a:xfrm>
            <a:off x="5885289" y="23954231"/>
            <a:ext cx="969037" cy="1240234"/>
            <a:chOff x="3966180" y="19837004"/>
            <a:chExt cx="969037" cy="1240234"/>
          </a:xfrm>
        </p:grpSpPr>
        <p:pic>
          <p:nvPicPr>
            <p:cNvPr id="941" name="Picture 940">
              <a:extLst>
                <a:ext uri="{FF2B5EF4-FFF2-40B4-BE49-F238E27FC236}">
                  <a16:creationId xmlns:a16="http://schemas.microsoft.com/office/drawing/2014/main" id="{1DF1A414-FAD6-A915-1A8B-2B9B8349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2" name="Picture 941">
              <a:extLst>
                <a:ext uri="{FF2B5EF4-FFF2-40B4-BE49-F238E27FC236}">
                  <a16:creationId xmlns:a16="http://schemas.microsoft.com/office/drawing/2014/main" id="{5523F7F2-498F-C40D-F174-AA2F521C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3" name="Group 942">
            <a:extLst>
              <a:ext uri="{FF2B5EF4-FFF2-40B4-BE49-F238E27FC236}">
                <a16:creationId xmlns:a16="http://schemas.microsoft.com/office/drawing/2014/main" id="{0A3BD1A1-1728-5FE2-C0FD-1F8AAEB67A08}"/>
              </a:ext>
            </a:extLst>
          </p:cNvPr>
          <p:cNvGrpSpPr/>
          <p:nvPr/>
        </p:nvGrpSpPr>
        <p:grpSpPr>
          <a:xfrm>
            <a:off x="7546989" y="23958511"/>
            <a:ext cx="969037" cy="1240234"/>
            <a:chOff x="3966180" y="19837004"/>
            <a:chExt cx="969037" cy="1240234"/>
          </a:xfrm>
        </p:grpSpPr>
        <p:pic>
          <p:nvPicPr>
            <p:cNvPr id="944" name="Picture 943">
              <a:extLst>
                <a:ext uri="{FF2B5EF4-FFF2-40B4-BE49-F238E27FC236}">
                  <a16:creationId xmlns:a16="http://schemas.microsoft.com/office/drawing/2014/main" id="{FDDC1BA2-7C16-D12E-F478-25B069FB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5" name="Picture 944">
              <a:extLst>
                <a:ext uri="{FF2B5EF4-FFF2-40B4-BE49-F238E27FC236}">
                  <a16:creationId xmlns:a16="http://schemas.microsoft.com/office/drawing/2014/main" id="{B9D0BE12-1159-F094-6263-38AC481E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7" name="Group 966">
            <a:extLst>
              <a:ext uri="{FF2B5EF4-FFF2-40B4-BE49-F238E27FC236}">
                <a16:creationId xmlns:a16="http://schemas.microsoft.com/office/drawing/2014/main" id="{4A920467-77DA-9DB2-9A7C-CB10F8275753}"/>
              </a:ext>
            </a:extLst>
          </p:cNvPr>
          <p:cNvGrpSpPr/>
          <p:nvPr/>
        </p:nvGrpSpPr>
        <p:grpSpPr>
          <a:xfrm>
            <a:off x="27566662" y="19811600"/>
            <a:ext cx="969037" cy="1240234"/>
            <a:chOff x="3966180" y="19837004"/>
            <a:chExt cx="969037" cy="1240234"/>
          </a:xfrm>
        </p:grpSpPr>
        <p:pic>
          <p:nvPicPr>
            <p:cNvPr id="968" name="Picture 967">
              <a:extLst>
                <a:ext uri="{FF2B5EF4-FFF2-40B4-BE49-F238E27FC236}">
                  <a16:creationId xmlns:a16="http://schemas.microsoft.com/office/drawing/2014/main" id="{8F06ECE5-07BA-7F25-3B15-7E9A72FF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9" name="Picture 968">
              <a:extLst>
                <a:ext uri="{FF2B5EF4-FFF2-40B4-BE49-F238E27FC236}">
                  <a16:creationId xmlns:a16="http://schemas.microsoft.com/office/drawing/2014/main" id="{38E251FC-A56C-9857-6713-182FC109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pic>
        <p:nvPicPr>
          <p:cNvPr id="977" name="Picture 976">
            <a:extLst>
              <a:ext uri="{FF2B5EF4-FFF2-40B4-BE49-F238E27FC236}">
                <a16:creationId xmlns:a16="http://schemas.microsoft.com/office/drawing/2014/main" id="{31CD2DF8-31FC-BB85-ECE2-3A57B84559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19213701" flipH="1">
            <a:off x="21047612" y="19166101"/>
            <a:ext cx="5327645" cy="3070977"/>
          </a:xfrm>
          <a:prstGeom prst="rect">
            <a:avLst/>
          </a:prstGeom>
        </p:spPr>
      </p:pic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7180867D-C552-0984-88A9-A64C79345F60}"/>
              </a:ext>
            </a:extLst>
          </p:cNvPr>
          <p:cNvGrpSpPr/>
          <p:nvPr/>
        </p:nvGrpSpPr>
        <p:grpSpPr>
          <a:xfrm>
            <a:off x="19263577" y="30912739"/>
            <a:ext cx="969037" cy="1240234"/>
            <a:chOff x="3966180" y="19837004"/>
            <a:chExt cx="969037" cy="1240234"/>
          </a:xfrm>
        </p:grpSpPr>
        <p:pic>
          <p:nvPicPr>
            <p:cNvPr id="1008" name="Picture 1007">
              <a:extLst>
                <a:ext uri="{FF2B5EF4-FFF2-40B4-BE49-F238E27FC236}">
                  <a16:creationId xmlns:a16="http://schemas.microsoft.com/office/drawing/2014/main" id="{C83C529B-A5A0-4ACB-870A-0353941E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9" name="Picture 1008">
              <a:extLst>
                <a:ext uri="{FF2B5EF4-FFF2-40B4-BE49-F238E27FC236}">
                  <a16:creationId xmlns:a16="http://schemas.microsoft.com/office/drawing/2014/main" id="{3465FE1C-D09A-F820-5AD7-3E76C4F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23FFC595-81E2-361E-D93C-42EE2922348B}"/>
              </a:ext>
            </a:extLst>
          </p:cNvPr>
          <p:cNvGrpSpPr/>
          <p:nvPr/>
        </p:nvGrpSpPr>
        <p:grpSpPr>
          <a:xfrm>
            <a:off x="20986620" y="30942629"/>
            <a:ext cx="969037" cy="1240234"/>
            <a:chOff x="3966180" y="19837004"/>
            <a:chExt cx="969037" cy="1240234"/>
          </a:xfrm>
        </p:grpSpPr>
        <p:pic>
          <p:nvPicPr>
            <p:cNvPr id="1011" name="Picture 1010">
              <a:extLst>
                <a:ext uri="{FF2B5EF4-FFF2-40B4-BE49-F238E27FC236}">
                  <a16:creationId xmlns:a16="http://schemas.microsoft.com/office/drawing/2014/main" id="{22C9899B-E129-9401-E81F-FFBF1F85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12" name="Picture 1011">
              <a:extLst>
                <a:ext uri="{FF2B5EF4-FFF2-40B4-BE49-F238E27FC236}">
                  <a16:creationId xmlns:a16="http://schemas.microsoft.com/office/drawing/2014/main" id="{100F1B4B-EAEF-5BC7-C9B0-52323D4E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1F73A6A3-8C17-3D17-3F3A-AB3F9A0AD531}"/>
              </a:ext>
            </a:extLst>
          </p:cNvPr>
          <p:cNvGrpSpPr/>
          <p:nvPr/>
        </p:nvGrpSpPr>
        <p:grpSpPr>
          <a:xfrm>
            <a:off x="2855446" y="12243534"/>
            <a:ext cx="3881828" cy="3919736"/>
            <a:chOff x="2855446" y="12243534"/>
            <a:chExt cx="3881828" cy="3919736"/>
          </a:xfrm>
        </p:grpSpPr>
        <p:pic>
          <p:nvPicPr>
            <p:cNvPr id="981" name="Picture 980">
              <a:extLst>
                <a:ext uri="{FF2B5EF4-FFF2-40B4-BE49-F238E27FC236}">
                  <a16:creationId xmlns:a16="http://schemas.microsoft.com/office/drawing/2014/main" id="{96ED1AD8-D5B6-6DEB-300E-5C648776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3" name="Picture 1012">
              <a:extLst>
                <a:ext uri="{FF2B5EF4-FFF2-40B4-BE49-F238E27FC236}">
                  <a16:creationId xmlns:a16="http://schemas.microsoft.com/office/drawing/2014/main" id="{880561E3-46F5-8881-0DB6-3656D4B1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CAC99C37-12BE-7F87-7501-89FBA7EA2B1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966" y="40057704"/>
            <a:ext cx="1828800" cy="1285875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7A32464-D644-2193-2328-815EAF052479}"/>
              </a:ext>
            </a:extLst>
          </p:cNvPr>
          <p:cNvGrpSpPr/>
          <p:nvPr/>
        </p:nvGrpSpPr>
        <p:grpSpPr>
          <a:xfrm>
            <a:off x="20195291" y="10294553"/>
            <a:ext cx="1458460" cy="1211525"/>
            <a:chOff x="12569235" y="4892635"/>
            <a:chExt cx="1458460" cy="1211525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3EA8295A-9DB2-C294-B043-55444EA91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7BFC84-BC67-4C93-5092-BA88701F4414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4F509A1-836A-7011-E9FF-02EF451240E8}"/>
              </a:ext>
            </a:extLst>
          </p:cNvPr>
          <p:cNvGrpSpPr/>
          <p:nvPr/>
        </p:nvGrpSpPr>
        <p:grpSpPr>
          <a:xfrm>
            <a:off x="22054004" y="10263182"/>
            <a:ext cx="1458460" cy="1211525"/>
            <a:chOff x="12569235" y="4892635"/>
            <a:chExt cx="1458460" cy="1211525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ACD3B9D-2162-4EB1-0953-1F0CC551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6F952AD-8646-076A-08BD-1D9193FF015B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552EBF9-FB3A-66F7-CDEA-28F6059C2CE6}"/>
              </a:ext>
            </a:extLst>
          </p:cNvPr>
          <p:cNvGrpSpPr/>
          <p:nvPr/>
        </p:nvGrpSpPr>
        <p:grpSpPr>
          <a:xfrm>
            <a:off x="16755242" y="14311855"/>
            <a:ext cx="1458460" cy="1211525"/>
            <a:chOff x="12569235" y="4892635"/>
            <a:chExt cx="1458460" cy="12115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2D2500C3-185E-C3B2-028B-6EF182023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515DD1C-5F92-018E-DA6E-B5CCF5E1496B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1AC5B7E-B204-CD32-36D4-FA4BE7409B8D}"/>
              </a:ext>
            </a:extLst>
          </p:cNvPr>
          <p:cNvGrpSpPr/>
          <p:nvPr/>
        </p:nvGrpSpPr>
        <p:grpSpPr>
          <a:xfrm>
            <a:off x="18810364" y="14683607"/>
            <a:ext cx="1458460" cy="1211525"/>
            <a:chOff x="12569235" y="4892635"/>
            <a:chExt cx="1458460" cy="1211525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BD2A9B85-11BC-1B77-3783-F7956EEDA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66C1E67-1B37-8B29-157F-7C20A953347A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55E5BC-B2A2-00BE-2930-1939E0BB9B19}"/>
              </a:ext>
            </a:extLst>
          </p:cNvPr>
          <p:cNvGrpSpPr/>
          <p:nvPr/>
        </p:nvGrpSpPr>
        <p:grpSpPr>
          <a:xfrm>
            <a:off x="20903016" y="14265930"/>
            <a:ext cx="1458460" cy="1211525"/>
            <a:chOff x="12569235" y="4892635"/>
            <a:chExt cx="1458460" cy="1211525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F6FDBE8-D009-C87A-4980-7FBBBA7C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4DD96A7-F840-412B-9016-A22C8198A916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977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786F902-E689-B24F-7942-253370588908}"/>
              </a:ext>
            </a:extLst>
          </p:cNvPr>
          <p:cNvGrpSpPr/>
          <p:nvPr/>
        </p:nvGrpSpPr>
        <p:grpSpPr>
          <a:xfrm>
            <a:off x="19492288" y="19959031"/>
            <a:ext cx="2318390" cy="11041713"/>
            <a:chOff x="9112802" y="19866116"/>
            <a:chExt cx="2318390" cy="11041713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F79855DA-B39F-7CA4-C09E-B05331DA4A6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30" name="Picture 1029">
                <a:extLst>
                  <a:ext uri="{FF2B5EF4-FFF2-40B4-BE49-F238E27FC236}">
                    <a16:creationId xmlns:a16="http://schemas.microsoft.com/office/drawing/2014/main" id="{E49651A9-5006-00B1-2F28-0B6C9A5D8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BA447B73-3635-D0B0-F6CC-C27D67D6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0CA4DEE-C154-CEB4-5EED-F1F89FAD7FF8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8" name="Picture 1027">
                <a:extLst>
                  <a:ext uri="{FF2B5EF4-FFF2-40B4-BE49-F238E27FC236}">
                    <a16:creationId xmlns:a16="http://schemas.microsoft.com/office/drawing/2014/main" id="{F707F34F-15D2-834B-18AA-664865769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9" name="Picture 1028">
                <a:extLst>
                  <a:ext uri="{FF2B5EF4-FFF2-40B4-BE49-F238E27FC236}">
                    <a16:creationId xmlns:a16="http://schemas.microsoft.com/office/drawing/2014/main" id="{4B241149-70B1-49DD-477C-9B06A21E4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CD81E1F-A4E0-750B-34D5-51F2FAC590D8}"/>
              </a:ext>
            </a:extLst>
          </p:cNvPr>
          <p:cNvGrpSpPr/>
          <p:nvPr/>
        </p:nvGrpSpPr>
        <p:grpSpPr>
          <a:xfrm>
            <a:off x="9189840" y="19883025"/>
            <a:ext cx="2318390" cy="11041713"/>
            <a:chOff x="9112802" y="19866116"/>
            <a:chExt cx="2318390" cy="11041713"/>
          </a:xfrm>
        </p:grpSpPr>
        <p:grpSp>
          <p:nvGrpSpPr>
            <p:cNvPr id="1018" name="Group 1017">
              <a:extLst>
                <a:ext uri="{FF2B5EF4-FFF2-40B4-BE49-F238E27FC236}">
                  <a16:creationId xmlns:a16="http://schemas.microsoft.com/office/drawing/2014/main" id="{4BA6353C-1902-B2A0-D7EC-D7AD146AB4F3}"/>
                </a:ext>
              </a:extLst>
            </p:cNvPr>
            <p:cNvGrpSpPr/>
            <p:nvPr/>
          </p:nvGrpSpPr>
          <p:grpSpPr>
            <a:xfrm>
              <a:off x="9112802" y="19879375"/>
              <a:ext cx="794243" cy="11028454"/>
              <a:chOff x="11615216" y="12626106"/>
              <a:chExt cx="853442" cy="11850461"/>
            </a:xfrm>
          </p:grpSpPr>
          <p:pic>
            <p:nvPicPr>
              <p:cNvPr id="1019" name="Picture 1018">
                <a:extLst>
                  <a:ext uri="{FF2B5EF4-FFF2-40B4-BE49-F238E27FC236}">
                    <a16:creationId xmlns:a16="http://schemas.microsoft.com/office/drawing/2014/main" id="{B6E8AD8C-3C9C-3BB3-D1FD-1A268A2D0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0" name="Picture 1019">
                <a:extLst>
                  <a:ext uri="{FF2B5EF4-FFF2-40B4-BE49-F238E27FC236}">
                    <a16:creationId xmlns:a16="http://schemas.microsoft.com/office/drawing/2014/main" id="{34189AED-3FB0-9F60-FE1E-52404966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  <p:grpSp>
          <p:nvGrpSpPr>
            <p:cNvPr id="1021" name="Group 1020">
              <a:extLst>
                <a:ext uri="{FF2B5EF4-FFF2-40B4-BE49-F238E27FC236}">
                  <a16:creationId xmlns:a16="http://schemas.microsoft.com/office/drawing/2014/main" id="{1767BF0D-D1E6-B64D-B253-6D3F71739FD7}"/>
                </a:ext>
              </a:extLst>
            </p:cNvPr>
            <p:cNvGrpSpPr/>
            <p:nvPr/>
          </p:nvGrpSpPr>
          <p:grpSpPr>
            <a:xfrm flipH="1">
              <a:off x="10636949" y="19866116"/>
              <a:ext cx="794243" cy="11028454"/>
              <a:chOff x="11615216" y="12626106"/>
              <a:chExt cx="853442" cy="11850461"/>
            </a:xfrm>
          </p:grpSpPr>
          <p:pic>
            <p:nvPicPr>
              <p:cNvPr id="1022" name="Picture 1021">
                <a:extLst>
                  <a:ext uri="{FF2B5EF4-FFF2-40B4-BE49-F238E27FC236}">
                    <a16:creationId xmlns:a16="http://schemas.microsoft.com/office/drawing/2014/main" id="{CAABCA88-C2D1-4767-FB10-22A8ACCD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5216" y="18490283"/>
                <a:ext cx="853442" cy="5986284"/>
              </a:xfrm>
              <a:prstGeom prst="rect">
                <a:avLst/>
              </a:prstGeom>
            </p:spPr>
          </p:pic>
          <p:pic>
            <p:nvPicPr>
              <p:cNvPr id="1023" name="Picture 1022">
                <a:extLst>
                  <a:ext uri="{FF2B5EF4-FFF2-40B4-BE49-F238E27FC236}">
                    <a16:creationId xmlns:a16="http://schemas.microsoft.com/office/drawing/2014/main" id="{9F9D67F7-FE74-BCEA-8E13-9B9B75BC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1615216" y="12626106"/>
                <a:ext cx="853442" cy="5986284"/>
              </a:xfrm>
              <a:prstGeom prst="rect">
                <a:avLst/>
              </a:prstGeom>
            </p:spPr>
          </p:pic>
        </p:grp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F8424DDC-3FD3-9725-B375-1A2553F477D4}"/>
              </a:ext>
            </a:extLst>
          </p:cNvPr>
          <p:cNvGrpSpPr/>
          <p:nvPr/>
        </p:nvGrpSpPr>
        <p:grpSpPr>
          <a:xfrm flipH="1">
            <a:off x="24042624" y="12426675"/>
            <a:ext cx="3881828" cy="3919736"/>
            <a:chOff x="2855446" y="12243534"/>
            <a:chExt cx="3881828" cy="3919736"/>
          </a:xfrm>
        </p:grpSpPr>
        <p:pic>
          <p:nvPicPr>
            <p:cNvPr id="1016" name="Picture 1015">
              <a:extLst>
                <a:ext uri="{FF2B5EF4-FFF2-40B4-BE49-F238E27FC236}">
                  <a16:creationId xmlns:a16="http://schemas.microsoft.com/office/drawing/2014/main" id="{EF7D41B7-008E-992F-EEE1-B61BDA5CB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7" name="Picture 1016">
              <a:extLst>
                <a:ext uri="{FF2B5EF4-FFF2-40B4-BE49-F238E27FC236}">
                  <a16:creationId xmlns:a16="http://schemas.microsoft.com/office/drawing/2014/main" id="{8BBD40DB-E2FB-7576-269A-7F582811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5CC57ABB-DA0D-97D5-74EB-9BC65A99BDC7}"/>
              </a:ext>
            </a:extLst>
          </p:cNvPr>
          <p:cNvGrpSpPr/>
          <p:nvPr/>
        </p:nvGrpSpPr>
        <p:grpSpPr>
          <a:xfrm>
            <a:off x="10654252" y="30929442"/>
            <a:ext cx="969037" cy="1240234"/>
            <a:chOff x="3966180" y="19837004"/>
            <a:chExt cx="969037" cy="1240234"/>
          </a:xfrm>
        </p:grpSpPr>
        <p:pic>
          <p:nvPicPr>
            <p:cNvPr id="1005" name="Picture 1004">
              <a:extLst>
                <a:ext uri="{FF2B5EF4-FFF2-40B4-BE49-F238E27FC236}">
                  <a16:creationId xmlns:a16="http://schemas.microsoft.com/office/drawing/2014/main" id="{BE6B07F9-944D-D6C4-1019-A8A57096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6" name="Picture 1005">
              <a:extLst>
                <a:ext uri="{FF2B5EF4-FFF2-40B4-BE49-F238E27FC236}">
                  <a16:creationId xmlns:a16="http://schemas.microsoft.com/office/drawing/2014/main" id="{6AB9645D-1EFC-9A03-EB20-82FA157F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A10E673F-E881-9BC8-EBA9-7DFDB9D95B8B}"/>
              </a:ext>
            </a:extLst>
          </p:cNvPr>
          <p:cNvGrpSpPr/>
          <p:nvPr/>
        </p:nvGrpSpPr>
        <p:grpSpPr>
          <a:xfrm>
            <a:off x="9023657" y="30914317"/>
            <a:ext cx="969037" cy="1240234"/>
            <a:chOff x="3966180" y="19837004"/>
            <a:chExt cx="969037" cy="1240234"/>
          </a:xfrm>
        </p:grpSpPr>
        <p:pic>
          <p:nvPicPr>
            <p:cNvPr id="1002" name="Picture 1001">
              <a:extLst>
                <a:ext uri="{FF2B5EF4-FFF2-40B4-BE49-F238E27FC236}">
                  <a16:creationId xmlns:a16="http://schemas.microsoft.com/office/drawing/2014/main" id="{33075549-6E75-5580-58C8-D29778FA8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3" name="Picture 1002">
              <a:extLst>
                <a:ext uri="{FF2B5EF4-FFF2-40B4-BE49-F238E27FC236}">
                  <a16:creationId xmlns:a16="http://schemas.microsoft.com/office/drawing/2014/main" id="{53543D8E-AB2C-AFEA-E4D1-33D24D92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ECD05C52-1FDE-DC24-A259-5262314CB1FC}"/>
              </a:ext>
            </a:extLst>
          </p:cNvPr>
          <p:cNvGrpSpPr/>
          <p:nvPr/>
        </p:nvGrpSpPr>
        <p:grpSpPr>
          <a:xfrm>
            <a:off x="18953021" y="9034690"/>
            <a:ext cx="6143044" cy="4020315"/>
            <a:chOff x="5783372" y="8836951"/>
            <a:chExt cx="6143044" cy="4020315"/>
          </a:xfrm>
        </p:grpSpPr>
        <p:pic>
          <p:nvPicPr>
            <p:cNvPr id="999" name="Picture 998">
              <a:extLst>
                <a:ext uri="{FF2B5EF4-FFF2-40B4-BE49-F238E27FC236}">
                  <a16:creationId xmlns:a16="http://schemas.microsoft.com/office/drawing/2014/main" id="{BFD79157-96A7-14BA-CB69-F7A058E9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1000" name="Picture 999">
              <a:extLst>
                <a:ext uri="{FF2B5EF4-FFF2-40B4-BE49-F238E27FC236}">
                  <a16:creationId xmlns:a16="http://schemas.microsoft.com/office/drawing/2014/main" id="{2EC85B42-E7B0-DE02-2FAF-7353A431B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7" name="Group 996">
            <a:extLst>
              <a:ext uri="{FF2B5EF4-FFF2-40B4-BE49-F238E27FC236}">
                <a16:creationId xmlns:a16="http://schemas.microsoft.com/office/drawing/2014/main" id="{D39D52CD-D8DB-4021-2486-2B5A0785FDAB}"/>
              </a:ext>
            </a:extLst>
          </p:cNvPr>
          <p:cNvGrpSpPr/>
          <p:nvPr/>
        </p:nvGrpSpPr>
        <p:grpSpPr>
          <a:xfrm>
            <a:off x="5953781" y="8897083"/>
            <a:ext cx="6143044" cy="4020315"/>
            <a:chOff x="5783372" y="8836951"/>
            <a:chExt cx="6143044" cy="4020315"/>
          </a:xfrm>
        </p:grpSpPr>
        <p:pic>
          <p:nvPicPr>
            <p:cNvPr id="995" name="Picture 994">
              <a:extLst>
                <a:ext uri="{FF2B5EF4-FFF2-40B4-BE49-F238E27FC236}">
                  <a16:creationId xmlns:a16="http://schemas.microsoft.com/office/drawing/2014/main" id="{215F269E-C23E-F6F9-3D06-014F779A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3823">
              <a:off x="5783372" y="8836951"/>
              <a:ext cx="2179324" cy="3913640"/>
            </a:xfrm>
            <a:prstGeom prst="rect">
              <a:avLst/>
            </a:prstGeom>
          </p:spPr>
        </p:pic>
        <p:pic>
          <p:nvPicPr>
            <p:cNvPr id="996" name="Picture 995">
              <a:extLst>
                <a:ext uri="{FF2B5EF4-FFF2-40B4-BE49-F238E27FC236}">
                  <a16:creationId xmlns:a16="http://schemas.microsoft.com/office/drawing/2014/main" id="{5A71D2DB-DEE0-489A-E17E-63DE4635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6177" flipH="1">
              <a:off x="9747092" y="8943626"/>
              <a:ext cx="2179324" cy="3913640"/>
            </a:xfrm>
            <a:prstGeom prst="rect">
              <a:avLst/>
            </a:prstGeom>
          </p:spPr>
        </p:pic>
      </p:grp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A5C5F211-6811-B956-E34E-477F3B6B78DC}"/>
              </a:ext>
            </a:extLst>
          </p:cNvPr>
          <p:cNvGrpSpPr/>
          <p:nvPr/>
        </p:nvGrpSpPr>
        <p:grpSpPr>
          <a:xfrm rot="21214068">
            <a:off x="12410750" y="19938863"/>
            <a:ext cx="1662543" cy="3865706"/>
            <a:chOff x="12517817" y="20048238"/>
            <a:chExt cx="1662543" cy="3865706"/>
          </a:xfrm>
        </p:grpSpPr>
        <p:pic>
          <p:nvPicPr>
            <p:cNvPr id="992" name="Picture 991">
              <a:extLst>
                <a:ext uri="{FF2B5EF4-FFF2-40B4-BE49-F238E27FC236}">
                  <a16:creationId xmlns:a16="http://schemas.microsoft.com/office/drawing/2014/main" id="{3D392F00-7D41-8D53-A341-AF7157AAD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3" name="Picture 992">
              <a:extLst>
                <a:ext uri="{FF2B5EF4-FFF2-40B4-BE49-F238E27FC236}">
                  <a16:creationId xmlns:a16="http://schemas.microsoft.com/office/drawing/2014/main" id="{2D50C34D-E31B-840A-435C-BFE813EF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grpSp>
        <p:nvGrpSpPr>
          <p:cNvPr id="988" name="Group 987">
            <a:extLst>
              <a:ext uri="{FF2B5EF4-FFF2-40B4-BE49-F238E27FC236}">
                <a16:creationId xmlns:a16="http://schemas.microsoft.com/office/drawing/2014/main" id="{ADE4C84A-DEE9-42CC-C844-73C1A4A29EDC}"/>
              </a:ext>
            </a:extLst>
          </p:cNvPr>
          <p:cNvGrpSpPr/>
          <p:nvPr/>
        </p:nvGrpSpPr>
        <p:grpSpPr>
          <a:xfrm rot="385932" flipH="1">
            <a:off x="16921319" y="20000760"/>
            <a:ext cx="1662543" cy="3865706"/>
            <a:chOff x="12517817" y="20048238"/>
            <a:chExt cx="1662543" cy="3865706"/>
          </a:xfrm>
        </p:grpSpPr>
        <p:pic>
          <p:nvPicPr>
            <p:cNvPr id="989" name="Picture 988">
              <a:extLst>
                <a:ext uri="{FF2B5EF4-FFF2-40B4-BE49-F238E27FC236}">
                  <a16:creationId xmlns:a16="http://schemas.microsoft.com/office/drawing/2014/main" id="{A748D938-201E-04F3-8081-2322354A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7817" y="20112611"/>
              <a:ext cx="594991" cy="3801333"/>
            </a:xfrm>
            <a:prstGeom prst="rect">
              <a:avLst/>
            </a:prstGeom>
          </p:spPr>
        </p:pic>
        <p:pic>
          <p:nvPicPr>
            <p:cNvPr id="990" name="Picture 989">
              <a:extLst>
                <a:ext uri="{FF2B5EF4-FFF2-40B4-BE49-F238E27FC236}">
                  <a16:creationId xmlns:a16="http://schemas.microsoft.com/office/drawing/2014/main" id="{DCFE901C-2151-7142-0C65-BB332621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8157">
              <a:off x="13585369" y="20048238"/>
              <a:ext cx="594991" cy="3801333"/>
            </a:xfrm>
            <a:prstGeom prst="rect">
              <a:avLst/>
            </a:prstGeom>
          </p:spPr>
        </p:pic>
      </p:grpSp>
      <p:pic>
        <p:nvPicPr>
          <p:cNvPr id="979" name="Picture 978">
            <a:extLst>
              <a:ext uri="{FF2B5EF4-FFF2-40B4-BE49-F238E27FC236}">
                <a16:creationId xmlns:a16="http://schemas.microsoft.com/office/drawing/2014/main" id="{267B3DC2-E527-7408-ED89-8E21B3AC9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77" flipH="1">
            <a:off x="23453272" y="17792207"/>
            <a:ext cx="1930180" cy="6281310"/>
          </a:xfrm>
          <a:prstGeom prst="rect">
            <a:avLst/>
          </a:prstGeom>
        </p:spPr>
      </p:pic>
      <p:pic>
        <p:nvPicPr>
          <p:cNvPr id="978" name="Picture 977">
            <a:extLst>
              <a:ext uri="{FF2B5EF4-FFF2-40B4-BE49-F238E27FC236}">
                <a16:creationId xmlns:a16="http://schemas.microsoft.com/office/drawing/2014/main" id="{E2D4DD5C-5F94-AEFF-5895-234DA18F4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023">
            <a:off x="5470801" y="17687357"/>
            <a:ext cx="1930180" cy="6281310"/>
          </a:xfrm>
          <a:prstGeom prst="rect">
            <a:avLst/>
          </a:prstGeom>
        </p:spPr>
      </p:pic>
      <p:pic>
        <p:nvPicPr>
          <p:cNvPr id="976" name="Picture 975">
            <a:extLst>
              <a:ext uri="{FF2B5EF4-FFF2-40B4-BE49-F238E27FC236}">
                <a16:creationId xmlns:a16="http://schemas.microsoft.com/office/drawing/2014/main" id="{9BAF94A1-1785-8AF6-FB87-AB8BD8526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2386299">
            <a:off x="4497256" y="19042216"/>
            <a:ext cx="5327645" cy="3070977"/>
          </a:xfrm>
          <a:prstGeom prst="rect">
            <a:avLst/>
          </a:prstGeom>
        </p:spPr>
      </p:pic>
      <p:grpSp>
        <p:nvGrpSpPr>
          <p:cNvPr id="973" name="Group 972">
            <a:extLst>
              <a:ext uri="{FF2B5EF4-FFF2-40B4-BE49-F238E27FC236}">
                <a16:creationId xmlns:a16="http://schemas.microsoft.com/office/drawing/2014/main" id="{E242BEBF-5576-B1BC-9727-2FD22E9D3316}"/>
              </a:ext>
            </a:extLst>
          </p:cNvPr>
          <p:cNvGrpSpPr/>
          <p:nvPr/>
        </p:nvGrpSpPr>
        <p:grpSpPr>
          <a:xfrm>
            <a:off x="26267071" y="17676023"/>
            <a:ext cx="1750504" cy="1682499"/>
            <a:chOff x="2674553" y="17719528"/>
            <a:chExt cx="1750504" cy="1682499"/>
          </a:xfrm>
        </p:grpSpPr>
        <p:pic>
          <p:nvPicPr>
            <p:cNvPr id="974" name="Picture 973">
              <a:extLst>
                <a:ext uri="{FF2B5EF4-FFF2-40B4-BE49-F238E27FC236}">
                  <a16:creationId xmlns:a16="http://schemas.microsoft.com/office/drawing/2014/main" id="{97EDE7E6-79E3-3F86-8C5B-CC9FC3B2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5" name="Picture 974">
              <a:extLst>
                <a:ext uri="{FF2B5EF4-FFF2-40B4-BE49-F238E27FC236}">
                  <a16:creationId xmlns:a16="http://schemas.microsoft.com/office/drawing/2014/main" id="{01884B45-1ED9-D8FE-DF7F-CC9C33C2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85629767-1FF4-DD54-C536-57E0E1D66ABE}"/>
              </a:ext>
            </a:extLst>
          </p:cNvPr>
          <p:cNvGrpSpPr/>
          <p:nvPr/>
        </p:nvGrpSpPr>
        <p:grpSpPr>
          <a:xfrm>
            <a:off x="2674553" y="17719528"/>
            <a:ext cx="1750504" cy="1682499"/>
            <a:chOff x="2674553" y="17719528"/>
            <a:chExt cx="1750504" cy="1682499"/>
          </a:xfrm>
        </p:grpSpPr>
        <p:pic>
          <p:nvPicPr>
            <p:cNvPr id="970" name="Picture 969">
              <a:extLst>
                <a:ext uri="{FF2B5EF4-FFF2-40B4-BE49-F238E27FC236}">
                  <a16:creationId xmlns:a16="http://schemas.microsoft.com/office/drawing/2014/main" id="{2AB2C04E-8B70-8CF6-0788-FDF329C9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73">
              <a:off x="4108064" y="17719528"/>
              <a:ext cx="316993" cy="1682499"/>
            </a:xfrm>
            <a:prstGeom prst="rect">
              <a:avLst/>
            </a:prstGeom>
          </p:spPr>
        </p:pic>
        <p:pic>
          <p:nvPicPr>
            <p:cNvPr id="971" name="Picture 970">
              <a:extLst>
                <a:ext uri="{FF2B5EF4-FFF2-40B4-BE49-F238E27FC236}">
                  <a16:creationId xmlns:a16="http://schemas.microsoft.com/office/drawing/2014/main" id="{95A818C1-6EF2-B0AB-E45A-FC3386B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0327" flipH="1">
              <a:off x="2674553" y="17719528"/>
              <a:ext cx="316993" cy="1682499"/>
            </a:xfrm>
            <a:prstGeom prst="rect">
              <a:avLst/>
            </a:prstGeom>
          </p:spPr>
        </p:pic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D4EA6C36-7ECA-9B80-42CF-D63B8E3D55FB}"/>
              </a:ext>
            </a:extLst>
          </p:cNvPr>
          <p:cNvGrpSpPr/>
          <p:nvPr/>
        </p:nvGrpSpPr>
        <p:grpSpPr>
          <a:xfrm>
            <a:off x="25916591" y="19818131"/>
            <a:ext cx="969037" cy="1240234"/>
            <a:chOff x="3966180" y="19837004"/>
            <a:chExt cx="969037" cy="1240234"/>
          </a:xfrm>
        </p:grpSpPr>
        <p:pic>
          <p:nvPicPr>
            <p:cNvPr id="965" name="Picture 964">
              <a:extLst>
                <a:ext uri="{FF2B5EF4-FFF2-40B4-BE49-F238E27FC236}">
                  <a16:creationId xmlns:a16="http://schemas.microsoft.com/office/drawing/2014/main" id="{A9404C00-4FE5-9D0E-52BF-A7439117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6" name="Picture 965">
              <a:extLst>
                <a:ext uri="{FF2B5EF4-FFF2-40B4-BE49-F238E27FC236}">
                  <a16:creationId xmlns:a16="http://schemas.microsoft.com/office/drawing/2014/main" id="{5E286B34-21C5-2D95-E9C7-A52FA5783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1" name="Group 960">
            <a:extLst>
              <a:ext uri="{FF2B5EF4-FFF2-40B4-BE49-F238E27FC236}">
                <a16:creationId xmlns:a16="http://schemas.microsoft.com/office/drawing/2014/main" id="{48441A71-DB96-FD31-C00D-DCEF4942D8C0}"/>
              </a:ext>
            </a:extLst>
          </p:cNvPr>
          <p:cNvGrpSpPr/>
          <p:nvPr/>
        </p:nvGrpSpPr>
        <p:grpSpPr>
          <a:xfrm>
            <a:off x="24041779" y="23993817"/>
            <a:ext cx="969037" cy="1240234"/>
            <a:chOff x="3966180" y="19837004"/>
            <a:chExt cx="969037" cy="1240234"/>
          </a:xfrm>
        </p:grpSpPr>
        <p:pic>
          <p:nvPicPr>
            <p:cNvPr id="962" name="Picture 961">
              <a:extLst>
                <a:ext uri="{FF2B5EF4-FFF2-40B4-BE49-F238E27FC236}">
                  <a16:creationId xmlns:a16="http://schemas.microsoft.com/office/drawing/2014/main" id="{B7128454-F990-984B-F53F-B5E9C918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3" name="Picture 962">
              <a:extLst>
                <a:ext uri="{FF2B5EF4-FFF2-40B4-BE49-F238E27FC236}">
                  <a16:creationId xmlns:a16="http://schemas.microsoft.com/office/drawing/2014/main" id="{2B88F668-8253-0A8A-23E7-F3FEC128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6" name="Group 945">
            <a:extLst>
              <a:ext uri="{FF2B5EF4-FFF2-40B4-BE49-F238E27FC236}">
                <a16:creationId xmlns:a16="http://schemas.microsoft.com/office/drawing/2014/main" id="{658EF042-2F28-623E-2F99-E105EA4255B0}"/>
              </a:ext>
            </a:extLst>
          </p:cNvPr>
          <p:cNvGrpSpPr/>
          <p:nvPr/>
        </p:nvGrpSpPr>
        <p:grpSpPr>
          <a:xfrm>
            <a:off x="12301244" y="24001065"/>
            <a:ext cx="969037" cy="1240234"/>
            <a:chOff x="3966180" y="19837004"/>
            <a:chExt cx="969037" cy="1240234"/>
          </a:xfrm>
        </p:grpSpPr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97479DB6-B3E5-4CEC-1853-FFF2F3F6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8" name="Picture 947">
              <a:extLst>
                <a:ext uri="{FF2B5EF4-FFF2-40B4-BE49-F238E27FC236}">
                  <a16:creationId xmlns:a16="http://schemas.microsoft.com/office/drawing/2014/main" id="{6C80DE89-3DBD-29DA-DA5A-9959BA3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C6DB4278-DF0A-0A55-7D75-4D5E642633A3}"/>
              </a:ext>
            </a:extLst>
          </p:cNvPr>
          <p:cNvGrpSpPr/>
          <p:nvPr/>
        </p:nvGrpSpPr>
        <p:grpSpPr>
          <a:xfrm>
            <a:off x="13947093" y="24009685"/>
            <a:ext cx="969037" cy="1240234"/>
            <a:chOff x="3966180" y="19837004"/>
            <a:chExt cx="969037" cy="1240234"/>
          </a:xfrm>
        </p:grpSpPr>
        <p:pic>
          <p:nvPicPr>
            <p:cNvPr id="950" name="Picture 949">
              <a:extLst>
                <a:ext uri="{FF2B5EF4-FFF2-40B4-BE49-F238E27FC236}">
                  <a16:creationId xmlns:a16="http://schemas.microsoft.com/office/drawing/2014/main" id="{EC84A06B-B313-A15A-25BA-03C14F55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1" name="Picture 950">
              <a:extLst>
                <a:ext uri="{FF2B5EF4-FFF2-40B4-BE49-F238E27FC236}">
                  <a16:creationId xmlns:a16="http://schemas.microsoft.com/office/drawing/2014/main" id="{49257099-F524-4656-0CBA-4A2B1B57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4B0D6BDD-D371-8B18-385F-264642DBEFF7}"/>
              </a:ext>
            </a:extLst>
          </p:cNvPr>
          <p:cNvGrpSpPr/>
          <p:nvPr/>
        </p:nvGrpSpPr>
        <p:grpSpPr>
          <a:xfrm>
            <a:off x="15937322" y="24001699"/>
            <a:ext cx="969037" cy="1240234"/>
            <a:chOff x="3966180" y="19837004"/>
            <a:chExt cx="969037" cy="1240234"/>
          </a:xfrm>
        </p:grpSpPr>
        <p:pic>
          <p:nvPicPr>
            <p:cNvPr id="953" name="Picture 952">
              <a:extLst>
                <a:ext uri="{FF2B5EF4-FFF2-40B4-BE49-F238E27FC236}">
                  <a16:creationId xmlns:a16="http://schemas.microsoft.com/office/drawing/2014/main" id="{AC79E626-B1B0-7976-D535-C26FA553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4" name="Picture 953">
              <a:extLst>
                <a:ext uri="{FF2B5EF4-FFF2-40B4-BE49-F238E27FC236}">
                  <a16:creationId xmlns:a16="http://schemas.microsoft.com/office/drawing/2014/main" id="{B5F59FCA-BADA-6720-38A5-EAD5FC64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5" name="Group 954">
            <a:extLst>
              <a:ext uri="{FF2B5EF4-FFF2-40B4-BE49-F238E27FC236}">
                <a16:creationId xmlns:a16="http://schemas.microsoft.com/office/drawing/2014/main" id="{896F8846-2B09-6EC7-CA17-19FDA03C62F5}"/>
              </a:ext>
            </a:extLst>
          </p:cNvPr>
          <p:cNvGrpSpPr/>
          <p:nvPr/>
        </p:nvGrpSpPr>
        <p:grpSpPr>
          <a:xfrm>
            <a:off x="17633593" y="23993817"/>
            <a:ext cx="969037" cy="1240234"/>
            <a:chOff x="3966180" y="19837004"/>
            <a:chExt cx="969037" cy="1240234"/>
          </a:xfrm>
        </p:grpSpPr>
        <p:pic>
          <p:nvPicPr>
            <p:cNvPr id="956" name="Picture 955">
              <a:extLst>
                <a:ext uri="{FF2B5EF4-FFF2-40B4-BE49-F238E27FC236}">
                  <a16:creationId xmlns:a16="http://schemas.microsoft.com/office/drawing/2014/main" id="{9B39E18A-4ADB-FC96-4428-3B9B576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57" name="Picture 956">
              <a:extLst>
                <a:ext uri="{FF2B5EF4-FFF2-40B4-BE49-F238E27FC236}">
                  <a16:creationId xmlns:a16="http://schemas.microsoft.com/office/drawing/2014/main" id="{1DE16DE0-C705-963D-A4F3-8B8E05B6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3F3E434A-0C2B-C580-8F36-53CCF78B2885}"/>
              </a:ext>
            </a:extLst>
          </p:cNvPr>
          <p:cNvGrpSpPr/>
          <p:nvPr/>
        </p:nvGrpSpPr>
        <p:grpSpPr>
          <a:xfrm>
            <a:off x="22396137" y="23987278"/>
            <a:ext cx="969037" cy="1240234"/>
            <a:chOff x="3966180" y="19837004"/>
            <a:chExt cx="969037" cy="1240234"/>
          </a:xfrm>
        </p:grpSpPr>
        <p:pic>
          <p:nvPicPr>
            <p:cNvPr id="959" name="Picture 958">
              <a:extLst>
                <a:ext uri="{FF2B5EF4-FFF2-40B4-BE49-F238E27FC236}">
                  <a16:creationId xmlns:a16="http://schemas.microsoft.com/office/drawing/2014/main" id="{D25D3A5C-6CDC-207A-598F-CF195129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0" name="Picture 959">
              <a:extLst>
                <a:ext uri="{FF2B5EF4-FFF2-40B4-BE49-F238E27FC236}">
                  <a16:creationId xmlns:a16="http://schemas.microsoft.com/office/drawing/2014/main" id="{B7D66D83-E8C0-832D-FDE3-65FC887AA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3E5631D-020E-E5DE-E6A0-C0AA2CFF2EDA}"/>
              </a:ext>
            </a:extLst>
          </p:cNvPr>
          <p:cNvGrpSpPr/>
          <p:nvPr/>
        </p:nvGrpSpPr>
        <p:grpSpPr>
          <a:xfrm>
            <a:off x="3888650" y="19819503"/>
            <a:ext cx="969037" cy="1240234"/>
            <a:chOff x="3966180" y="19837004"/>
            <a:chExt cx="969037" cy="1240234"/>
          </a:xfrm>
        </p:grpSpPr>
        <p:pic>
          <p:nvPicPr>
            <p:cNvPr id="934" name="Picture 933">
              <a:extLst>
                <a:ext uri="{FF2B5EF4-FFF2-40B4-BE49-F238E27FC236}">
                  <a16:creationId xmlns:a16="http://schemas.microsoft.com/office/drawing/2014/main" id="{99D031AF-0B45-5C51-8954-2CDA98FF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35" name="Picture 934">
              <a:extLst>
                <a:ext uri="{FF2B5EF4-FFF2-40B4-BE49-F238E27FC236}">
                  <a16:creationId xmlns:a16="http://schemas.microsoft.com/office/drawing/2014/main" id="{C7E324C3-388E-3913-F5C5-0C84617D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058B1F80-3D90-5E9A-9CFE-AA6C130EE988}"/>
              </a:ext>
            </a:extLst>
          </p:cNvPr>
          <p:cNvGrpSpPr/>
          <p:nvPr/>
        </p:nvGrpSpPr>
        <p:grpSpPr>
          <a:xfrm>
            <a:off x="4533305" y="22624024"/>
            <a:ext cx="531985" cy="1284281"/>
            <a:chOff x="11420195" y="33416644"/>
            <a:chExt cx="692547" cy="1671898"/>
          </a:xfrm>
        </p:grpSpPr>
        <p:pic>
          <p:nvPicPr>
            <p:cNvPr id="922" name="Picture 921">
              <a:extLst>
                <a:ext uri="{FF2B5EF4-FFF2-40B4-BE49-F238E27FC236}">
                  <a16:creationId xmlns:a16="http://schemas.microsoft.com/office/drawing/2014/main" id="{FDCA1A9D-C210-96C8-8EF2-AFFA717A5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3" name="Picture 922">
              <a:extLst>
                <a:ext uri="{FF2B5EF4-FFF2-40B4-BE49-F238E27FC236}">
                  <a16:creationId xmlns:a16="http://schemas.microsoft.com/office/drawing/2014/main" id="{8E01B76B-8A83-7EEC-12A2-DE70075D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96505F68-D195-F646-1D2E-BAF72C95899A}"/>
              </a:ext>
            </a:extLst>
          </p:cNvPr>
          <p:cNvGrpSpPr/>
          <p:nvPr/>
        </p:nvGrpSpPr>
        <p:grpSpPr>
          <a:xfrm>
            <a:off x="3771226" y="22624024"/>
            <a:ext cx="544685" cy="1284281"/>
            <a:chOff x="11403662" y="33416644"/>
            <a:chExt cx="709080" cy="1671898"/>
          </a:xfrm>
        </p:grpSpPr>
        <p:pic>
          <p:nvPicPr>
            <p:cNvPr id="925" name="Picture 924">
              <a:extLst>
                <a:ext uri="{FF2B5EF4-FFF2-40B4-BE49-F238E27FC236}">
                  <a16:creationId xmlns:a16="http://schemas.microsoft.com/office/drawing/2014/main" id="{8CFE6F99-139B-38E0-28BA-1256B90E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6" name="Picture 925">
              <a:extLst>
                <a:ext uri="{FF2B5EF4-FFF2-40B4-BE49-F238E27FC236}">
                  <a16:creationId xmlns:a16="http://schemas.microsoft.com/office/drawing/2014/main" id="{B3BFF97A-9074-26AD-E794-379DCBCEE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15550B3D-BFF5-64B3-EDCD-59FEBE21BF6F}"/>
              </a:ext>
            </a:extLst>
          </p:cNvPr>
          <p:cNvGrpSpPr/>
          <p:nvPr/>
        </p:nvGrpSpPr>
        <p:grpSpPr>
          <a:xfrm>
            <a:off x="2896965" y="22632362"/>
            <a:ext cx="544685" cy="1284281"/>
            <a:chOff x="11403662" y="33416644"/>
            <a:chExt cx="709080" cy="1671898"/>
          </a:xfrm>
        </p:grpSpPr>
        <p:pic>
          <p:nvPicPr>
            <p:cNvPr id="928" name="Picture 927">
              <a:extLst>
                <a:ext uri="{FF2B5EF4-FFF2-40B4-BE49-F238E27FC236}">
                  <a16:creationId xmlns:a16="http://schemas.microsoft.com/office/drawing/2014/main" id="{2F91108E-5D3F-CFCA-92DA-5775A20C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9" name="Picture 928">
              <a:extLst>
                <a:ext uri="{FF2B5EF4-FFF2-40B4-BE49-F238E27FC236}">
                  <a16:creationId xmlns:a16="http://schemas.microsoft.com/office/drawing/2014/main" id="{0F13E221-DEE3-A89E-8531-CC744A557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2CEFDC2B-509D-3707-576D-A79DC8E85369}"/>
              </a:ext>
            </a:extLst>
          </p:cNvPr>
          <p:cNvGrpSpPr/>
          <p:nvPr/>
        </p:nvGrpSpPr>
        <p:grpSpPr>
          <a:xfrm>
            <a:off x="2157441" y="22650167"/>
            <a:ext cx="544685" cy="1284281"/>
            <a:chOff x="11403662" y="33416644"/>
            <a:chExt cx="709080" cy="1671898"/>
          </a:xfrm>
        </p:grpSpPr>
        <p:pic>
          <p:nvPicPr>
            <p:cNvPr id="931" name="Picture 930">
              <a:extLst>
                <a:ext uri="{FF2B5EF4-FFF2-40B4-BE49-F238E27FC236}">
                  <a16:creationId xmlns:a16="http://schemas.microsoft.com/office/drawing/2014/main" id="{48F37F39-D725-1CB8-627C-FEE39167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32" name="Picture 931">
              <a:extLst>
                <a:ext uri="{FF2B5EF4-FFF2-40B4-BE49-F238E27FC236}">
                  <a16:creationId xmlns:a16="http://schemas.microsoft.com/office/drawing/2014/main" id="{9F49D68A-4703-0E6D-5FD6-70489528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534A2BF8-BABD-C106-AF9C-40D3ADFA781C}"/>
              </a:ext>
            </a:extLst>
          </p:cNvPr>
          <p:cNvGrpSpPr/>
          <p:nvPr/>
        </p:nvGrpSpPr>
        <p:grpSpPr>
          <a:xfrm>
            <a:off x="8163327" y="26749394"/>
            <a:ext cx="531985" cy="1284281"/>
            <a:chOff x="11420195" y="33416644"/>
            <a:chExt cx="692547" cy="1671898"/>
          </a:xfrm>
        </p:grpSpPr>
        <p:pic>
          <p:nvPicPr>
            <p:cNvPr id="910" name="Picture 909">
              <a:extLst>
                <a:ext uri="{FF2B5EF4-FFF2-40B4-BE49-F238E27FC236}">
                  <a16:creationId xmlns:a16="http://schemas.microsoft.com/office/drawing/2014/main" id="{A0082836-ED4E-EC15-2F12-E55CF7BC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1" name="Picture 910">
              <a:extLst>
                <a:ext uri="{FF2B5EF4-FFF2-40B4-BE49-F238E27FC236}">
                  <a16:creationId xmlns:a16="http://schemas.microsoft.com/office/drawing/2014/main" id="{84790E42-66EA-14CE-AC7D-6C786CBA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DC9A32B5-28FD-D9D3-E7D3-4F3983F484A3}"/>
              </a:ext>
            </a:extLst>
          </p:cNvPr>
          <p:cNvGrpSpPr/>
          <p:nvPr/>
        </p:nvGrpSpPr>
        <p:grpSpPr>
          <a:xfrm>
            <a:off x="7401248" y="26749394"/>
            <a:ext cx="544685" cy="1284281"/>
            <a:chOff x="11403662" y="33416644"/>
            <a:chExt cx="709080" cy="1671898"/>
          </a:xfrm>
        </p:grpSpPr>
        <p:pic>
          <p:nvPicPr>
            <p:cNvPr id="913" name="Picture 912">
              <a:extLst>
                <a:ext uri="{FF2B5EF4-FFF2-40B4-BE49-F238E27FC236}">
                  <a16:creationId xmlns:a16="http://schemas.microsoft.com/office/drawing/2014/main" id="{3304D963-613F-A990-4FB5-8021462F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4" name="Picture 913">
              <a:extLst>
                <a:ext uri="{FF2B5EF4-FFF2-40B4-BE49-F238E27FC236}">
                  <a16:creationId xmlns:a16="http://schemas.microsoft.com/office/drawing/2014/main" id="{5D468275-3525-AD47-3406-72FA390D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5" name="Group 914">
            <a:extLst>
              <a:ext uri="{FF2B5EF4-FFF2-40B4-BE49-F238E27FC236}">
                <a16:creationId xmlns:a16="http://schemas.microsoft.com/office/drawing/2014/main" id="{293901EC-C795-95B8-D343-547F85F6BA1C}"/>
              </a:ext>
            </a:extLst>
          </p:cNvPr>
          <p:cNvGrpSpPr/>
          <p:nvPr/>
        </p:nvGrpSpPr>
        <p:grpSpPr>
          <a:xfrm>
            <a:off x="6526987" y="26757732"/>
            <a:ext cx="544685" cy="1284281"/>
            <a:chOff x="11403662" y="33416644"/>
            <a:chExt cx="709080" cy="1671898"/>
          </a:xfrm>
        </p:grpSpPr>
        <p:pic>
          <p:nvPicPr>
            <p:cNvPr id="916" name="Picture 915">
              <a:extLst>
                <a:ext uri="{FF2B5EF4-FFF2-40B4-BE49-F238E27FC236}">
                  <a16:creationId xmlns:a16="http://schemas.microsoft.com/office/drawing/2014/main" id="{96383DCD-6D5F-B790-CA50-6CFD7B92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17" name="Picture 916">
              <a:extLst>
                <a:ext uri="{FF2B5EF4-FFF2-40B4-BE49-F238E27FC236}">
                  <a16:creationId xmlns:a16="http://schemas.microsoft.com/office/drawing/2014/main" id="{47B68A4B-08BC-B2C5-34F0-EEF8A2C4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18" name="Group 917">
            <a:extLst>
              <a:ext uri="{FF2B5EF4-FFF2-40B4-BE49-F238E27FC236}">
                <a16:creationId xmlns:a16="http://schemas.microsoft.com/office/drawing/2014/main" id="{D20CE960-69D9-2F7B-4AAF-FEEC2EB815CA}"/>
              </a:ext>
            </a:extLst>
          </p:cNvPr>
          <p:cNvGrpSpPr/>
          <p:nvPr/>
        </p:nvGrpSpPr>
        <p:grpSpPr>
          <a:xfrm>
            <a:off x="5787463" y="26775537"/>
            <a:ext cx="544685" cy="1284281"/>
            <a:chOff x="11403662" y="33416644"/>
            <a:chExt cx="709080" cy="1671898"/>
          </a:xfrm>
        </p:grpSpPr>
        <p:pic>
          <p:nvPicPr>
            <p:cNvPr id="919" name="Picture 918">
              <a:extLst>
                <a:ext uri="{FF2B5EF4-FFF2-40B4-BE49-F238E27FC236}">
                  <a16:creationId xmlns:a16="http://schemas.microsoft.com/office/drawing/2014/main" id="{0A9B1FDE-4734-91EC-13C0-EC7361FEC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20" name="Picture 919">
              <a:extLst>
                <a:ext uri="{FF2B5EF4-FFF2-40B4-BE49-F238E27FC236}">
                  <a16:creationId xmlns:a16="http://schemas.microsoft.com/office/drawing/2014/main" id="{CF5597BB-9EE7-DA5B-6F76-E9456826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997B150D-674D-A694-EF08-15289259CD69}"/>
              </a:ext>
            </a:extLst>
          </p:cNvPr>
          <p:cNvGrpSpPr/>
          <p:nvPr/>
        </p:nvGrpSpPr>
        <p:grpSpPr>
          <a:xfrm>
            <a:off x="14616723" y="26812843"/>
            <a:ext cx="531985" cy="1284281"/>
            <a:chOff x="11420195" y="33416644"/>
            <a:chExt cx="692547" cy="1671898"/>
          </a:xfrm>
        </p:grpSpPr>
        <p:pic>
          <p:nvPicPr>
            <p:cNvPr id="898" name="Picture 897">
              <a:extLst>
                <a:ext uri="{FF2B5EF4-FFF2-40B4-BE49-F238E27FC236}">
                  <a16:creationId xmlns:a16="http://schemas.microsoft.com/office/drawing/2014/main" id="{88614258-FA69-5B92-884A-5DCB0B75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9" name="Picture 898">
              <a:extLst>
                <a:ext uri="{FF2B5EF4-FFF2-40B4-BE49-F238E27FC236}">
                  <a16:creationId xmlns:a16="http://schemas.microsoft.com/office/drawing/2014/main" id="{981FD69D-5667-1D3B-EFD2-FAE0074A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0" name="Group 899">
            <a:extLst>
              <a:ext uri="{FF2B5EF4-FFF2-40B4-BE49-F238E27FC236}">
                <a16:creationId xmlns:a16="http://schemas.microsoft.com/office/drawing/2014/main" id="{A32F09B0-7AF9-5617-D6C6-688DDA89E54D}"/>
              </a:ext>
            </a:extLst>
          </p:cNvPr>
          <p:cNvGrpSpPr/>
          <p:nvPr/>
        </p:nvGrpSpPr>
        <p:grpSpPr>
          <a:xfrm>
            <a:off x="13854644" y="26812843"/>
            <a:ext cx="544685" cy="1284281"/>
            <a:chOff x="11403662" y="33416644"/>
            <a:chExt cx="709080" cy="1671898"/>
          </a:xfrm>
        </p:grpSpPr>
        <p:pic>
          <p:nvPicPr>
            <p:cNvPr id="901" name="Picture 900">
              <a:extLst>
                <a:ext uri="{FF2B5EF4-FFF2-40B4-BE49-F238E27FC236}">
                  <a16:creationId xmlns:a16="http://schemas.microsoft.com/office/drawing/2014/main" id="{F62E3F59-9453-AC58-106A-31633323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2" name="Picture 901">
              <a:extLst>
                <a:ext uri="{FF2B5EF4-FFF2-40B4-BE49-F238E27FC236}">
                  <a16:creationId xmlns:a16="http://schemas.microsoft.com/office/drawing/2014/main" id="{F00366DF-B967-7684-5ECF-19B691619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C7DCEE86-8838-7B2D-B58B-37E12F478824}"/>
              </a:ext>
            </a:extLst>
          </p:cNvPr>
          <p:cNvGrpSpPr/>
          <p:nvPr/>
        </p:nvGrpSpPr>
        <p:grpSpPr>
          <a:xfrm>
            <a:off x="12980383" y="26821181"/>
            <a:ext cx="544685" cy="1284281"/>
            <a:chOff x="11403662" y="33416644"/>
            <a:chExt cx="709080" cy="1671898"/>
          </a:xfrm>
        </p:grpSpPr>
        <p:pic>
          <p:nvPicPr>
            <p:cNvPr id="904" name="Picture 903">
              <a:extLst>
                <a:ext uri="{FF2B5EF4-FFF2-40B4-BE49-F238E27FC236}">
                  <a16:creationId xmlns:a16="http://schemas.microsoft.com/office/drawing/2014/main" id="{4245887F-50B4-FD62-3631-A1041983C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5" name="Picture 904">
              <a:extLst>
                <a:ext uri="{FF2B5EF4-FFF2-40B4-BE49-F238E27FC236}">
                  <a16:creationId xmlns:a16="http://schemas.microsoft.com/office/drawing/2014/main" id="{17FF8C81-384C-9E3E-B3E7-76C21423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1F94B39D-717D-1D85-3046-7D7339058847}"/>
              </a:ext>
            </a:extLst>
          </p:cNvPr>
          <p:cNvGrpSpPr/>
          <p:nvPr/>
        </p:nvGrpSpPr>
        <p:grpSpPr>
          <a:xfrm>
            <a:off x="12240859" y="26838986"/>
            <a:ext cx="544685" cy="1284281"/>
            <a:chOff x="11403662" y="33416644"/>
            <a:chExt cx="709080" cy="1671898"/>
          </a:xfrm>
        </p:grpSpPr>
        <p:pic>
          <p:nvPicPr>
            <p:cNvPr id="907" name="Picture 906">
              <a:extLst>
                <a:ext uri="{FF2B5EF4-FFF2-40B4-BE49-F238E27FC236}">
                  <a16:creationId xmlns:a16="http://schemas.microsoft.com/office/drawing/2014/main" id="{B1021D4D-342A-2A87-1F85-072BE1DE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908" name="Picture 907">
              <a:extLst>
                <a:ext uri="{FF2B5EF4-FFF2-40B4-BE49-F238E27FC236}">
                  <a16:creationId xmlns:a16="http://schemas.microsoft.com/office/drawing/2014/main" id="{4BC7DDDB-C348-D2B1-21DE-5F98FC83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5" name="Group 884">
            <a:extLst>
              <a:ext uri="{FF2B5EF4-FFF2-40B4-BE49-F238E27FC236}">
                <a16:creationId xmlns:a16="http://schemas.microsoft.com/office/drawing/2014/main" id="{244391F6-53CE-0EA0-7A85-28527FF3461F}"/>
              </a:ext>
            </a:extLst>
          </p:cNvPr>
          <p:cNvGrpSpPr/>
          <p:nvPr/>
        </p:nvGrpSpPr>
        <p:grpSpPr>
          <a:xfrm>
            <a:off x="18210271" y="26767199"/>
            <a:ext cx="531985" cy="1284281"/>
            <a:chOff x="11420195" y="33416644"/>
            <a:chExt cx="692547" cy="1671898"/>
          </a:xfrm>
        </p:grpSpPr>
        <p:pic>
          <p:nvPicPr>
            <p:cNvPr id="886" name="Picture 885">
              <a:extLst>
                <a:ext uri="{FF2B5EF4-FFF2-40B4-BE49-F238E27FC236}">
                  <a16:creationId xmlns:a16="http://schemas.microsoft.com/office/drawing/2014/main" id="{81D5BCC2-6AE7-A636-3182-9E5BAFBF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7" name="Picture 886">
              <a:extLst>
                <a:ext uri="{FF2B5EF4-FFF2-40B4-BE49-F238E27FC236}">
                  <a16:creationId xmlns:a16="http://schemas.microsoft.com/office/drawing/2014/main" id="{F7226E3F-538B-D24C-B548-9C4A55DD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627D3B31-BF72-E469-C90D-9BF8E2399636}"/>
              </a:ext>
            </a:extLst>
          </p:cNvPr>
          <p:cNvGrpSpPr/>
          <p:nvPr/>
        </p:nvGrpSpPr>
        <p:grpSpPr>
          <a:xfrm>
            <a:off x="17448192" y="26767199"/>
            <a:ext cx="544685" cy="1284281"/>
            <a:chOff x="11403662" y="33416644"/>
            <a:chExt cx="709080" cy="1671898"/>
          </a:xfrm>
        </p:grpSpPr>
        <p:pic>
          <p:nvPicPr>
            <p:cNvPr id="889" name="Picture 888">
              <a:extLst>
                <a:ext uri="{FF2B5EF4-FFF2-40B4-BE49-F238E27FC236}">
                  <a16:creationId xmlns:a16="http://schemas.microsoft.com/office/drawing/2014/main" id="{388280B3-7C05-91B6-21A4-52CD65CEF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0" name="Picture 889">
              <a:extLst>
                <a:ext uri="{FF2B5EF4-FFF2-40B4-BE49-F238E27FC236}">
                  <a16:creationId xmlns:a16="http://schemas.microsoft.com/office/drawing/2014/main" id="{70649B15-39AE-EA10-91C5-659CCC91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F958E545-7CD1-B54A-2978-E2434E37C8E2}"/>
              </a:ext>
            </a:extLst>
          </p:cNvPr>
          <p:cNvGrpSpPr/>
          <p:nvPr/>
        </p:nvGrpSpPr>
        <p:grpSpPr>
          <a:xfrm>
            <a:off x="16573931" y="26775537"/>
            <a:ext cx="544685" cy="1284281"/>
            <a:chOff x="11403662" y="33416644"/>
            <a:chExt cx="709080" cy="1671898"/>
          </a:xfrm>
        </p:grpSpPr>
        <p:pic>
          <p:nvPicPr>
            <p:cNvPr id="892" name="Picture 891">
              <a:extLst>
                <a:ext uri="{FF2B5EF4-FFF2-40B4-BE49-F238E27FC236}">
                  <a16:creationId xmlns:a16="http://schemas.microsoft.com/office/drawing/2014/main" id="{610CEF92-C0E5-B794-AA3C-64D20E424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3" name="Picture 892">
              <a:extLst>
                <a:ext uri="{FF2B5EF4-FFF2-40B4-BE49-F238E27FC236}">
                  <a16:creationId xmlns:a16="http://schemas.microsoft.com/office/drawing/2014/main" id="{A66DEF6E-E1C1-1851-B3B6-06DABAB23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F66C00A1-80BE-887E-3DF4-56A13DDCF68B}"/>
              </a:ext>
            </a:extLst>
          </p:cNvPr>
          <p:cNvGrpSpPr/>
          <p:nvPr/>
        </p:nvGrpSpPr>
        <p:grpSpPr>
          <a:xfrm>
            <a:off x="15834407" y="26793342"/>
            <a:ext cx="544685" cy="1284281"/>
            <a:chOff x="11403662" y="33416644"/>
            <a:chExt cx="709080" cy="1671898"/>
          </a:xfrm>
        </p:grpSpPr>
        <p:pic>
          <p:nvPicPr>
            <p:cNvPr id="895" name="Picture 894">
              <a:extLst>
                <a:ext uri="{FF2B5EF4-FFF2-40B4-BE49-F238E27FC236}">
                  <a16:creationId xmlns:a16="http://schemas.microsoft.com/office/drawing/2014/main" id="{FC346BD7-B025-9D47-1626-C6945180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96" name="Picture 895">
              <a:extLst>
                <a:ext uri="{FF2B5EF4-FFF2-40B4-BE49-F238E27FC236}">
                  <a16:creationId xmlns:a16="http://schemas.microsoft.com/office/drawing/2014/main" id="{36A743B7-44CE-13BB-B025-6C91475BA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8B7D0844-9523-AC9C-F57F-C7E21C826A6F}"/>
              </a:ext>
            </a:extLst>
          </p:cNvPr>
          <p:cNvGrpSpPr/>
          <p:nvPr/>
        </p:nvGrpSpPr>
        <p:grpSpPr>
          <a:xfrm>
            <a:off x="28156058" y="22618855"/>
            <a:ext cx="531985" cy="1284281"/>
            <a:chOff x="11420195" y="33416644"/>
            <a:chExt cx="692547" cy="1671898"/>
          </a:xfrm>
        </p:grpSpPr>
        <p:pic>
          <p:nvPicPr>
            <p:cNvPr id="874" name="Picture 873">
              <a:extLst>
                <a:ext uri="{FF2B5EF4-FFF2-40B4-BE49-F238E27FC236}">
                  <a16:creationId xmlns:a16="http://schemas.microsoft.com/office/drawing/2014/main" id="{D3E2AD7E-D3BA-1AD0-C7DC-237CC5C4E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5" name="Picture 874">
              <a:extLst>
                <a:ext uri="{FF2B5EF4-FFF2-40B4-BE49-F238E27FC236}">
                  <a16:creationId xmlns:a16="http://schemas.microsoft.com/office/drawing/2014/main" id="{2C295B02-8EEE-E3E0-B205-4193152C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F2FD7E31-4F4D-8D93-4487-5CA6C77039D6}"/>
              </a:ext>
            </a:extLst>
          </p:cNvPr>
          <p:cNvGrpSpPr/>
          <p:nvPr/>
        </p:nvGrpSpPr>
        <p:grpSpPr>
          <a:xfrm>
            <a:off x="27393979" y="22618855"/>
            <a:ext cx="544685" cy="1284281"/>
            <a:chOff x="11403662" y="33416644"/>
            <a:chExt cx="709080" cy="1671898"/>
          </a:xfrm>
        </p:grpSpPr>
        <p:pic>
          <p:nvPicPr>
            <p:cNvPr id="877" name="Picture 876">
              <a:extLst>
                <a:ext uri="{FF2B5EF4-FFF2-40B4-BE49-F238E27FC236}">
                  <a16:creationId xmlns:a16="http://schemas.microsoft.com/office/drawing/2014/main" id="{50ED15C4-91C2-0D83-7126-567B4D596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8" name="Picture 877">
              <a:extLst>
                <a:ext uri="{FF2B5EF4-FFF2-40B4-BE49-F238E27FC236}">
                  <a16:creationId xmlns:a16="http://schemas.microsoft.com/office/drawing/2014/main" id="{385B8321-255C-00BB-090E-94F2C73E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8699646A-F4C6-1BF8-0DB2-C16EB7C64F34}"/>
              </a:ext>
            </a:extLst>
          </p:cNvPr>
          <p:cNvGrpSpPr/>
          <p:nvPr/>
        </p:nvGrpSpPr>
        <p:grpSpPr>
          <a:xfrm>
            <a:off x="26519718" y="22627193"/>
            <a:ext cx="544685" cy="1284281"/>
            <a:chOff x="11403662" y="33416644"/>
            <a:chExt cx="709080" cy="1671898"/>
          </a:xfrm>
        </p:grpSpPr>
        <p:pic>
          <p:nvPicPr>
            <p:cNvPr id="880" name="Picture 879">
              <a:extLst>
                <a:ext uri="{FF2B5EF4-FFF2-40B4-BE49-F238E27FC236}">
                  <a16:creationId xmlns:a16="http://schemas.microsoft.com/office/drawing/2014/main" id="{E5FE7992-7A1C-C210-57FA-FB6F793B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1" name="Picture 880">
              <a:extLst>
                <a:ext uri="{FF2B5EF4-FFF2-40B4-BE49-F238E27FC236}">
                  <a16:creationId xmlns:a16="http://schemas.microsoft.com/office/drawing/2014/main" id="{C8959089-E0FA-7D87-8A2C-C6CB136A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82" name="Group 881">
            <a:extLst>
              <a:ext uri="{FF2B5EF4-FFF2-40B4-BE49-F238E27FC236}">
                <a16:creationId xmlns:a16="http://schemas.microsoft.com/office/drawing/2014/main" id="{38B8DBD1-0DE7-0C41-5488-A7DC18A65E8E}"/>
              </a:ext>
            </a:extLst>
          </p:cNvPr>
          <p:cNvGrpSpPr/>
          <p:nvPr/>
        </p:nvGrpSpPr>
        <p:grpSpPr>
          <a:xfrm>
            <a:off x="25780194" y="22644998"/>
            <a:ext cx="544685" cy="1284281"/>
            <a:chOff x="11403662" y="33416644"/>
            <a:chExt cx="709080" cy="1671898"/>
          </a:xfrm>
        </p:grpSpPr>
        <p:pic>
          <p:nvPicPr>
            <p:cNvPr id="883" name="Picture 882">
              <a:extLst>
                <a:ext uri="{FF2B5EF4-FFF2-40B4-BE49-F238E27FC236}">
                  <a16:creationId xmlns:a16="http://schemas.microsoft.com/office/drawing/2014/main" id="{D5EE1DD7-1009-DE79-0D3E-F6896B10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84" name="Picture 883">
              <a:extLst>
                <a:ext uri="{FF2B5EF4-FFF2-40B4-BE49-F238E27FC236}">
                  <a16:creationId xmlns:a16="http://schemas.microsoft.com/office/drawing/2014/main" id="{A536D68A-CFAD-C579-8436-EAF5D832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E20BB1CD-FD5A-11B4-5E9E-CC103831AE14}"/>
              </a:ext>
            </a:extLst>
          </p:cNvPr>
          <p:cNvGrpSpPr/>
          <p:nvPr/>
        </p:nvGrpSpPr>
        <p:grpSpPr>
          <a:xfrm>
            <a:off x="24635668" y="26741056"/>
            <a:ext cx="531985" cy="1284281"/>
            <a:chOff x="11420195" y="33416644"/>
            <a:chExt cx="692547" cy="1671898"/>
          </a:xfrm>
        </p:grpSpPr>
        <p:pic>
          <p:nvPicPr>
            <p:cNvPr id="862" name="Picture 861">
              <a:extLst>
                <a:ext uri="{FF2B5EF4-FFF2-40B4-BE49-F238E27FC236}">
                  <a16:creationId xmlns:a16="http://schemas.microsoft.com/office/drawing/2014/main" id="{835904EB-E784-1F9B-71C7-CC5B55A68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3" name="Picture 862">
              <a:extLst>
                <a:ext uri="{FF2B5EF4-FFF2-40B4-BE49-F238E27FC236}">
                  <a16:creationId xmlns:a16="http://schemas.microsoft.com/office/drawing/2014/main" id="{EFCF21C1-E9CC-0E93-6084-80B92432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20195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4A0B588C-E708-7B0E-3518-C6C7C730E8DA}"/>
              </a:ext>
            </a:extLst>
          </p:cNvPr>
          <p:cNvGrpSpPr/>
          <p:nvPr/>
        </p:nvGrpSpPr>
        <p:grpSpPr>
          <a:xfrm>
            <a:off x="23873589" y="26741056"/>
            <a:ext cx="544685" cy="1284281"/>
            <a:chOff x="11403662" y="33416644"/>
            <a:chExt cx="709080" cy="1671898"/>
          </a:xfrm>
        </p:grpSpPr>
        <p:pic>
          <p:nvPicPr>
            <p:cNvPr id="865" name="Picture 864">
              <a:extLst>
                <a:ext uri="{FF2B5EF4-FFF2-40B4-BE49-F238E27FC236}">
                  <a16:creationId xmlns:a16="http://schemas.microsoft.com/office/drawing/2014/main" id="{BA787832-6C8F-4E98-15C7-68F329CE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6" name="Picture 865">
              <a:extLst>
                <a:ext uri="{FF2B5EF4-FFF2-40B4-BE49-F238E27FC236}">
                  <a16:creationId xmlns:a16="http://schemas.microsoft.com/office/drawing/2014/main" id="{CD52C402-DF27-ACF3-3F98-BA0BD905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14D5BBB0-7C71-0AE3-B08F-769111E8DB30}"/>
              </a:ext>
            </a:extLst>
          </p:cNvPr>
          <p:cNvGrpSpPr/>
          <p:nvPr/>
        </p:nvGrpSpPr>
        <p:grpSpPr>
          <a:xfrm>
            <a:off x="22999328" y="26749394"/>
            <a:ext cx="544685" cy="1284281"/>
            <a:chOff x="11403662" y="33416644"/>
            <a:chExt cx="709080" cy="1671898"/>
          </a:xfrm>
        </p:grpSpPr>
        <p:pic>
          <p:nvPicPr>
            <p:cNvPr id="868" name="Picture 867">
              <a:extLst>
                <a:ext uri="{FF2B5EF4-FFF2-40B4-BE49-F238E27FC236}">
                  <a16:creationId xmlns:a16="http://schemas.microsoft.com/office/drawing/2014/main" id="{26A6C516-5F0D-2F71-A175-0EC7EB940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9" name="Picture 868">
              <a:extLst>
                <a:ext uri="{FF2B5EF4-FFF2-40B4-BE49-F238E27FC236}">
                  <a16:creationId xmlns:a16="http://schemas.microsoft.com/office/drawing/2014/main" id="{25872337-E1FB-A8EB-607C-824D0205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0B042203-EE85-501F-D401-3C51F3CCEFF5}"/>
              </a:ext>
            </a:extLst>
          </p:cNvPr>
          <p:cNvGrpSpPr/>
          <p:nvPr/>
        </p:nvGrpSpPr>
        <p:grpSpPr>
          <a:xfrm>
            <a:off x="22259804" y="26767199"/>
            <a:ext cx="544685" cy="1284281"/>
            <a:chOff x="11403662" y="33416644"/>
            <a:chExt cx="709080" cy="1671898"/>
          </a:xfrm>
        </p:grpSpPr>
        <p:pic>
          <p:nvPicPr>
            <p:cNvPr id="871" name="Picture 870">
              <a:extLst>
                <a:ext uri="{FF2B5EF4-FFF2-40B4-BE49-F238E27FC236}">
                  <a16:creationId xmlns:a16="http://schemas.microsoft.com/office/drawing/2014/main" id="{9A3D79EC-F11D-305B-1992-174710CC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72" name="Picture 871">
              <a:extLst>
                <a:ext uri="{FF2B5EF4-FFF2-40B4-BE49-F238E27FC236}">
                  <a16:creationId xmlns:a16="http://schemas.microsoft.com/office/drawing/2014/main" id="{D91434E9-3E3D-9770-5948-2485B254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8" name="Group 837">
            <a:extLst>
              <a:ext uri="{FF2B5EF4-FFF2-40B4-BE49-F238E27FC236}">
                <a16:creationId xmlns:a16="http://schemas.microsoft.com/office/drawing/2014/main" id="{4A0BBB78-E1D9-F8B9-F7AC-61BB33280931}"/>
              </a:ext>
            </a:extLst>
          </p:cNvPr>
          <p:cNvGrpSpPr/>
          <p:nvPr/>
        </p:nvGrpSpPr>
        <p:grpSpPr>
          <a:xfrm>
            <a:off x="11266495" y="33806003"/>
            <a:ext cx="544685" cy="1284281"/>
            <a:chOff x="11403662" y="33416644"/>
            <a:chExt cx="709080" cy="1671898"/>
          </a:xfrm>
        </p:grpSpPr>
        <p:pic>
          <p:nvPicPr>
            <p:cNvPr id="836" name="Picture 835">
              <a:extLst>
                <a:ext uri="{FF2B5EF4-FFF2-40B4-BE49-F238E27FC236}">
                  <a16:creationId xmlns:a16="http://schemas.microsoft.com/office/drawing/2014/main" id="{DD9920BF-CA38-9E86-EF04-B2328E64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37" name="Picture 836">
              <a:extLst>
                <a:ext uri="{FF2B5EF4-FFF2-40B4-BE49-F238E27FC236}">
                  <a16:creationId xmlns:a16="http://schemas.microsoft.com/office/drawing/2014/main" id="{AE0870E5-2249-02DB-85AE-706F15F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62C14C16-9CC2-0697-5F27-FC0C047638A8}"/>
              </a:ext>
            </a:extLst>
          </p:cNvPr>
          <p:cNvGrpSpPr/>
          <p:nvPr/>
        </p:nvGrpSpPr>
        <p:grpSpPr>
          <a:xfrm>
            <a:off x="10517115" y="33806003"/>
            <a:ext cx="544685" cy="1284281"/>
            <a:chOff x="11403662" y="33416644"/>
            <a:chExt cx="709080" cy="1671898"/>
          </a:xfrm>
        </p:grpSpPr>
        <p:pic>
          <p:nvPicPr>
            <p:cNvPr id="841" name="Picture 840">
              <a:extLst>
                <a:ext uri="{FF2B5EF4-FFF2-40B4-BE49-F238E27FC236}">
                  <a16:creationId xmlns:a16="http://schemas.microsoft.com/office/drawing/2014/main" id="{C0B73767-2543-574F-D41C-4C59AAEC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2" name="Picture 841">
              <a:extLst>
                <a:ext uri="{FF2B5EF4-FFF2-40B4-BE49-F238E27FC236}">
                  <a16:creationId xmlns:a16="http://schemas.microsoft.com/office/drawing/2014/main" id="{4853F40C-5C35-FB5A-3107-C010E849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1C299352-1D1E-1C31-4A34-768AD1D877AC}"/>
              </a:ext>
            </a:extLst>
          </p:cNvPr>
          <p:cNvGrpSpPr/>
          <p:nvPr/>
        </p:nvGrpSpPr>
        <p:grpSpPr>
          <a:xfrm>
            <a:off x="9642854" y="33814341"/>
            <a:ext cx="544685" cy="1284281"/>
            <a:chOff x="11403662" y="33416644"/>
            <a:chExt cx="709080" cy="1671898"/>
          </a:xfrm>
        </p:grpSpPr>
        <p:pic>
          <p:nvPicPr>
            <p:cNvPr id="844" name="Picture 843">
              <a:extLst>
                <a:ext uri="{FF2B5EF4-FFF2-40B4-BE49-F238E27FC236}">
                  <a16:creationId xmlns:a16="http://schemas.microsoft.com/office/drawing/2014/main" id="{B2210711-C7E8-D5CE-A925-393121B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5" name="Picture 844">
              <a:extLst>
                <a:ext uri="{FF2B5EF4-FFF2-40B4-BE49-F238E27FC236}">
                  <a16:creationId xmlns:a16="http://schemas.microsoft.com/office/drawing/2014/main" id="{1519C54D-9C3D-3001-35CC-4A891633B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6" name="Group 845">
            <a:extLst>
              <a:ext uri="{FF2B5EF4-FFF2-40B4-BE49-F238E27FC236}">
                <a16:creationId xmlns:a16="http://schemas.microsoft.com/office/drawing/2014/main" id="{81A38990-9E1A-A6BB-241D-03AB5CB28AF0}"/>
              </a:ext>
            </a:extLst>
          </p:cNvPr>
          <p:cNvGrpSpPr/>
          <p:nvPr/>
        </p:nvGrpSpPr>
        <p:grpSpPr>
          <a:xfrm>
            <a:off x="8903330" y="33832146"/>
            <a:ext cx="544685" cy="1284281"/>
            <a:chOff x="11403662" y="33416644"/>
            <a:chExt cx="709080" cy="1671898"/>
          </a:xfrm>
        </p:grpSpPr>
        <p:pic>
          <p:nvPicPr>
            <p:cNvPr id="847" name="Picture 846">
              <a:extLst>
                <a:ext uri="{FF2B5EF4-FFF2-40B4-BE49-F238E27FC236}">
                  <a16:creationId xmlns:a16="http://schemas.microsoft.com/office/drawing/2014/main" id="{48A1E61B-52FC-8540-6756-E58E8C5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48" name="Picture 847">
              <a:extLst>
                <a:ext uri="{FF2B5EF4-FFF2-40B4-BE49-F238E27FC236}">
                  <a16:creationId xmlns:a16="http://schemas.microsoft.com/office/drawing/2014/main" id="{417739D7-4CAF-08D4-B3AE-D08E7C4F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49" name="Group 848">
            <a:extLst>
              <a:ext uri="{FF2B5EF4-FFF2-40B4-BE49-F238E27FC236}">
                <a16:creationId xmlns:a16="http://schemas.microsoft.com/office/drawing/2014/main" id="{1DC75C7D-F4A5-326F-76D5-0AD01E506CAE}"/>
              </a:ext>
            </a:extLst>
          </p:cNvPr>
          <p:cNvGrpSpPr/>
          <p:nvPr/>
        </p:nvGrpSpPr>
        <p:grpSpPr>
          <a:xfrm>
            <a:off x="21525070" y="33787300"/>
            <a:ext cx="544685" cy="1284281"/>
            <a:chOff x="11403662" y="33416644"/>
            <a:chExt cx="709080" cy="1671898"/>
          </a:xfrm>
        </p:grpSpPr>
        <p:pic>
          <p:nvPicPr>
            <p:cNvPr id="850" name="Picture 849">
              <a:extLst>
                <a:ext uri="{FF2B5EF4-FFF2-40B4-BE49-F238E27FC236}">
                  <a16:creationId xmlns:a16="http://schemas.microsoft.com/office/drawing/2014/main" id="{A723F69B-424E-309F-3D03-B07D2A38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1" name="Picture 850">
              <a:extLst>
                <a:ext uri="{FF2B5EF4-FFF2-40B4-BE49-F238E27FC236}">
                  <a16:creationId xmlns:a16="http://schemas.microsoft.com/office/drawing/2014/main" id="{7FCE0C47-52C2-D206-BDEA-C871591C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2" name="Group 851">
            <a:extLst>
              <a:ext uri="{FF2B5EF4-FFF2-40B4-BE49-F238E27FC236}">
                <a16:creationId xmlns:a16="http://schemas.microsoft.com/office/drawing/2014/main" id="{ADFFBB6D-A332-67DF-F795-43D929D2BE91}"/>
              </a:ext>
            </a:extLst>
          </p:cNvPr>
          <p:cNvGrpSpPr/>
          <p:nvPr/>
        </p:nvGrpSpPr>
        <p:grpSpPr>
          <a:xfrm>
            <a:off x="20775690" y="33787300"/>
            <a:ext cx="544685" cy="1284281"/>
            <a:chOff x="11403662" y="33416644"/>
            <a:chExt cx="709080" cy="1671898"/>
          </a:xfrm>
        </p:grpSpPr>
        <p:pic>
          <p:nvPicPr>
            <p:cNvPr id="853" name="Picture 852">
              <a:extLst>
                <a:ext uri="{FF2B5EF4-FFF2-40B4-BE49-F238E27FC236}">
                  <a16:creationId xmlns:a16="http://schemas.microsoft.com/office/drawing/2014/main" id="{1A7C2431-81C3-575F-B0D3-11421DEF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4" name="Picture 853">
              <a:extLst>
                <a:ext uri="{FF2B5EF4-FFF2-40B4-BE49-F238E27FC236}">
                  <a16:creationId xmlns:a16="http://schemas.microsoft.com/office/drawing/2014/main" id="{4603548A-7FE7-8A70-8A8B-44D6566C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5" name="Group 854">
            <a:extLst>
              <a:ext uri="{FF2B5EF4-FFF2-40B4-BE49-F238E27FC236}">
                <a16:creationId xmlns:a16="http://schemas.microsoft.com/office/drawing/2014/main" id="{3F0A6BBB-CE2E-9411-1776-9ABEB0142E3B}"/>
              </a:ext>
            </a:extLst>
          </p:cNvPr>
          <p:cNvGrpSpPr/>
          <p:nvPr/>
        </p:nvGrpSpPr>
        <p:grpSpPr>
          <a:xfrm>
            <a:off x="19901429" y="33795638"/>
            <a:ext cx="544685" cy="1284281"/>
            <a:chOff x="11403662" y="33416644"/>
            <a:chExt cx="709080" cy="1671898"/>
          </a:xfrm>
        </p:grpSpPr>
        <p:pic>
          <p:nvPicPr>
            <p:cNvPr id="856" name="Picture 855">
              <a:extLst>
                <a:ext uri="{FF2B5EF4-FFF2-40B4-BE49-F238E27FC236}">
                  <a16:creationId xmlns:a16="http://schemas.microsoft.com/office/drawing/2014/main" id="{66276D86-769B-A469-AA80-43DADE67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57" name="Picture 856">
              <a:extLst>
                <a:ext uri="{FF2B5EF4-FFF2-40B4-BE49-F238E27FC236}">
                  <a16:creationId xmlns:a16="http://schemas.microsoft.com/office/drawing/2014/main" id="{44381BE4-4BD4-FDC4-3BEA-40CC7F32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ED7825D8-D277-6568-D0D7-9CB50690CDB3}"/>
              </a:ext>
            </a:extLst>
          </p:cNvPr>
          <p:cNvGrpSpPr/>
          <p:nvPr/>
        </p:nvGrpSpPr>
        <p:grpSpPr>
          <a:xfrm>
            <a:off x="19161905" y="33813443"/>
            <a:ext cx="544685" cy="1284281"/>
            <a:chOff x="11403662" y="33416644"/>
            <a:chExt cx="709080" cy="1671898"/>
          </a:xfrm>
        </p:grpSpPr>
        <p:pic>
          <p:nvPicPr>
            <p:cNvPr id="859" name="Picture 858">
              <a:extLst>
                <a:ext uri="{FF2B5EF4-FFF2-40B4-BE49-F238E27FC236}">
                  <a16:creationId xmlns:a16="http://schemas.microsoft.com/office/drawing/2014/main" id="{171D0559-FCD3-A8EF-5388-E237EE78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8026" y="33416644"/>
              <a:ext cx="264716" cy="1671898"/>
            </a:xfrm>
            <a:prstGeom prst="rect">
              <a:avLst/>
            </a:prstGeom>
          </p:spPr>
        </p:pic>
        <p:pic>
          <p:nvPicPr>
            <p:cNvPr id="860" name="Picture 859">
              <a:extLst>
                <a:ext uri="{FF2B5EF4-FFF2-40B4-BE49-F238E27FC236}">
                  <a16:creationId xmlns:a16="http://schemas.microsoft.com/office/drawing/2014/main" id="{3713BF70-8929-E081-D663-05786037E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403662" y="33416645"/>
              <a:ext cx="264717" cy="1671897"/>
            </a:xfrm>
            <a:prstGeom prst="rect">
              <a:avLst/>
            </a:prstGeom>
          </p:spPr>
        </p:pic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F3DAF523-95B6-6D21-D461-828DAA3320A1}"/>
              </a:ext>
            </a:extLst>
          </p:cNvPr>
          <p:cNvGrpSpPr/>
          <p:nvPr/>
        </p:nvGrpSpPr>
        <p:grpSpPr>
          <a:xfrm>
            <a:off x="18100763" y="13679401"/>
            <a:ext cx="2891284" cy="4631024"/>
            <a:chOff x="10162568" y="13638561"/>
            <a:chExt cx="2891284" cy="4631024"/>
          </a:xfrm>
        </p:grpSpPr>
        <p:pic>
          <p:nvPicPr>
            <p:cNvPr id="834" name="Picture 833">
              <a:extLst>
                <a:ext uri="{FF2B5EF4-FFF2-40B4-BE49-F238E27FC236}">
                  <a16:creationId xmlns:a16="http://schemas.microsoft.com/office/drawing/2014/main" id="{8D985D76-044B-B107-9B6D-2E58574E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62568" y="13638561"/>
              <a:ext cx="719038" cy="4593855"/>
            </a:xfrm>
            <a:prstGeom prst="rect">
              <a:avLst/>
            </a:prstGeom>
          </p:spPr>
        </p:pic>
        <p:pic>
          <p:nvPicPr>
            <p:cNvPr id="835" name="Picture 834">
              <a:extLst>
                <a:ext uri="{FF2B5EF4-FFF2-40B4-BE49-F238E27FC236}">
                  <a16:creationId xmlns:a16="http://schemas.microsoft.com/office/drawing/2014/main" id="{E0FCA8ED-FD22-E3C2-FF91-FBB7E1BD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814" y="13675730"/>
              <a:ext cx="719038" cy="4593855"/>
            </a:xfrm>
            <a:prstGeom prst="rect">
              <a:avLst/>
            </a:prstGeom>
          </p:spPr>
        </p:pic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CB95A14C-E605-466F-35D9-CF428EE138DA}"/>
              </a:ext>
            </a:extLst>
          </p:cNvPr>
          <p:cNvGrpSpPr/>
          <p:nvPr/>
        </p:nvGrpSpPr>
        <p:grpSpPr>
          <a:xfrm>
            <a:off x="10232226" y="13771122"/>
            <a:ext cx="2909768" cy="4611423"/>
            <a:chOff x="10141801" y="13769814"/>
            <a:chExt cx="2909768" cy="4611423"/>
          </a:xfrm>
        </p:grpSpPr>
        <p:pic>
          <p:nvPicPr>
            <p:cNvPr id="831" name="Picture 830">
              <a:extLst>
                <a:ext uri="{FF2B5EF4-FFF2-40B4-BE49-F238E27FC236}">
                  <a16:creationId xmlns:a16="http://schemas.microsoft.com/office/drawing/2014/main" id="{7D682CA2-810E-AA84-7FA0-5E8DEDCE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41801" y="13769814"/>
              <a:ext cx="719038" cy="4593855"/>
            </a:xfrm>
            <a:prstGeom prst="rect">
              <a:avLst/>
            </a:prstGeom>
          </p:spPr>
        </p:pic>
        <p:pic>
          <p:nvPicPr>
            <p:cNvPr id="830" name="Picture 829">
              <a:extLst>
                <a:ext uri="{FF2B5EF4-FFF2-40B4-BE49-F238E27FC236}">
                  <a16:creationId xmlns:a16="http://schemas.microsoft.com/office/drawing/2014/main" id="{20FA4A39-62BC-AD30-688C-D82FEBF2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2531" y="13787382"/>
              <a:ext cx="719038" cy="4593855"/>
            </a:xfrm>
            <a:prstGeom prst="rect">
              <a:avLst/>
            </a:prstGeom>
          </p:spPr>
        </p:pic>
      </p:grpSp>
      <p:pic>
        <p:nvPicPr>
          <p:cNvPr id="701" name="Picture 700">
            <a:extLst>
              <a:ext uri="{FF2B5EF4-FFF2-40B4-BE49-F238E27FC236}">
                <a16:creationId xmlns:a16="http://schemas.microsoft.com/office/drawing/2014/main" id="{C8E3C826-343D-CEFF-1344-9C30F2C167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57" y="7362796"/>
            <a:ext cx="19019559" cy="1865380"/>
          </a:xfrm>
          <a:prstGeom prst="rect">
            <a:avLst/>
          </a:prstGeom>
        </p:spPr>
      </p:pic>
      <p:pic>
        <p:nvPicPr>
          <p:cNvPr id="697" name="Picture 696">
            <a:extLst>
              <a:ext uri="{FF2B5EF4-FFF2-40B4-BE49-F238E27FC236}">
                <a16:creationId xmlns:a16="http://schemas.microsoft.com/office/drawing/2014/main" id="{B6E02194-3696-1F66-294B-D67A047EB6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9" y="15256705"/>
            <a:ext cx="6735367" cy="1447503"/>
          </a:xfrm>
          <a:prstGeom prst="rect">
            <a:avLst/>
          </a:prstGeom>
        </p:spPr>
      </p:pic>
      <p:pic>
        <p:nvPicPr>
          <p:cNvPr id="696" name="Picture 695">
            <a:extLst>
              <a:ext uri="{FF2B5EF4-FFF2-40B4-BE49-F238E27FC236}">
                <a16:creationId xmlns:a16="http://schemas.microsoft.com/office/drawing/2014/main" id="{C92A2FBA-0C11-EBE0-80AB-A7731525C5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070" y="15370187"/>
            <a:ext cx="6735367" cy="1447503"/>
          </a:xfrm>
          <a:prstGeom prst="rect">
            <a:avLst/>
          </a:prstGeom>
        </p:spPr>
      </p:pic>
      <p:pic>
        <p:nvPicPr>
          <p:cNvPr id="695" name="Picture 694">
            <a:extLst>
              <a:ext uri="{FF2B5EF4-FFF2-40B4-BE49-F238E27FC236}">
                <a16:creationId xmlns:a16="http://schemas.microsoft.com/office/drawing/2014/main" id="{AD43D7D0-E11C-2AF7-C208-C924626A85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95" y="18253198"/>
            <a:ext cx="6735367" cy="1447503"/>
          </a:xfrm>
          <a:prstGeom prst="rect">
            <a:avLst/>
          </a:prstGeom>
        </p:spPr>
      </p:pic>
      <p:pic>
        <p:nvPicPr>
          <p:cNvPr id="694" name="Picture 693">
            <a:extLst>
              <a:ext uri="{FF2B5EF4-FFF2-40B4-BE49-F238E27FC236}">
                <a16:creationId xmlns:a16="http://schemas.microsoft.com/office/drawing/2014/main" id="{D688F7AE-49E5-7AAE-7526-A3CA9674C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35" y="18270802"/>
            <a:ext cx="6735367" cy="1447503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E720FC50-35B6-DAF7-7E64-8ABFE26416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185" y="11796813"/>
            <a:ext cx="10716790" cy="13045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408108C1-98D5-9F5A-7F7B-1A2E816823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02" y="11724962"/>
            <a:ext cx="10716790" cy="1304547"/>
          </a:xfrm>
          <a:prstGeom prst="rect">
            <a:avLst/>
          </a:prstGeom>
        </p:spPr>
      </p:pic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E3D0F391-BE14-965D-1928-E84A08C6239A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/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230AE0E1-C73E-C67F-9734-8094ED911E06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/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B2C73152-C3FC-0E91-482B-D067A5EA648C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/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7F21B65E-30D9-AE92-7655-844A5A448042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/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05D8358E-F206-EB12-852F-48E3E84A933B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/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96D27A32-F423-D192-4A5C-C1D8DB8FF3A8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/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2D96DD6-0BFC-BE9B-8541-96B486A6C24B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/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CFA100C9-52C3-CD61-B337-7DDFE30DC626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/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F692853E-F855-52C0-BE26-F9D0A3A87920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/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A877CC49-E03F-3961-D210-2146CB850F1A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/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C563931E-6904-AD5F-33A1-60AAFFB86523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/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4BA546A5-B9B9-E42B-E306-24F3E0C5A92A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/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5C8E510A-3740-0A45-68B7-2DD1AFE3BD2E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/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204D9E51-3831-27FE-510A-44627A159C17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/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D16150D8-B639-5EF0-D3EE-59A103E205F0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/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41168D4C-45F8-60A2-7CA8-8E35AE0D2E38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/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067D294F-9020-71F3-6E0A-9EF561031DBC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/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ADE708C5-1330-7E30-BB56-E1BB4EC90F6C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/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1C73602F-B94C-EE63-844D-0D85CA81EAF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/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F896F0D4-9669-D1F9-A84F-F63327453557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/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144AAA15-A5E7-703F-8792-9A1BB636657A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/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B12B1009-1AD3-98A2-D723-857ECE958124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/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CCADEEC0-BBEE-D14C-0CFE-C4F3742E0651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/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BDCA6C7-4B66-8FBD-636A-4C222205A47F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/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3727D8E9-26DA-F80E-FBD2-1EA3EBE3470C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/>
      </p:sp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E33064D4-6BD0-A334-2B87-BF6BAAA1EF85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/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4D04D259-6108-D127-49B3-F47D46FF43E2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/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95497689-9DED-2755-8E67-D5E45D932BDA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/>
      </p:sp>
      <p:sp>
        <p:nvSpPr>
          <p:cNvPr id="125" name="Picture Placeholder 124">
            <a:extLst>
              <a:ext uri="{FF2B5EF4-FFF2-40B4-BE49-F238E27FC236}">
                <a16:creationId xmlns:a16="http://schemas.microsoft.com/office/drawing/2014/main" id="{FB3F676F-E0DA-12F1-8A0D-011116AC691E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/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169FFBB-3319-41D8-522A-A45E7C20DA5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/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9C22C9D8-4FB0-29D7-60E3-3D3170C823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8F38180-32F9-57F2-E17F-AF6C9D3ED99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/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874F4181-4A98-1153-5CB8-2FBF0DFA7DCC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/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31C0516E-A72D-35F9-33DC-7B878816F0C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B7BD1D69-E420-6AE0-324A-9C54A54477F6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/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ECC3356B-35F8-D27B-91C0-BC169DCD69B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/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4BD5F1D9-0258-E530-0509-04D9496C899C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/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EA142107-E2C9-1763-634A-B76BD9DF7BE2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/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753065DC-F04B-EF8B-716E-C46434C67293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/>
      </p:sp>
      <p:sp>
        <p:nvSpPr>
          <p:cNvPr id="129" name="Picture Placeholder 128">
            <a:extLst>
              <a:ext uri="{FF2B5EF4-FFF2-40B4-BE49-F238E27FC236}">
                <a16:creationId xmlns:a16="http://schemas.microsoft.com/office/drawing/2014/main" id="{A572D0AB-1412-CDE3-EF22-18CED3886800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/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A14B97E3-0D3C-5B7E-0931-A2BE994A869B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/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83DB3C35-406A-9899-75F0-544F94D9E8C4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/>
      </p:sp>
      <p:sp>
        <p:nvSpPr>
          <p:cNvPr id="132" name="Picture Placeholder 131">
            <a:extLst>
              <a:ext uri="{FF2B5EF4-FFF2-40B4-BE49-F238E27FC236}">
                <a16:creationId xmlns:a16="http://schemas.microsoft.com/office/drawing/2014/main" id="{3866EDA6-76AF-29A8-7EEC-3D89F59C1E47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/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992E807C-73AA-D7BD-0DCB-DFFAB8562BC3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/>
      </p:sp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0F00B95B-1E42-70FD-0A06-8C66A1FC349C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/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8561762-0911-4FDE-DBF5-5DB6037DDF93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/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0473116B-ACFC-0254-E5EC-BD15C3955A4F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/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4A3CF4E-E41E-47C1-6F7D-4A376E6741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41" y="9201091"/>
            <a:ext cx="4129645" cy="130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BFDDB-7FD4-971F-5862-657FED166C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04" y="1387431"/>
            <a:ext cx="19542858" cy="5142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851CA-96C2-7AD6-D85C-40A7B7B60D6F}"/>
              </a:ext>
            </a:extLst>
          </p:cNvPr>
          <p:cNvSpPr txBox="1"/>
          <p:nvPr/>
        </p:nvSpPr>
        <p:spPr>
          <a:xfrm>
            <a:off x="9172365" y="1617464"/>
            <a:ext cx="12692405" cy="1529821"/>
          </a:xfrm>
          <a:prstGeom prst="rect">
            <a:avLst/>
          </a:prstGeom>
          <a:noFill/>
        </p:spPr>
        <p:txBody>
          <a:bodyPr wrap="square" rtlCol="0" anchor="t">
            <a:prstTxWarp prst="textArchDown">
              <a:avLst>
                <a:gd name="adj" fmla="val 11450"/>
              </a:avLst>
            </a:prstTxWarp>
            <a:spAutoFit/>
          </a:bodyPr>
          <a:lstStyle/>
          <a:p>
            <a:pPr algn="ctr"/>
            <a:r>
              <a:rPr lang="ru-RU" sz="6000" dirty="0">
                <a:latin typeface="Nexa Script Light" panose="00000500000000000000" pitchFamily="2" charset="0"/>
              </a:rPr>
              <a:t>Название Семейного Древа </a:t>
            </a:r>
            <a:endParaRPr lang="en-US" sz="6000" dirty="0">
              <a:latin typeface="Nexa Script Light" panose="00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F05084-58C9-D676-A530-AB945B98F51F}"/>
              </a:ext>
            </a:extLst>
          </p:cNvPr>
          <p:cNvGrpSpPr/>
          <p:nvPr/>
        </p:nvGrpSpPr>
        <p:grpSpPr>
          <a:xfrm>
            <a:off x="13897996" y="5325694"/>
            <a:ext cx="3369605" cy="1824308"/>
            <a:chOff x="14027695" y="5892110"/>
            <a:chExt cx="3107066" cy="16821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B9E07-3C40-232E-7B0B-359B0E27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695" y="5892110"/>
              <a:ext cx="3107066" cy="16821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56F42B-9DAE-E038-E78F-906FB111D83F}"/>
                </a:ext>
              </a:extLst>
            </p:cNvPr>
            <p:cNvSpPr txBox="1"/>
            <p:nvPr/>
          </p:nvSpPr>
          <p:spPr>
            <a:xfrm>
              <a:off x="14357159" y="6383655"/>
              <a:ext cx="2191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/>
                <a:t>Имя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71231B-B595-C607-B615-C7E770F75AC3}"/>
              </a:ext>
            </a:extLst>
          </p:cNvPr>
          <p:cNvGrpSpPr/>
          <p:nvPr/>
        </p:nvGrpSpPr>
        <p:grpSpPr>
          <a:xfrm>
            <a:off x="9531731" y="5421881"/>
            <a:ext cx="1458460" cy="1211525"/>
            <a:chOff x="12569235" y="4892635"/>
            <a:chExt cx="1458460" cy="12115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1F5C26-6073-4AFD-3298-9E7E1090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15EB9-CB20-EB20-366F-2FC550624236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65700C-945E-520C-F72C-77E172E7D0F6}"/>
              </a:ext>
            </a:extLst>
          </p:cNvPr>
          <p:cNvGrpSpPr/>
          <p:nvPr/>
        </p:nvGrpSpPr>
        <p:grpSpPr>
          <a:xfrm>
            <a:off x="10990191" y="4753222"/>
            <a:ext cx="1458460" cy="1211525"/>
            <a:chOff x="12569235" y="4892635"/>
            <a:chExt cx="1458460" cy="12115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63B191-4B5F-3470-E650-0C2BAE8C3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BC0599-B487-7343-5647-6D5F71AD2AA4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109395-109E-F260-3630-8375E9C20C5A}"/>
              </a:ext>
            </a:extLst>
          </p:cNvPr>
          <p:cNvGrpSpPr/>
          <p:nvPr/>
        </p:nvGrpSpPr>
        <p:grpSpPr>
          <a:xfrm>
            <a:off x="12568368" y="4282725"/>
            <a:ext cx="1458460" cy="1211525"/>
            <a:chOff x="12569235" y="4892635"/>
            <a:chExt cx="1458460" cy="12115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639594E-7D70-17E8-D62A-DAC13AD42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F81126-B4FC-20B9-3F31-C9D81B96DAFE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3B1BC9-2EEA-2F42-2A7C-A13D21D0DED5}"/>
              </a:ext>
            </a:extLst>
          </p:cNvPr>
          <p:cNvGrpSpPr/>
          <p:nvPr/>
        </p:nvGrpSpPr>
        <p:grpSpPr>
          <a:xfrm>
            <a:off x="18464201" y="4747615"/>
            <a:ext cx="1458460" cy="1211525"/>
            <a:chOff x="12569235" y="4892635"/>
            <a:chExt cx="1458460" cy="121152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D6F582-DD08-00CE-3939-17160459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0C231B-4BFC-B450-041F-C76BF233573D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1E05D2-7C04-3BB4-0146-0C7973CBDC80}"/>
              </a:ext>
            </a:extLst>
          </p:cNvPr>
          <p:cNvGrpSpPr/>
          <p:nvPr/>
        </p:nvGrpSpPr>
        <p:grpSpPr>
          <a:xfrm>
            <a:off x="4528197" y="13113479"/>
            <a:ext cx="3291840" cy="1188720"/>
            <a:chOff x="12225692" y="8942992"/>
            <a:chExt cx="3107066" cy="99989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ADD38ED-8FB3-ED4C-7858-B221CAAC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692" y="8942992"/>
              <a:ext cx="3107066" cy="99989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F1DC36E-3826-6679-7550-236D9535A6CC}"/>
                </a:ext>
              </a:extLst>
            </p:cNvPr>
            <p:cNvSpPr txBox="1"/>
            <p:nvPr/>
          </p:nvSpPr>
          <p:spPr>
            <a:xfrm>
              <a:off x="12336968" y="9178315"/>
              <a:ext cx="2859575" cy="56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/>
                <a:t>Дополнительная информация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67072BA-C66C-2345-0E78-5D799A832B2F}"/>
              </a:ext>
            </a:extLst>
          </p:cNvPr>
          <p:cNvGrpSpPr/>
          <p:nvPr/>
        </p:nvGrpSpPr>
        <p:grpSpPr>
          <a:xfrm>
            <a:off x="9993633" y="13088594"/>
            <a:ext cx="3291840" cy="1188720"/>
            <a:chOff x="15574282" y="8942991"/>
            <a:chExt cx="3107066" cy="99989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FCFC680-1EA9-7A4E-11F2-862F45D5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B2F4E3C-832F-0550-2C73-172533741EE2}"/>
                </a:ext>
              </a:extLst>
            </p:cNvPr>
            <p:cNvSpPr txBox="1"/>
            <p:nvPr/>
          </p:nvSpPr>
          <p:spPr>
            <a:xfrm>
              <a:off x="15710496" y="9175011"/>
              <a:ext cx="2760619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en-US" sz="1600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CC19A46-00DC-0C8E-B13F-73CA9D87A9C9}"/>
              </a:ext>
            </a:extLst>
          </p:cNvPr>
          <p:cNvGrpSpPr/>
          <p:nvPr/>
        </p:nvGrpSpPr>
        <p:grpSpPr>
          <a:xfrm>
            <a:off x="17957284" y="13146820"/>
            <a:ext cx="3291840" cy="1188720"/>
            <a:chOff x="15574282" y="8942991"/>
            <a:chExt cx="3107066" cy="999891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37FCB79-545C-8017-3A31-5F120311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227040F-B7C4-A22C-55D1-E292E124E9B2}"/>
                </a:ext>
              </a:extLst>
            </p:cNvPr>
            <p:cNvSpPr txBox="1"/>
            <p:nvPr/>
          </p:nvSpPr>
          <p:spPr>
            <a:xfrm>
              <a:off x="15667316" y="9152665"/>
              <a:ext cx="2920998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endParaRPr lang="ru-RU" sz="1600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85D18D4-4C64-DB44-0F08-9F00DF4A2DAA}"/>
              </a:ext>
            </a:extLst>
          </p:cNvPr>
          <p:cNvGrpSpPr/>
          <p:nvPr/>
        </p:nvGrpSpPr>
        <p:grpSpPr>
          <a:xfrm>
            <a:off x="23038500" y="13113278"/>
            <a:ext cx="3291840" cy="1188720"/>
            <a:chOff x="15574282" y="8942991"/>
            <a:chExt cx="3107066" cy="99989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8CE9471-9EAA-F587-4AAB-37F2762F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282" y="8942991"/>
              <a:ext cx="3107066" cy="999891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190933E-EC85-44F0-CF30-5D0F7957C94C}"/>
                </a:ext>
              </a:extLst>
            </p:cNvPr>
            <p:cNvSpPr txBox="1"/>
            <p:nvPr/>
          </p:nvSpPr>
          <p:spPr>
            <a:xfrm>
              <a:off x="16039195" y="9175011"/>
              <a:ext cx="2191132" cy="76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Имя Отчество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19..-19.. г.г.</a:t>
              </a:r>
            </a:p>
            <a:p>
              <a:pPr marL="0" marR="0" lvl="0" indent="0" algn="ctr" defTabSz="350690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Дополнительная информация</a:t>
              </a:r>
            </a:p>
            <a:p>
              <a:pPr algn="ctr">
                <a:lnSpc>
                  <a:spcPct val="80000"/>
                </a:lnSpc>
              </a:pPr>
              <a:r>
                <a:rPr lang="ru-RU" sz="1600" dirty="0"/>
                <a:t>.</a:t>
              </a:r>
              <a:endParaRPr lang="en-US" sz="1600" dirty="0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1B8D273D-C457-6140-988F-0F88F8FDEB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5561" y="9211251"/>
            <a:ext cx="4129645" cy="130622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86C559F-076D-DFA9-0319-7949EBDD8F5A}"/>
              </a:ext>
            </a:extLst>
          </p:cNvPr>
          <p:cNvSpPr txBox="1"/>
          <p:nvPr/>
        </p:nvSpPr>
        <p:spPr>
          <a:xfrm>
            <a:off x="7296469" y="9486039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6D0619-8464-C896-004C-44601368B492}"/>
              </a:ext>
            </a:extLst>
          </p:cNvPr>
          <p:cNvSpPr txBox="1"/>
          <p:nvPr/>
        </p:nvSpPr>
        <p:spPr>
          <a:xfrm>
            <a:off x="20034261" y="9475556"/>
            <a:ext cx="3459480" cy="71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1</a:t>
            </a:r>
            <a:r>
              <a:rPr lang="en-US" sz="1600" dirty="0"/>
              <a:t>9..</a:t>
            </a:r>
            <a:r>
              <a:rPr lang="ru-RU" sz="1600" dirty="0"/>
              <a:t>-19</a:t>
            </a:r>
            <a:r>
              <a:rPr lang="en-US" sz="1600" dirty="0"/>
              <a:t>..</a:t>
            </a:r>
            <a:r>
              <a:rPr lang="ru-RU" sz="1600" dirty="0"/>
              <a:t> г.г.</a:t>
            </a:r>
          </a:p>
          <a:p>
            <a:pPr algn="ctr">
              <a:lnSpc>
                <a:spcPct val="80000"/>
              </a:lnSpc>
            </a:pPr>
            <a:r>
              <a:rPr lang="ru-RU" sz="1600" dirty="0"/>
              <a:t>Дополнительная информация</a:t>
            </a:r>
            <a:endParaRPr lang="en-US" sz="1600" dirty="0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8F5AF01C-AFEA-654A-93DB-A100FE6ED0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44" y="16811189"/>
            <a:ext cx="2483512" cy="15068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2AF3FB4-7960-2BAD-C227-6F6E477C42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5" y="16811189"/>
            <a:ext cx="2483512" cy="15068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5BC12B6-BEF2-A4A2-8044-99366899EB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30" y="19629263"/>
            <a:ext cx="2483512" cy="15068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399B078-8149-D7F0-9CD4-F500DBEF34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93" y="19705463"/>
            <a:ext cx="2483512" cy="1506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8BB4B9A-F534-27E4-1D1F-3A4606988C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29" y="19705463"/>
            <a:ext cx="2483512" cy="15068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6C6DCC2-15B0-472E-9C7A-85A4F0EC60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270" y="19705463"/>
            <a:ext cx="2483512" cy="15068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DD29E33-FD2F-B71E-8975-81BB9898FD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641" y="16811189"/>
            <a:ext cx="2483512" cy="15068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BFFAFCD-64B1-F418-4140-5D95B014DA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304" y="16811189"/>
            <a:ext cx="2483512" cy="1506802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BBE4FA0-6F2E-383C-434F-E4921486F4A9}"/>
              </a:ext>
            </a:extLst>
          </p:cNvPr>
          <p:cNvGrpSpPr/>
          <p:nvPr/>
        </p:nvGrpSpPr>
        <p:grpSpPr>
          <a:xfrm>
            <a:off x="16846053" y="4260300"/>
            <a:ext cx="1458460" cy="1211525"/>
            <a:chOff x="12569235" y="4892635"/>
            <a:chExt cx="1458460" cy="1211525"/>
          </a:xfrm>
        </p:grpSpPr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8C764986-466F-2D99-DBA6-EE490480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910AF43E-D630-6BB9-7360-9DEB1BCBC5A5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F1835F12-0F63-A74A-70E4-45B326E494B7}"/>
              </a:ext>
            </a:extLst>
          </p:cNvPr>
          <p:cNvGrpSpPr/>
          <p:nvPr/>
        </p:nvGrpSpPr>
        <p:grpSpPr>
          <a:xfrm>
            <a:off x="11959404" y="23264554"/>
            <a:ext cx="1605865" cy="1508125"/>
            <a:chOff x="11959404" y="23264554"/>
            <a:chExt cx="1605865" cy="150812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048E34A-DD7A-9B61-D5C5-7ED1700E4C8D}"/>
                </a:ext>
              </a:extLst>
            </p:cNvPr>
            <p:cNvGrpSpPr/>
            <p:nvPr/>
          </p:nvGrpSpPr>
          <p:grpSpPr>
            <a:xfrm>
              <a:off x="11959404" y="23264554"/>
              <a:ext cx="1605865" cy="1508125"/>
              <a:chOff x="1281170" y="15640990"/>
              <a:chExt cx="1736364" cy="1630681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FE30A7C5-85DC-275A-34AA-FAFDD6505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A6E96B7-9B6D-AA7F-42EB-B8B69BF75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42C585B-2D5B-0AE6-00E4-99E66EA56521}"/>
                </a:ext>
              </a:extLst>
            </p:cNvPr>
            <p:cNvSpPr txBox="1"/>
            <p:nvPr/>
          </p:nvSpPr>
          <p:spPr>
            <a:xfrm>
              <a:off x="12247096" y="23474161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986B4691-1615-5C2D-FC6A-DB8185B65563}"/>
              </a:ext>
            </a:extLst>
          </p:cNvPr>
          <p:cNvGrpSpPr/>
          <p:nvPr/>
        </p:nvGrpSpPr>
        <p:grpSpPr>
          <a:xfrm>
            <a:off x="13629697" y="23264190"/>
            <a:ext cx="1605865" cy="1508125"/>
            <a:chOff x="13629697" y="23264190"/>
            <a:chExt cx="1605865" cy="1508125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6DB6E2-4ED2-8139-7C5A-D4E30F129A36}"/>
                </a:ext>
              </a:extLst>
            </p:cNvPr>
            <p:cNvGrpSpPr/>
            <p:nvPr/>
          </p:nvGrpSpPr>
          <p:grpSpPr>
            <a:xfrm>
              <a:off x="13629697" y="23264190"/>
              <a:ext cx="1605865" cy="1508125"/>
              <a:chOff x="1281170" y="15640990"/>
              <a:chExt cx="1736364" cy="163068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CEEB121C-D55F-B9CB-D5D1-108C5A005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6D9CB84-D36B-3E11-FCBE-78315CE2F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6DC69FC-A616-211F-8F37-62EC75446AC6}"/>
                </a:ext>
              </a:extLst>
            </p:cNvPr>
            <p:cNvSpPr txBox="1"/>
            <p:nvPr/>
          </p:nvSpPr>
          <p:spPr>
            <a:xfrm>
              <a:off x="13917397" y="23473794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3B02D7AB-3357-6B39-2F09-DBCDE3957C88}"/>
              </a:ext>
            </a:extLst>
          </p:cNvPr>
          <p:cNvGrpSpPr/>
          <p:nvPr/>
        </p:nvGrpSpPr>
        <p:grpSpPr>
          <a:xfrm>
            <a:off x="12020885" y="25255662"/>
            <a:ext cx="1544384" cy="2014407"/>
            <a:chOff x="1042900" y="18498593"/>
            <a:chExt cx="1544384" cy="2014407"/>
          </a:xfrm>
        </p:grpSpPr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CBECDFDE-2F6E-FEA9-992B-58507A5E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A44B1AA5-966C-E424-8290-530D13B2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3C196F2-1169-F2A2-1413-6FB428FF805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CD37C087-7C7A-182F-1347-5ACAAC4D9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1DD6AB82-12BC-10E9-87E2-753FA8F2CDB2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6BF643B5-A0FE-E6E4-079C-00388D30B7EA}"/>
              </a:ext>
            </a:extLst>
          </p:cNvPr>
          <p:cNvGrpSpPr/>
          <p:nvPr/>
        </p:nvGrpSpPr>
        <p:grpSpPr>
          <a:xfrm>
            <a:off x="13687817" y="25255662"/>
            <a:ext cx="1544384" cy="2014407"/>
            <a:chOff x="1042900" y="18498593"/>
            <a:chExt cx="1544384" cy="2014407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E643B24D-FB9C-D78F-37FA-D476F8C2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5EB04079-38C5-64CE-B81B-157F3045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2A7FBC4-8D0B-3C51-FB1A-010F030FF63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4AEDDDB8-B7EC-CECD-00C0-FCFD41D8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6C97F123-62B0-2925-91E9-5D6CB2920BA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5897D521-894F-E6BC-2EEE-30998C0621D9}"/>
              </a:ext>
            </a:extLst>
          </p:cNvPr>
          <p:cNvGrpSpPr/>
          <p:nvPr/>
        </p:nvGrpSpPr>
        <p:grpSpPr>
          <a:xfrm>
            <a:off x="15622491" y="23287906"/>
            <a:ext cx="1605865" cy="1508125"/>
            <a:chOff x="15622491" y="23287906"/>
            <a:chExt cx="1605865" cy="1508125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3C6420C-7760-C7E4-3610-A3BAD0BB8C3E}"/>
                </a:ext>
              </a:extLst>
            </p:cNvPr>
            <p:cNvGrpSpPr/>
            <p:nvPr/>
          </p:nvGrpSpPr>
          <p:grpSpPr>
            <a:xfrm>
              <a:off x="15622491" y="23287906"/>
              <a:ext cx="1605865" cy="1508125"/>
              <a:chOff x="1281170" y="15640990"/>
              <a:chExt cx="1736364" cy="1630681"/>
            </a:xfrm>
          </p:grpSpPr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D49AE94-83BD-BD99-8662-42D18CED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BDE76025-533F-2474-737B-4F0E831F8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6A958DD4-12FB-A41D-3EEE-AFA54713A219}"/>
                </a:ext>
              </a:extLst>
            </p:cNvPr>
            <p:cNvSpPr txBox="1"/>
            <p:nvPr/>
          </p:nvSpPr>
          <p:spPr>
            <a:xfrm>
              <a:off x="15910186" y="2349751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5A72BCE9-5813-26A6-0AB7-D2347A003F6C}"/>
              </a:ext>
            </a:extLst>
          </p:cNvPr>
          <p:cNvGrpSpPr/>
          <p:nvPr/>
        </p:nvGrpSpPr>
        <p:grpSpPr>
          <a:xfrm>
            <a:off x="17274752" y="23287172"/>
            <a:ext cx="1605865" cy="1508125"/>
            <a:chOff x="17274752" y="23287172"/>
            <a:chExt cx="1605865" cy="150812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E5D8862-5DE6-8C3D-C967-CAA7D5ADCFF8}"/>
                </a:ext>
              </a:extLst>
            </p:cNvPr>
            <p:cNvGrpSpPr/>
            <p:nvPr/>
          </p:nvGrpSpPr>
          <p:grpSpPr>
            <a:xfrm>
              <a:off x="17274752" y="23287172"/>
              <a:ext cx="1605865" cy="1508125"/>
              <a:chOff x="1281170" y="15640990"/>
              <a:chExt cx="1736364" cy="1630681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A78C116-53D4-71CB-ADA9-4D8763F7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B932B3B-6EF4-3F6B-F69A-36429764B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5EEA31D-CCEC-9C20-8220-01BC7EB4BA14}"/>
                </a:ext>
              </a:extLst>
            </p:cNvPr>
            <p:cNvSpPr txBox="1"/>
            <p:nvPr/>
          </p:nvSpPr>
          <p:spPr>
            <a:xfrm>
              <a:off x="17562447" y="2349677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9E85EDE-7E7C-90BE-8539-8018FB7DDAC1}"/>
              </a:ext>
            </a:extLst>
          </p:cNvPr>
          <p:cNvGrpSpPr/>
          <p:nvPr/>
        </p:nvGrpSpPr>
        <p:grpSpPr>
          <a:xfrm>
            <a:off x="15680205" y="25255662"/>
            <a:ext cx="1544384" cy="2014407"/>
            <a:chOff x="1042900" y="18498593"/>
            <a:chExt cx="1544384" cy="2014407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D4699794-04CF-FAB6-2C61-3322CADB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A205D31-0D6A-5609-3F97-7EEDA886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3A4BC5AA-A82D-2A33-E9E7-5298A8D2A9D4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E03867E5-F873-428C-BCE7-D789A3B6A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C6CBCBEB-8F8A-7D26-0540-BA51909A2541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87CBA91-BA85-44AB-8813-3B548F552D4C}"/>
              </a:ext>
            </a:extLst>
          </p:cNvPr>
          <p:cNvGrpSpPr/>
          <p:nvPr/>
        </p:nvGrpSpPr>
        <p:grpSpPr>
          <a:xfrm>
            <a:off x="17347137" y="25255662"/>
            <a:ext cx="1544384" cy="2014407"/>
            <a:chOff x="1042900" y="18498593"/>
            <a:chExt cx="1544384" cy="2014407"/>
          </a:xfrm>
        </p:grpSpPr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809D9ECF-FD4C-51A2-BDD5-4E8FE581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C96482D3-4F2A-484D-9DEC-B9A9DA2E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A5F12E75-63B0-7611-80A8-24A23F4180B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B2531E91-0DEE-08BA-5891-424CF0609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2F11D1B4-E61A-8702-26B7-1265BB88DE55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7E3F2418-5ADE-5022-6AE9-FCF556CF75CB}"/>
              </a:ext>
            </a:extLst>
          </p:cNvPr>
          <p:cNvGrpSpPr/>
          <p:nvPr/>
        </p:nvGrpSpPr>
        <p:grpSpPr>
          <a:xfrm>
            <a:off x="15767895" y="28006747"/>
            <a:ext cx="716281" cy="2161096"/>
            <a:chOff x="27780625" y="3244751"/>
            <a:chExt cx="716281" cy="2161096"/>
          </a:xfrm>
        </p:grpSpPr>
        <p:pic>
          <p:nvPicPr>
            <p:cNvPr id="368" name="Picture 367">
              <a:extLst>
                <a:ext uri="{FF2B5EF4-FFF2-40B4-BE49-F238E27FC236}">
                  <a16:creationId xmlns:a16="http://schemas.microsoft.com/office/drawing/2014/main" id="{F5823AC3-31A2-DCA3-04BD-74B3C8F69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69" name="Picture 368">
              <a:extLst>
                <a:ext uri="{FF2B5EF4-FFF2-40B4-BE49-F238E27FC236}">
                  <a16:creationId xmlns:a16="http://schemas.microsoft.com/office/drawing/2014/main" id="{97B7D036-C9EA-5D71-783B-F17973D0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239EB3DA-D100-9A49-2A99-47B7176A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BCA2A57-9A74-9F7D-7D8A-512087BB2CF6}"/>
              </a:ext>
            </a:extLst>
          </p:cNvPr>
          <p:cNvGrpSpPr/>
          <p:nvPr/>
        </p:nvGrpSpPr>
        <p:grpSpPr>
          <a:xfrm>
            <a:off x="16539409" y="28006747"/>
            <a:ext cx="716281" cy="2161096"/>
            <a:chOff x="27780625" y="3244751"/>
            <a:chExt cx="716281" cy="2161096"/>
          </a:xfrm>
        </p:grpSpPr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3BC59EC3-28E0-9931-3E9E-FBEAC55B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3FFB0334-38D5-E8F4-CBC0-59E8C9A64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74" name="Picture 373">
              <a:extLst>
                <a:ext uri="{FF2B5EF4-FFF2-40B4-BE49-F238E27FC236}">
                  <a16:creationId xmlns:a16="http://schemas.microsoft.com/office/drawing/2014/main" id="{B7B56129-87DC-323C-D9AA-E11BDEF7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C674441-703A-9644-410D-DA0AB7130C4C}"/>
              </a:ext>
            </a:extLst>
          </p:cNvPr>
          <p:cNvGrpSpPr/>
          <p:nvPr/>
        </p:nvGrpSpPr>
        <p:grpSpPr>
          <a:xfrm>
            <a:off x="17363444" y="28001985"/>
            <a:ext cx="716281" cy="2161096"/>
            <a:chOff x="27780625" y="3244751"/>
            <a:chExt cx="716281" cy="2161096"/>
          </a:xfrm>
        </p:grpSpPr>
        <p:pic>
          <p:nvPicPr>
            <p:cNvPr id="382" name="Picture 381">
              <a:extLst>
                <a:ext uri="{FF2B5EF4-FFF2-40B4-BE49-F238E27FC236}">
                  <a16:creationId xmlns:a16="http://schemas.microsoft.com/office/drawing/2014/main" id="{39CA8816-352F-10A9-9C19-B9B3DCCF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DB741CE9-F7ED-280A-F26D-B3DCE72E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4" name="Picture 383">
              <a:extLst>
                <a:ext uri="{FF2B5EF4-FFF2-40B4-BE49-F238E27FC236}">
                  <a16:creationId xmlns:a16="http://schemas.microsoft.com/office/drawing/2014/main" id="{DDCF56FB-B58E-AE68-6A91-DF22CCD9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C420F74B-DFE3-C0C4-C9F1-03A466D79226}"/>
              </a:ext>
            </a:extLst>
          </p:cNvPr>
          <p:cNvGrpSpPr/>
          <p:nvPr/>
        </p:nvGrpSpPr>
        <p:grpSpPr>
          <a:xfrm>
            <a:off x="18134958" y="28001985"/>
            <a:ext cx="716281" cy="2161096"/>
            <a:chOff x="27780625" y="3244751"/>
            <a:chExt cx="716281" cy="2161096"/>
          </a:xfrm>
        </p:grpSpPr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6C82DFFF-7157-770C-3F16-C3D21E67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0D773ED6-2106-C3B1-17D4-AA3F2B8E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AD80CFFB-1FF4-883A-0880-8B516909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890F806-84C7-8243-B37F-0B62382221C9}"/>
              </a:ext>
            </a:extLst>
          </p:cNvPr>
          <p:cNvGrpSpPr/>
          <p:nvPr/>
        </p:nvGrpSpPr>
        <p:grpSpPr>
          <a:xfrm>
            <a:off x="12167944" y="28030099"/>
            <a:ext cx="716281" cy="2161096"/>
            <a:chOff x="27780625" y="3244751"/>
            <a:chExt cx="716281" cy="2161096"/>
          </a:xfrm>
        </p:grpSpPr>
        <p:pic>
          <p:nvPicPr>
            <p:cNvPr id="391" name="Picture 390">
              <a:extLst>
                <a:ext uri="{FF2B5EF4-FFF2-40B4-BE49-F238E27FC236}">
                  <a16:creationId xmlns:a16="http://schemas.microsoft.com/office/drawing/2014/main" id="{CFFCC911-0DE1-61FE-0183-0F891B40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2" name="Picture 391">
              <a:extLst>
                <a:ext uri="{FF2B5EF4-FFF2-40B4-BE49-F238E27FC236}">
                  <a16:creationId xmlns:a16="http://schemas.microsoft.com/office/drawing/2014/main" id="{2979DB8A-73EF-77CE-4603-424E96C4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3" name="Picture 392">
              <a:extLst>
                <a:ext uri="{FF2B5EF4-FFF2-40B4-BE49-F238E27FC236}">
                  <a16:creationId xmlns:a16="http://schemas.microsoft.com/office/drawing/2014/main" id="{7426F69A-5B25-C1BC-A1D7-9B9C89A4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2327662-CC3F-081F-BD3A-2591BA00F882}"/>
              </a:ext>
            </a:extLst>
          </p:cNvPr>
          <p:cNvGrpSpPr/>
          <p:nvPr/>
        </p:nvGrpSpPr>
        <p:grpSpPr>
          <a:xfrm>
            <a:off x="12939458" y="28030099"/>
            <a:ext cx="716281" cy="2161096"/>
            <a:chOff x="27780625" y="3244751"/>
            <a:chExt cx="716281" cy="2161096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5C163F66-1764-8A1E-D7E5-6C86FB46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89" name="Picture 388">
              <a:extLst>
                <a:ext uri="{FF2B5EF4-FFF2-40B4-BE49-F238E27FC236}">
                  <a16:creationId xmlns:a16="http://schemas.microsoft.com/office/drawing/2014/main" id="{6D7694FC-A3FE-33E1-D2E2-952B6764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3C6CF1E5-7FDA-A46C-1C8F-FD21579E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D96882A3-4FC4-62AF-702B-8E49D8D21488}"/>
              </a:ext>
            </a:extLst>
          </p:cNvPr>
          <p:cNvGrpSpPr/>
          <p:nvPr/>
        </p:nvGrpSpPr>
        <p:grpSpPr>
          <a:xfrm>
            <a:off x="13763493" y="28025337"/>
            <a:ext cx="716281" cy="2161096"/>
            <a:chOff x="27780625" y="3244751"/>
            <a:chExt cx="716281" cy="2161096"/>
          </a:xfrm>
        </p:grpSpPr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09195C4A-5478-A431-1AF2-A6D7A469F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7EF513EA-E44A-2356-AEBB-C3440EAF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32AC2109-8F53-A1D0-530C-BFA86151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E52C6AC7-70A5-804A-B2B2-ED8B2FD77ABB}"/>
              </a:ext>
            </a:extLst>
          </p:cNvPr>
          <p:cNvGrpSpPr/>
          <p:nvPr/>
        </p:nvGrpSpPr>
        <p:grpSpPr>
          <a:xfrm>
            <a:off x="14535007" y="28025337"/>
            <a:ext cx="716281" cy="2161096"/>
            <a:chOff x="27780625" y="3244751"/>
            <a:chExt cx="716281" cy="2161096"/>
          </a:xfrm>
        </p:grpSpPr>
        <p:pic>
          <p:nvPicPr>
            <p:cNvPr id="397" name="Picture 396">
              <a:extLst>
                <a:ext uri="{FF2B5EF4-FFF2-40B4-BE49-F238E27FC236}">
                  <a16:creationId xmlns:a16="http://schemas.microsoft.com/office/drawing/2014/main" id="{2FF68B6A-C706-0937-983C-BDA36E38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398" name="Picture 397">
              <a:extLst>
                <a:ext uri="{FF2B5EF4-FFF2-40B4-BE49-F238E27FC236}">
                  <a16:creationId xmlns:a16="http://schemas.microsoft.com/office/drawing/2014/main" id="{68D56AFE-9E63-502D-4E16-7B158DED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B1B5BB09-0EBE-DDAF-4696-D76D2902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grpSp>
        <p:nvGrpSpPr>
          <p:cNvPr id="824" name="Group 823">
            <a:extLst>
              <a:ext uri="{FF2B5EF4-FFF2-40B4-BE49-F238E27FC236}">
                <a16:creationId xmlns:a16="http://schemas.microsoft.com/office/drawing/2014/main" id="{AB90E12A-A1F4-B9AD-13ED-E8F14879E4BD}"/>
              </a:ext>
            </a:extLst>
          </p:cNvPr>
          <p:cNvGrpSpPr/>
          <p:nvPr/>
        </p:nvGrpSpPr>
        <p:grpSpPr>
          <a:xfrm>
            <a:off x="18995149" y="30226256"/>
            <a:ext cx="1605865" cy="1508125"/>
            <a:chOff x="18842749" y="30226256"/>
            <a:chExt cx="1605865" cy="1508125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48413EC-1C74-E44A-3625-842E86B7A0A3}"/>
                </a:ext>
              </a:extLst>
            </p:cNvPr>
            <p:cNvGrpSpPr/>
            <p:nvPr/>
          </p:nvGrpSpPr>
          <p:grpSpPr>
            <a:xfrm>
              <a:off x="18842749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5ED2B603-CC17-25FE-E203-6A93BE43B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D6140645-FD71-185A-AD6D-1FD427C99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3820435-E74E-6A30-D299-5F259A9F9C59}"/>
                </a:ext>
              </a:extLst>
            </p:cNvPr>
            <p:cNvSpPr txBox="1"/>
            <p:nvPr/>
          </p:nvSpPr>
          <p:spPr>
            <a:xfrm>
              <a:off x="19130444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21F48A70-1198-9946-D7CE-A24EE2E5BA0B}"/>
              </a:ext>
            </a:extLst>
          </p:cNvPr>
          <p:cNvGrpSpPr/>
          <p:nvPr/>
        </p:nvGrpSpPr>
        <p:grpSpPr>
          <a:xfrm>
            <a:off x="20665448" y="30225890"/>
            <a:ext cx="1605865" cy="1508125"/>
            <a:chOff x="20513048" y="30225890"/>
            <a:chExt cx="1605865" cy="1508125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4ECCDFA-DF38-9B7B-F8D1-B0F225A7446F}"/>
                </a:ext>
              </a:extLst>
            </p:cNvPr>
            <p:cNvGrpSpPr/>
            <p:nvPr/>
          </p:nvGrpSpPr>
          <p:grpSpPr>
            <a:xfrm>
              <a:off x="20513048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C246BD71-C6A5-C563-8C76-CCF2B5435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BD343F8E-DF3A-DF0A-C126-4D6CD5950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D5C34D2-F8BB-47D9-DEBD-6A2D0FA6427D}"/>
                </a:ext>
              </a:extLst>
            </p:cNvPr>
            <p:cNvSpPr txBox="1"/>
            <p:nvPr/>
          </p:nvSpPr>
          <p:spPr>
            <a:xfrm>
              <a:off x="20800743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16D1BE6-60CF-596E-67D7-48CDCA461CDF}"/>
              </a:ext>
            </a:extLst>
          </p:cNvPr>
          <p:cNvGrpSpPr/>
          <p:nvPr/>
        </p:nvGrpSpPr>
        <p:grpSpPr>
          <a:xfrm>
            <a:off x="18995149" y="32182833"/>
            <a:ext cx="1544384" cy="2014407"/>
            <a:chOff x="1042900" y="18498593"/>
            <a:chExt cx="1544384" cy="2014407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690DC36F-7F4E-92C9-1C1D-B760D9ED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21E47465-CBE9-DECF-6255-7EE230397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A125290D-A06D-DA97-43D3-CE87CF0AC6D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0CBA5EFC-6E85-CBA6-975E-A99257CF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411E18B3-4B8B-C88E-F331-F0274BDDF1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8BE3A13-DB27-6AFB-1474-3A0728DC68C2}"/>
              </a:ext>
            </a:extLst>
          </p:cNvPr>
          <p:cNvGrpSpPr/>
          <p:nvPr/>
        </p:nvGrpSpPr>
        <p:grpSpPr>
          <a:xfrm>
            <a:off x="20662081" y="32182833"/>
            <a:ext cx="1544384" cy="2014407"/>
            <a:chOff x="1042900" y="18498593"/>
            <a:chExt cx="1544384" cy="2014407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DFB6D99E-85A3-AFD1-FF47-105A91AB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87BD37FA-E2B5-5AFF-BED1-3643C046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45A625F5-09C2-80E0-EA02-F7C0AA43B2E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FEC1EEB-72F9-EA31-B5B5-42C6BD64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0E1C0F7-0C00-D61D-0D48-F4200D1955F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36DA7280-D7D0-EF66-C860-7F451959A116}"/>
              </a:ext>
            </a:extLst>
          </p:cNvPr>
          <p:cNvGrpSpPr/>
          <p:nvPr/>
        </p:nvGrpSpPr>
        <p:grpSpPr>
          <a:xfrm>
            <a:off x="22061199" y="23266165"/>
            <a:ext cx="1605865" cy="1508125"/>
            <a:chOff x="22061199" y="23266165"/>
            <a:chExt cx="1605865" cy="1508125"/>
          </a:xfrm>
        </p:grpSpPr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3D1E6037-CCBF-230A-6FAF-FEBD728BE5A7}"/>
                </a:ext>
              </a:extLst>
            </p:cNvPr>
            <p:cNvGrpSpPr/>
            <p:nvPr/>
          </p:nvGrpSpPr>
          <p:grpSpPr>
            <a:xfrm>
              <a:off x="22061199" y="23266165"/>
              <a:ext cx="1605865" cy="1508125"/>
              <a:chOff x="1281170" y="15640990"/>
              <a:chExt cx="1736364" cy="1630681"/>
            </a:xfrm>
          </p:grpSpPr>
          <p:pic>
            <p:nvPicPr>
              <p:cNvPr id="536" name="Picture 535">
                <a:extLst>
                  <a:ext uri="{FF2B5EF4-FFF2-40B4-BE49-F238E27FC236}">
                    <a16:creationId xmlns:a16="http://schemas.microsoft.com/office/drawing/2014/main" id="{99D37B8A-C2C4-43FE-21C2-155B9300D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7" name="Picture 536">
                <a:extLst>
                  <a:ext uri="{FF2B5EF4-FFF2-40B4-BE49-F238E27FC236}">
                    <a16:creationId xmlns:a16="http://schemas.microsoft.com/office/drawing/2014/main" id="{AC2E428B-067E-62EC-76AB-54906D13E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28C12713-CEAF-3783-3B9B-FA554DA62FF0}"/>
                </a:ext>
              </a:extLst>
            </p:cNvPr>
            <p:cNvSpPr txBox="1"/>
            <p:nvPr/>
          </p:nvSpPr>
          <p:spPr>
            <a:xfrm>
              <a:off x="22348894" y="23475772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B4ADE729-0822-D883-C54A-8B2413A71FD1}"/>
              </a:ext>
            </a:extLst>
          </p:cNvPr>
          <p:cNvGrpSpPr/>
          <p:nvPr/>
        </p:nvGrpSpPr>
        <p:grpSpPr>
          <a:xfrm>
            <a:off x="23713460" y="23265431"/>
            <a:ext cx="1605865" cy="1508125"/>
            <a:chOff x="23713460" y="23265431"/>
            <a:chExt cx="1605865" cy="1508125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010B900-4C2A-E9FE-8392-15DDE39AF1D8}"/>
                </a:ext>
              </a:extLst>
            </p:cNvPr>
            <p:cNvGrpSpPr/>
            <p:nvPr/>
          </p:nvGrpSpPr>
          <p:grpSpPr>
            <a:xfrm>
              <a:off x="23713460" y="23265431"/>
              <a:ext cx="1605865" cy="1508125"/>
              <a:chOff x="1281170" y="15640990"/>
              <a:chExt cx="1736364" cy="1630681"/>
            </a:xfrm>
          </p:grpSpPr>
          <p:pic>
            <p:nvPicPr>
              <p:cNvPr id="534" name="Picture 533">
                <a:extLst>
                  <a:ext uri="{FF2B5EF4-FFF2-40B4-BE49-F238E27FC236}">
                    <a16:creationId xmlns:a16="http://schemas.microsoft.com/office/drawing/2014/main" id="{24D77BC7-C347-E0A5-4F4D-5E805D1DB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35" name="Picture 534">
                <a:extLst>
                  <a:ext uri="{FF2B5EF4-FFF2-40B4-BE49-F238E27FC236}">
                    <a16:creationId xmlns:a16="http://schemas.microsoft.com/office/drawing/2014/main" id="{CBBBF816-2273-CF47-32E4-660806606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53FABBAE-8E9B-D315-7060-421C1ECA7786}"/>
                </a:ext>
              </a:extLst>
            </p:cNvPr>
            <p:cNvSpPr txBox="1"/>
            <p:nvPr/>
          </p:nvSpPr>
          <p:spPr>
            <a:xfrm>
              <a:off x="24001155" y="23475038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FD7E6C42-F16B-20F6-32E0-80A016664177}"/>
              </a:ext>
            </a:extLst>
          </p:cNvPr>
          <p:cNvGrpSpPr/>
          <p:nvPr/>
        </p:nvGrpSpPr>
        <p:grpSpPr>
          <a:xfrm>
            <a:off x="22118913" y="25233921"/>
            <a:ext cx="1544384" cy="2014407"/>
            <a:chOff x="1042900" y="18498593"/>
            <a:chExt cx="1544384" cy="2014407"/>
          </a:xfrm>
        </p:grpSpPr>
        <p:pic>
          <p:nvPicPr>
            <p:cNvPr id="529" name="Picture 528">
              <a:extLst>
                <a:ext uri="{FF2B5EF4-FFF2-40B4-BE49-F238E27FC236}">
                  <a16:creationId xmlns:a16="http://schemas.microsoft.com/office/drawing/2014/main" id="{E4030F81-51D2-32DF-D9F9-B5D1608E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30" name="Picture 529">
              <a:extLst>
                <a:ext uri="{FF2B5EF4-FFF2-40B4-BE49-F238E27FC236}">
                  <a16:creationId xmlns:a16="http://schemas.microsoft.com/office/drawing/2014/main" id="{346CA4D6-84CA-FB72-53C5-DEBFA4AB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DA4C9DB3-AB58-26E2-0368-F7967E09AAF9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32" name="Picture 531">
              <a:extLst>
                <a:ext uri="{FF2B5EF4-FFF2-40B4-BE49-F238E27FC236}">
                  <a16:creationId xmlns:a16="http://schemas.microsoft.com/office/drawing/2014/main" id="{BF15717E-7784-71F8-99AC-4C73D1E7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CB9BF860-E477-4CD8-6D87-0E781DF42339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B2E9CADB-3FC5-6B5B-ACBE-3EAC32550FFA}"/>
              </a:ext>
            </a:extLst>
          </p:cNvPr>
          <p:cNvGrpSpPr/>
          <p:nvPr/>
        </p:nvGrpSpPr>
        <p:grpSpPr>
          <a:xfrm>
            <a:off x="23785845" y="25233921"/>
            <a:ext cx="1544384" cy="2014407"/>
            <a:chOff x="1042900" y="18498593"/>
            <a:chExt cx="1544384" cy="2014407"/>
          </a:xfrm>
        </p:grpSpPr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B27736F1-88D3-2C6A-6786-27190159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25" name="Picture 524">
              <a:extLst>
                <a:ext uri="{FF2B5EF4-FFF2-40B4-BE49-F238E27FC236}">
                  <a16:creationId xmlns:a16="http://schemas.microsoft.com/office/drawing/2014/main" id="{08BAF8E8-9797-7AAE-F7DE-7C227F05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5FE3AD19-C019-9451-07F2-D43A95912A30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27" name="Picture 526">
              <a:extLst>
                <a:ext uri="{FF2B5EF4-FFF2-40B4-BE49-F238E27FC236}">
                  <a16:creationId xmlns:a16="http://schemas.microsoft.com/office/drawing/2014/main" id="{AF6C076A-133E-9743-1F00-1159A62F2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E0311DA5-312A-0987-8398-AF4D66CE0F78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7B8ECD44-126D-01AF-AF06-0DCFC280C7FA}"/>
              </a:ext>
            </a:extLst>
          </p:cNvPr>
          <p:cNvGrpSpPr/>
          <p:nvPr/>
        </p:nvGrpSpPr>
        <p:grpSpPr>
          <a:xfrm>
            <a:off x="8725544" y="30226256"/>
            <a:ext cx="1605865" cy="1508125"/>
            <a:chOff x="8862704" y="30226256"/>
            <a:chExt cx="1605865" cy="1508125"/>
          </a:xfrm>
        </p:grpSpPr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F54276B-A86D-0447-BFC1-B850DD4293FB}"/>
                </a:ext>
              </a:extLst>
            </p:cNvPr>
            <p:cNvGrpSpPr/>
            <p:nvPr/>
          </p:nvGrpSpPr>
          <p:grpSpPr>
            <a:xfrm>
              <a:off x="8862704" y="30226256"/>
              <a:ext cx="1605865" cy="1508125"/>
              <a:chOff x="1281170" y="15640990"/>
              <a:chExt cx="1736364" cy="1630681"/>
            </a:xfrm>
          </p:grpSpPr>
          <p:pic>
            <p:nvPicPr>
              <p:cNvPr id="575" name="Picture 574">
                <a:extLst>
                  <a:ext uri="{FF2B5EF4-FFF2-40B4-BE49-F238E27FC236}">
                    <a16:creationId xmlns:a16="http://schemas.microsoft.com/office/drawing/2014/main" id="{120E3F21-7E03-CC35-CF20-0584640E9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6" name="Picture 575">
                <a:extLst>
                  <a:ext uri="{FF2B5EF4-FFF2-40B4-BE49-F238E27FC236}">
                    <a16:creationId xmlns:a16="http://schemas.microsoft.com/office/drawing/2014/main" id="{3CE2089D-DA96-D221-9677-E3C378F35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EDBA320F-97E5-F743-D30F-3132AC6AFDF7}"/>
                </a:ext>
              </a:extLst>
            </p:cNvPr>
            <p:cNvSpPr txBox="1"/>
            <p:nvPr/>
          </p:nvSpPr>
          <p:spPr>
            <a:xfrm>
              <a:off x="9150399" y="3043586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59995DE0-651C-D119-5D01-3B94FC3CA847}"/>
              </a:ext>
            </a:extLst>
          </p:cNvPr>
          <p:cNvGrpSpPr/>
          <p:nvPr/>
        </p:nvGrpSpPr>
        <p:grpSpPr>
          <a:xfrm>
            <a:off x="10395843" y="30225890"/>
            <a:ext cx="1605865" cy="1508125"/>
            <a:chOff x="10533003" y="30225890"/>
            <a:chExt cx="1605865" cy="1508125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7B1CAD53-1D47-54E1-8DFF-43DC2ED194AA}"/>
                </a:ext>
              </a:extLst>
            </p:cNvPr>
            <p:cNvGrpSpPr/>
            <p:nvPr/>
          </p:nvGrpSpPr>
          <p:grpSpPr>
            <a:xfrm>
              <a:off x="10533003" y="30225890"/>
              <a:ext cx="1605865" cy="1508125"/>
              <a:chOff x="1281170" y="15640990"/>
              <a:chExt cx="1736364" cy="1630681"/>
            </a:xfrm>
          </p:grpSpPr>
          <p:pic>
            <p:nvPicPr>
              <p:cNvPr id="573" name="Picture 572">
                <a:extLst>
                  <a:ext uri="{FF2B5EF4-FFF2-40B4-BE49-F238E27FC236}">
                    <a16:creationId xmlns:a16="http://schemas.microsoft.com/office/drawing/2014/main" id="{34E15125-D689-1CF6-C28B-D26998A67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574" name="Picture 573">
                <a:extLst>
                  <a:ext uri="{FF2B5EF4-FFF2-40B4-BE49-F238E27FC236}">
                    <a16:creationId xmlns:a16="http://schemas.microsoft.com/office/drawing/2014/main" id="{6ED747E4-6CBE-A15F-7FF6-AD98D960F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191FB4C2-5D4E-EDFD-541F-89B71A57DE35}"/>
                </a:ext>
              </a:extLst>
            </p:cNvPr>
            <p:cNvSpPr txBox="1"/>
            <p:nvPr/>
          </p:nvSpPr>
          <p:spPr>
            <a:xfrm>
              <a:off x="10820698" y="30435496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EA9DB86A-D3D4-BE60-6EAD-8B4AEB13542A}"/>
              </a:ext>
            </a:extLst>
          </p:cNvPr>
          <p:cNvGrpSpPr/>
          <p:nvPr/>
        </p:nvGrpSpPr>
        <p:grpSpPr>
          <a:xfrm>
            <a:off x="8725544" y="32182833"/>
            <a:ext cx="1544384" cy="2014407"/>
            <a:chOff x="1042900" y="18498593"/>
            <a:chExt cx="1544384" cy="2014407"/>
          </a:xfrm>
        </p:grpSpPr>
        <p:pic>
          <p:nvPicPr>
            <p:cNvPr id="568" name="Picture 567">
              <a:extLst>
                <a:ext uri="{FF2B5EF4-FFF2-40B4-BE49-F238E27FC236}">
                  <a16:creationId xmlns:a16="http://schemas.microsoft.com/office/drawing/2014/main" id="{E315A811-D5D6-3297-796E-BAFBA88C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9" name="Picture 568">
              <a:extLst>
                <a:ext uri="{FF2B5EF4-FFF2-40B4-BE49-F238E27FC236}">
                  <a16:creationId xmlns:a16="http://schemas.microsoft.com/office/drawing/2014/main" id="{5AF071D2-E97C-0F36-A764-E23CF5BBA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AB196A50-7534-5532-F21D-7AA384946DFC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71" name="Picture 570">
              <a:extLst>
                <a:ext uri="{FF2B5EF4-FFF2-40B4-BE49-F238E27FC236}">
                  <a16:creationId xmlns:a16="http://schemas.microsoft.com/office/drawing/2014/main" id="{138DC1E1-E4B9-985F-5354-A7941ED9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4D53A405-43BB-491F-6916-8A5A5C3B5276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46630105-1A95-853B-8174-B4C39E1EDC67}"/>
              </a:ext>
            </a:extLst>
          </p:cNvPr>
          <p:cNvGrpSpPr/>
          <p:nvPr/>
        </p:nvGrpSpPr>
        <p:grpSpPr>
          <a:xfrm>
            <a:off x="10392476" y="32182833"/>
            <a:ext cx="1544384" cy="2014407"/>
            <a:chOff x="1042900" y="18498593"/>
            <a:chExt cx="1544384" cy="2014407"/>
          </a:xfrm>
        </p:grpSpPr>
        <p:pic>
          <p:nvPicPr>
            <p:cNvPr id="563" name="Picture 562">
              <a:extLst>
                <a:ext uri="{FF2B5EF4-FFF2-40B4-BE49-F238E27FC236}">
                  <a16:creationId xmlns:a16="http://schemas.microsoft.com/office/drawing/2014/main" id="{16908266-5709-FB41-29E9-75DFB764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564" name="Picture 563">
              <a:extLst>
                <a:ext uri="{FF2B5EF4-FFF2-40B4-BE49-F238E27FC236}">
                  <a16:creationId xmlns:a16="http://schemas.microsoft.com/office/drawing/2014/main" id="{DEC273C2-406E-F2D2-3AD9-F82D9FBE7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6C8F9D92-AA0C-EA60-01C3-EBFCABC62DA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566" name="Picture 565">
              <a:extLst>
                <a:ext uri="{FF2B5EF4-FFF2-40B4-BE49-F238E27FC236}">
                  <a16:creationId xmlns:a16="http://schemas.microsoft.com/office/drawing/2014/main" id="{C5C9A134-01E0-4DBA-45DE-EB7ACF11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7E412951-C3AD-B49C-D14C-F32C451D4FB0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8052A1DA-A07E-56C3-2CDF-F20C8F7534CB}"/>
              </a:ext>
            </a:extLst>
          </p:cNvPr>
          <p:cNvGrpSpPr/>
          <p:nvPr/>
        </p:nvGrpSpPr>
        <p:grpSpPr>
          <a:xfrm>
            <a:off x="25585493" y="19110836"/>
            <a:ext cx="1605865" cy="1508125"/>
            <a:chOff x="25585493" y="19110836"/>
            <a:chExt cx="1605865" cy="1508125"/>
          </a:xfrm>
        </p:grpSpPr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CD510C1A-7F5D-406D-1E91-271CCB23556D}"/>
                </a:ext>
              </a:extLst>
            </p:cNvPr>
            <p:cNvGrpSpPr/>
            <p:nvPr/>
          </p:nvGrpSpPr>
          <p:grpSpPr>
            <a:xfrm>
              <a:off x="25585493" y="19110836"/>
              <a:ext cx="1605865" cy="1508125"/>
              <a:chOff x="1281170" y="15640990"/>
              <a:chExt cx="1736364" cy="1630681"/>
            </a:xfrm>
          </p:grpSpPr>
          <p:pic>
            <p:nvPicPr>
              <p:cNvPr id="614" name="Picture 613">
                <a:extLst>
                  <a:ext uri="{FF2B5EF4-FFF2-40B4-BE49-F238E27FC236}">
                    <a16:creationId xmlns:a16="http://schemas.microsoft.com/office/drawing/2014/main" id="{2355362D-DC8F-6FC2-FA38-0780272BA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5" name="Picture 614">
                <a:extLst>
                  <a:ext uri="{FF2B5EF4-FFF2-40B4-BE49-F238E27FC236}">
                    <a16:creationId xmlns:a16="http://schemas.microsoft.com/office/drawing/2014/main" id="{D54E5C0D-5E4D-B50F-38B5-EF697A286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1E69B58C-4B2B-49DE-0A83-89A4FB6789EB}"/>
                </a:ext>
              </a:extLst>
            </p:cNvPr>
            <p:cNvSpPr txBox="1"/>
            <p:nvPr/>
          </p:nvSpPr>
          <p:spPr>
            <a:xfrm>
              <a:off x="25873188" y="1932044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21" name="Group 820">
            <a:extLst>
              <a:ext uri="{FF2B5EF4-FFF2-40B4-BE49-F238E27FC236}">
                <a16:creationId xmlns:a16="http://schemas.microsoft.com/office/drawing/2014/main" id="{3CD32425-5703-45A3-2E0C-1581759FAC78}"/>
              </a:ext>
            </a:extLst>
          </p:cNvPr>
          <p:cNvGrpSpPr/>
          <p:nvPr/>
        </p:nvGrpSpPr>
        <p:grpSpPr>
          <a:xfrm>
            <a:off x="27237754" y="19110102"/>
            <a:ext cx="1605865" cy="1508125"/>
            <a:chOff x="27237754" y="19110102"/>
            <a:chExt cx="1605865" cy="1508125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32701E76-B24E-1788-EAA8-6E11EFFEE82B}"/>
                </a:ext>
              </a:extLst>
            </p:cNvPr>
            <p:cNvGrpSpPr/>
            <p:nvPr/>
          </p:nvGrpSpPr>
          <p:grpSpPr>
            <a:xfrm>
              <a:off x="27237754" y="19110102"/>
              <a:ext cx="1605865" cy="1508125"/>
              <a:chOff x="1281170" y="15640990"/>
              <a:chExt cx="1736364" cy="1630681"/>
            </a:xfrm>
          </p:grpSpPr>
          <p:pic>
            <p:nvPicPr>
              <p:cNvPr id="612" name="Picture 611">
                <a:extLst>
                  <a:ext uri="{FF2B5EF4-FFF2-40B4-BE49-F238E27FC236}">
                    <a16:creationId xmlns:a16="http://schemas.microsoft.com/office/drawing/2014/main" id="{556E25C0-5510-C215-8F35-FAB79BCEC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13" name="Picture 612">
                <a:extLst>
                  <a:ext uri="{FF2B5EF4-FFF2-40B4-BE49-F238E27FC236}">
                    <a16:creationId xmlns:a16="http://schemas.microsoft.com/office/drawing/2014/main" id="{32A80381-BD00-D2A7-6814-B5DD4389B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2272AC27-05CA-C707-17DA-78D4880F53F1}"/>
                </a:ext>
              </a:extLst>
            </p:cNvPr>
            <p:cNvSpPr txBox="1"/>
            <p:nvPr/>
          </p:nvSpPr>
          <p:spPr>
            <a:xfrm>
              <a:off x="27525449" y="1931970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AC830486-A6B9-F454-0986-F728B0D67A0F}"/>
              </a:ext>
            </a:extLst>
          </p:cNvPr>
          <p:cNvGrpSpPr/>
          <p:nvPr/>
        </p:nvGrpSpPr>
        <p:grpSpPr>
          <a:xfrm>
            <a:off x="25643207" y="21078592"/>
            <a:ext cx="1544384" cy="2014407"/>
            <a:chOff x="1042900" y="18498593"/>
            <a:chExt cx="1544384" cy="2014407"/>
          </a:xfrm>
        </p:grpSpPr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id="{42A016D6-F32F-92CA-C484-5E00BAE0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8" name="Picture 607">
              <a:extLst>
                <a:ext uri="{FF2B5EF4-FFF2-40B4-BE49-F238E27FC236}">
                  <a16:creationId xmlns:a16="http://schemas.microsoft.com/office/drawing/2014/main" id="{C247CE56-ECD9-5EF4-E4EA-FE8C708F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DD03D60C-24BF-8433-8BD3-EFEAD83E0BFB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10" name="Picture 609">
              <a:extLst>
                <a:ext uri="{FF2B5EF4-FFF2-40B4-BE49-F238E27FC236}">
                  <a16:creationId xmlns:a16="http://schemas.microsoft.com/office/drawing/2014/main" id="{39BAC71B-A781-5651-817B-65D4349D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2404E9B6-DB7D-14BC-6B80-085F52EAA7A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55154ADC-D0BD-11D9-FAA7-9638FD2E98AF}"/>
              </a:ext>
            </a:extLst>
          </p:cNvPr>
          <p:cNvGrpSpPr/>
          <p:nvPr/>
        </p:nvGrpSpPr>
        <p:grpSpPr>
          <a:xfrm>
            <a:off x="27310139" y="21078592"/>
            <a:ext cx="1544384" cy="2014407"/>
            <a:chOff x="1042900" y="18498593"/>
            <a:chExt cx="1544384" cy="2014407"/>
          </a:xfrm>
        </p:grpSpPr>
        <p:pic>
          <p:nvPicPr>
            <p:cNvPr id="602" name="Picture 601">
              <a:extLst>
                <a:ext uri="{FF2B5EF4-FFF2-40B4-BE49-F238E27FC236}">
                  <a16:creationId xmlns:a16="http://schemas.microsoft.com/office/drawing/2014/main" id="{FC63AE20-3CF6-5874-A07F-D3D99FC7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03" name="Picture 602">
              <a:extLst>
                <a:ext uri="{FF2B5EF4-FFF2-40B4-BE49-F238E27FC236}">
                  <a16:creationId xmlns:a16="http://schemas.microsoft.com/office/drawing/2014/main" id="{B5D9FA8B-7C0D-3EA4-83A4-9700F7BE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D259AFF7-13D1-BDD4-AB07-74B30C140E8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05" name="Picture 604">
              <a:extLst>
                <a:ext uri="{FF2B5EF4-FFF2-40B4-BE49-F238E27FC236}">
                  <a16:creationId xmlns:a16="http://schemas.microsoft.com/office/drawing/2014/main" id="{A19B2D1A-C7ED-0391-4676-4A66B1143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F156F620-F0EB-28DF-2831-EE43904E455E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1" name="Group 810">
            <a:extLst>
              <a:ext uri="{FF2B5EF4-FFF2-40B4-BE49-F238E27FC236}">
                <a16:creationId xmlns:a16="http://schemas.microsoft.com/office/drawing/2014/main" id="{3D002870-E292-2355-3C11-1D3B551AAC17}"/>
              </a:ext>
            </a:extLst>
          </p:cNvPr>
          <p:cNvGrpSpPr/>
          <p:nvPr/>
        </p:nvGrpSpPr>
        <p:grpSpPr>
          <a:xfrm>
            <a:off x="5574071" y="23249030"/>
            <a:ext cx="1605865" cy="1508125"/>
            <a:chOff x="5574071" y="23249030"/>
            <a:chExt cx="1605865" cy="1508125"/>
          </a:xfrm>
        </p:grpSpPr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D75B5794-EC9F-1B3E-1AD5-FEA072DA6663}"/>
                </a:ext>
              </a:extLst>
            </p:cNvPr>
            <p:cNvGrpSpPr/>
            <p:nvPr/>
          </p:nvGrpSpPr>
          <p:grpSpPr>
            <a:xfrm>
              <a:off x="5574071" y="23249030"/>
              <a:ext cx="1605865" cy="1508125"/>
              <a:chOff x="1281170" y="15640990"/>
              <a:chExt cx="1736364" cy="1630681"/>
            </a:xfrm>
          </p:grpSpPr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0BA8F015-860A-EBED-55D0-D3D31DC8D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4" name="Picture 653">
                <a:extLst>
                  <a:ext uri="{FF2B5EF4-FFF2-40B4-BE49-F238E27FC236}">
                    <a16:creationId xmlns:a16="http://schemas.microsoft.com/office/drawing/2014/main" id="{A9D706E0-ACB6-2574-F75B-FCBA68774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E0E12DC8-0E46-0C47-9C85-829CBA528F1D}"/>
                </a:ext>
              </a:extLst>
            </p:cNvPr>
            <p:cNvSpPr txBox="1"/>
            <p:nvPr/>
          </p:nvSpPr>
          <p:spPr>
            <a:xfrm>
              <a:off x="5861766" y="23458637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4" name="Group 813">
            <a:extLst>
              <a:ext uri="{FF2B5EF4-FFF2-40B4-BE49-F238E27FC236}">
                <a16:creationId xmlns:a16="http://schemas.microsoft.com/office/drawing/2014/main" id="{25DD7056-FEEC-453E-B409-92D1423D3888}"/>
              </a:ext>
            </a:extLst>
          </p:cNvPr>
          <p:cNvGrpSpPr/>
          <p:nvPr/>
        </p:nvGrpSpPr>
        <p:grpSpPr>
          <a:xfrm>
            <a:off x="7226332" y="23248296"/>
            <a:ext cx="1605865" cy="1508125"/>
            <a:chOff x="7226332" y="23248296"/>
            <a:chExt cx="1605865" cy="1508125"/>
          </a:xfrm>
        </p:grpSpPr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598B949B-27E7-3172-3876-9EC08B814FE2}"/>
                </a:ext>
              </a:extLst>
            </p:cNvPr>
            <p:cNvGrpSpPr/>
            <p:nvPr/>
          </p:nvGrpSpPr>
          <p:grpSpPr>
            <a:xfrm>
              <a:off x="7226332" y="23248296"/>
              <a:ext cx="1605865" cy="1508125"/>
              <a:chOff x="1281170" y="15640990"/>
              <a:chExt cx="1736364" cy="1630681"/>
            </a:xfrm>
          </p:grpSpPr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321E95AD-E154-EEDB-1E32-9915FD80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6B254133-C96B-83CB-2A8E-C22731DE6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85AAD2FD-9584-33C2-3905-AE0B2C6FF1C5}"/>
                </a:ext>
              </a:extLst>
            </p:cNvPr>
            <p:cNvSpPr txBox="1"/>
            <p:nvPr/>
          </p:nvSpPr>
          <p:spPr>
            <a:xfrm>
              <a:off x="7514027" y="23457903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65A9B798-2725-D0D8-B136-3FE39D2352BC}"/>
              </a:ext>
            </a:extLst>
          </p:cNvPr>
          <p:cNvGrpSpPr/>
          <p:nvPr/>
        </p:nvGrpSpPr>
        <p:grpSpPr>
          <a:xfrm>
            <a:off x="5631785" y="25216786"/>
            <a:ext cx="1544384" cy="2014407"/>
            <a:chOff x="1042900" y="18498593"/>
            <a:chExt cx="1544384" cy="2014407"/>
          </a:xfrm>
        </p:grpSpPr>
        <p:pic>
          <p:nvPicPr>
            <p:cNvPr id="646" name="Picture 645">
              <a:extLst>
                <a:ext uri="{FF2B5EF4-FFF2-40B4-BE49-F238E27FC236}">
                  <a16:creationId xmlns:a16="http://schemas.microsoft.com/office/drawing/2014/main" id="{B0F846A5-2463-B0EC-25CA-8BE3724F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7" name="Picture 646">
              <a:extLst>
                <a:ext uri="{FF2B5EF4-FFF2-40B4-BE49-F238E27FC236}">
                  <a16:creationId xmlns:a16="http://schemas.microsoft.com/office/drawing/2014/main" id="{29284C69-7360-8CD4-EA1B-4DF01F0F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E3BBD1FE-FDEB-E7BA-4037-8A9AFBEDF8B2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9" name="Picture 648">
              <a:extLst>
                <a:ext uri="{FF2B5EF4-FFF2-40B4-BE49-F238E27FC236}">
                  <a16:creationId xmlns:a16="http://schemas.microsoft.com/office/drawing/2014/main" id="{8B8C66D1-E58A-07B9-0487-B4B0C7F0C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43E8D642-B146-0A8E-A8AA-829FD9369A9D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1FF895C-F793-80A6-7085-511184E47F4E}"/>
              </a:ext>
            </a:extLst>
          </p:cNvPr>
          <p:cNvGrpSpPr/>
          <p:nvPr/>
        </p:nvGrpSpPr>
        <p:grpSpPr>
          <a:xfrm>
            <a:off x="7298717" y="25216786"/>
            <a:ext cx="1544384" cy="2014407"/>
            <a:chOff x="1042900" y="18498593"/>
            <a:chExt cx="1544384" cy="2014407"/>
          </a:xfrm>
        </p:grpSpPr>
        <p:pic>
          <p:nvPicPr>
            <p:cNvPr id="641" name="Picture 640">
              <a:extLst>
                <a:ext uri="{FF2B5EF4-FFF2-40B4-BE49-F238E27FC236}">
                  <a16:creationId xmlns:a16="http://schemas.microsoft.com/office/drawing/2014/main" id="{C61443D6-3481-A03D-63C2-F2D2B7118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42" name="Picture 641">
              <a:extLst>
                <a:ext uri="{FF2B5EF4-FFF2-40B4-BE49-F238E27FC236}">
                  <a16:creationId xmlns:a16="http://schemas.microsoft.com/office/drawing/2014/main" id="{ADEE9856-6105-A4E2-2EF6-112848CA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1C5CF231-80DB-253B-DDD0-36F447588EA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8EE16E9E-73C8-7BE4-5CB6-24BFD8162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EADA0FD5-CF7D-53F0-72B6-A973158294C4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53064C58-55E9-0074-E90A-15A6CE3C63B2}"/>
              </a:ext>
            </a:extLst>
          </p:cNvPr>
          <p:cNvGrpSpPr/>
          <p:nvPr/>
        </p:nvGrpSpPr>
        <p:grpSpPr>
          <a:xfrm>
            <a:off x="1943289" y="19133282"/>
            <a:ext cx="1605865" cy="1508125"/>
            <a:chOff x="1943289" y="19133282"/>
            <a:chExt cx="1605865" cy="1508125"/>
          </a:xfrm>
        </p:grpSpPr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C2B3EF73-A8A8-EDB2-939B-7AF8D960081B}"/>
                </a:ext>
              </a:extLst>
            </p:cNvPr>
            <p:cNvGrpSpPr/>
            <p:nvPr/>
          </p:nvGrpSpPr>
          <p:grpSpPr>
            <a:xfrm>
              <a:off x="1943289" y="19133282"/>
              <a:ext cx="1605865" cy="1508125"/>
              <a:chOff x="1281170" y="15640990"/>
              <a:chExt cx="1736364" cy="1630681"/>
            </a:xfrm>
          </p:grpSpPr>
          <p:pic>
            <p:nvPicPr>
              <p:cNvPr id="692" name="Picture 691">
                <a:extLst>
                  <a:ext uri="{FF2B5EF4-FFF2-40B4-BE49-F238E27FC236}">
                    <a16:creationId xmlns:a16="http://schemas.microsoft.com/office/drawing/2014/main" id="{E67C87EB-EC29-8A0C-09B3-A757B9DD2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3" name="Picture 692">
                <a:extLst>
                  <a:ext uri="{FF2B5EF4-FFF2-40B4-BE49-F238E27FC236}">
                    <a16:creationId xmlns:a16="http://schemas.microsoft.com/office/drawing/2014/main" id="{80FA9369-C278-4F79-6108-79B717DC5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2FD3235A-1991-E402-854C-4CCDCC8170B6}"/>
                </a:ext>
              </a:extLst>
            </p:cNvPr>
            <p:cNvSpPr txBox="1"/>
            <p:nvPr/>
          </p:nvSpPr>
          <p:spPr>
            <a:xfrm>
              <a:off x="2230984" y="19342889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FB79A21A-CBF6-D8E7-22F7-C530AFFDF7AE}"/>
              </a:ext>
            </a:extLst>
          </p:cNvPr>
          <p:cNvGrpSpPr/>
          <p:nvPr/>
        </p:nvGrpSpPr>
        <p:grpSpPr>
          <a:xfrm>
            <a:off x="3595550" y="19132548"/>
            <a:ext cx="1605865" cy="1508125"/>
            <a:chOff x="3595550" y="19132548"/>
            <a:chExt cx="1605865" cy="1508125"/>
          </a:xfrm>
        </p:grpSpPr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2EFB9BD8-1908-3316-F043-0E7E5BF930F7}"/>
                </a:ext>
              </a:extLst>
            </p:cNvPr>
            <p:cNvGrpSpPr/>
            <p:nvPr/>
          </p:nvGrpSpPr>
          <p:grpSpPr>
            <a:xfrm>
              <a:off x="3595550" y="19132548"/>
              <a:ext cx="1605865" cy="1508125"/>
              <a:chOff x="1281170" y="15640990"/>
              <a:chExt cx="1736364" cy="1630681"/>
            </a:xfrm>
          </p:grpSpPr>
          <p:pic>
            <p:nvPicPr>
              <p:cNvPr id="690" name="Picture 689">
                <a:extLst>
                  <a:ext uri="{FF2B5EF4-FFF2-40B4-BE49-F238E27FC236}">
                    <a16:creationId xmlns:a16="http://schemas.microsoft.com/office/drawing/2014/main" id="{7BE38A8C-C7CC-CD1E-CECF-445B9E6EB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170" y="16448709"/>
                <a:ext cx="1736364" cy="822962"/>
              </a:xfrm>
              <a:prstGeom prst="rect">
                <a:avLst/>
              </a:prstGeom>
            </p:spPr>
          </p:pic>
          <p:pic>
            <p:nvPicPr>
              <p:cNvPr id="691" name="Picture 690">
                <a:extLst>
                  <a:ext uri="{FF2B5EF4-FFF2-40B4-BE49-F238E27FC236}">
                    <a16:creationId xmlns:a16="http://schemas.microsoft.com/office/drawing/2014/main" id="{4154499F-CDB4-6C72-1C74-7BDFBE35A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4" y="15640990"/>
                <a:ext cx="1253557" cy="1506802"/>
              </a:xfrm>
              <a:prstGeom prst="rect">
                <a:avLst/>
              </a:prstGeom>
            </p:spPr>
          </p:pic>
        </p:grp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9EAD7466-FFEA-7C7F-78BC-866B6809BE75}"/>
                </a:ext>
              </a:extLst>
            </p:cNvPr>
            <p:cNvSpPr txBox="1"/>
            <p:nvPr/>
          </p:nvSpPr>
          <p:spPr>
            <a:xfrm>
              <a:off x="3883245" y="19342155"/>
              <a:ext cx="1009035" cy="9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19..-19.. г.г.</a:t>
              </a:r>
            </a:p>
            <a:p>
              <a:pPr algn="ctr">
                <a:lnSpc>
                  <a:spcPct val="80000"/>
                </a:lnSpc>
              </a:pPr>
              <a:r>
                <a:rPr lang="ru-RU" sz="1100" dirty="0"/>
                <a:t>Дополнительная информация</a:t>
              </a: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D981D29F-389C-4593-FF06-C6A6FDBE2B3B}"/>
              </a:ext>
            </a:extLst>
          </p:cNvPr>
          <p:cNvGrpSpPr/>
          <p:nvPr/>
        </p:nvGrpSpPr>
        <p:grpSpPr>
          <a:xfrm>
            <a:off x="2001003" y="21101038"/>
            <a:ext cx="1544384" cy="2014407"/>
            <a:chOff x="1042900" y="18498593"/>
            <a:chExt cx="1544384" cy="2014407"/>
          </a:xfrm>
        </p:grpSpPr>
        <p:pic>
          <p:nvPicPr>
            <p:cNvPr id="685" name="Picture 684">
              <a:extLst>
                <a:ext uri="{FF2B5EF4-FFF2-40B4-BE49-F238E27FC236}">
                  <a16:creationId xmlns:a16="http://schemas.microsoft.com/office/drawing/2014/main" id="{F9267C87-97F0-AFA5-6BE5-2157B0E3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6" name="Picture 685">
              <a:extLst>
                <a:ext uri="{FF2B5EF4-FFF2-40B4-BE49-F238E27FC236}">
                  <a16:creationId xmlns:a16="http://schemas.microsoft.com/office/drawing/2014/main" id="{FA4065A2-7DF9-74DD-79D8-D98E96E9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ED2DDC38-30AF-6D5E-0CC2-91FB08ABB867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8" name="Picture 687">
              <a:extLst>
                <a:ext uri="{FF2B5EF4-FFF2-40B4-BE49-F238E27FC236}">
                  <a16:creationId xmlns:a16="http://schemas.microsoft.com/office/drawing/2014/main" id="{C6D16810-4803-C212-2800-72AC1BA1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9" name="TextBox 688">
              <a:extLst>
                <a:ext uri="{FF2B5EF4-FFF2-40B4-BE49-F238E27FC236}">
                  <a16:creationId xmlns:a16="http://schemas.microsoft.com/office/drawing/2014/main" id="{FF9B32A7-D545-0496-EB7E-9B83D014687F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81A7ACEB-0ED9-328B-C3DF-4F651988CB65}"/>
              </a:ext>
            </a:extLst>
          </p:cNvPr>
          <p:cNvGrpSpPr/>
          <p:nvPr/>
        </p:nvGrpSpPr>
        <p:grpSpPr>
          <a:xfrm>
            <a:off x="3667935" y="21101038"/>
            <a:ext cx="1544384" cy="2014407"/>
            <a:chOff x="1042900" y="18498593"/>
            <a:chExt cx="1544384" cy="2014407"/>
          </a:xfrm>
        </p:grpSpPr>
        <p:pic>
          <p:nvPicPr>
            <p:cNvPr id="680" name="Picture 679">
              <a:extLst>
                <a:ext uri="{FF2B5EF4-FFF2-40B4-BE49-F238E27FC236}">
                  <a16:creationId xmlns:a16="http://schemas.microsoft.com/office/drawing/2014/main" id="{7B8802D3-9D06-6707-4C2B-A2FB7D4FD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080" y="18775640"/>
              <a:ext cx="859204" cy="1737360"/>
            </a:xfrm>
            <a:prstGeom prst="rect">
              <a:avLst/>
            </a:prstGeom>
          </p:spPr>
        </p:pic>
        <p:pic>
          <p:nvPicPr>
            <p:cNvPr id="681" name="Picture 680">
              <a:extLst>
                <a:ext uri="{FF2B5EF4-FFF2-40B4-BE49-F238E27FC236}">
                  <a16:creationId xmlns:a16="http://schemas.microsoft.com/office/drawing/2014/main" id="{3931C7CB-9B1D-6E3E-F0B0-951CE0B0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775640"/>
              <a:ext cx="859204" cy="1737360"/>
            </a:xfrm>
            <a:prstGeom prst="rect">
              <a:avLst/>
            </a:prstGeom>
          </p:spPr>
        </p:pic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12D254E1-E177-F7D1-9E27-5E7D2B75F8DE}"/>
                </a:ext>
              </a:extLst>
            </p:cNvPr>
            <p:cNvSpPr txBox="1"/>
            <p:nvPr/>
          </p:nvSpPr>
          <p:spPr>
            <a:xfrm>
              <a:off x="1168470" y="19082916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  <p:pic>
          <p:nvPicPr>
            <p:cNvPr id="683" name="Picture 682">
              <a:extLst>
                <a:ext uri="{FF2B5EF4-FFF2-40B4-BE49-F238E27FC236}">
                  <a16:creationId xmlns:a16="http://schemas.microsoft.com/office/drawing/2014/main" id="{458D46A3-BF5E-F645-3C09-0AA42075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00" y="18498593"/>
              <a:ext cx="1542291" cy="527305"/>
            </a:xfrm>
            <a:prstGeom prst="rect">
              <a:avLst/>
            </a:prstGeom>
          </p:spPr>
        </p:pic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AD559D42-1F10-2E72-F812-A5E772EFF4C3}"/>
                </a:ext>
              </a:extLst>
            </p:cNvPr>
            <p:cNvSpPr txBox="1"/>
            <p:nvPr/>
          </p:nvSpPr>
          <p:spPr>
            <a:xfrm>
              <a:off x="1825108" y="19088794"/>
              <a:ext cx="605161" cy="112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dirty="0"/>
                <a:t>Имя Отчество</a:t>
              </a:r>
            </a:p>
            <a:p>
              <a:pPr algn="ctr">
                <a:lnSpc>
                  <a:spcPct val="80000"/>
                </a:lnSpc>
              </a:pPr>
              <a:r>
                <a:rPr lang="ru-RU" sz="1000" dirty="0"/>
                <a:t>19..-19...</a:t>
              </a:r>
            </a:p>
            <a:p>
              <a:pPr algn="ctr">
                <a:lnSpc>
                  <a:spcPct val="80000"/>
                </a:lnSpc>
              </a:pPr>
              <a:r>
                <a:rPr lang="ru-RU" sz="800" dirty="0"/>
                <a:t>Дополнительная информация</a:t>
              </a:r>
            </a:p>
          </p:txBody>
        </p:sp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D2414AC-D7B7-2E8D-6D9A-0816540924B4}"/>
              </a:ext>
            </a:extLst>
          </p:cNvPr>
          <p:cNvGrpSpPr/>
          <p:nvPr/>
        </p:nvGrpSpPr>
        <p:grpSpPr>
          <a:xfrm>
            <a:off x="19950015" y="5345174"/>
            <a:ext cx="1458460" cy="1211525"/>
            <a:chOff x="12569235" y="4892635"/>
            <a:chExt cx="1458460" cy="1211525"/>
          </a:xfrm>
        </p:grpSpPr>
        <p:pic>
          <p:nvPicPr>
            <p:cNvPr id="699" name="Picture 698">
              <a:extLst>
                <a:ext uri="{FF2B5EF4-FFF2-40B4-BE49-F238E27FC236}">
                  <a16:creationId xmlns:a16="http://schemas.microsoft.com/office/drawing/2014/main" id="{CE117C77-750A-10C6-E145-9D4D4585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2C31617D-9A9D-AA35-87A3-42F67B58682F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sp>
        <p:nvSpPr>
          <p:cNvPr id="702" name="TextBox 701">
            <a:extLst>
              <a:ext uri="{FF2B5EF4-FFF2-40B4-BE49-F238E27FC236}">
                <a16:creationId xmlns:a16="http://schemas.microsoft.com/office/drawing/2014/main" id="{56A103C7-CA8F-456C-6BA6-A822D1384BCF}"/>
              </a:ext>
            </a:extLst>
          </p:cNvPr>
          <p:cNvSpPr txBox="1"/>
          <p:nvPr/>
        </p:nvSpPr>
        <p:spPr>
          <a:xfrm>
            <a:off x="244642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6D52F912-3C9F-D759-9E72-5E8B57069B34}"/>
              </a:ext>
            </a:extLst>
          </p:cNvPr>
          <p:cNvSpPr txBox="1"/>
          <p:nvPr/>
        </p:nvSpPr>
        <p:spPr>
          <a:xfrm>
            <a:off x="5010314" y="1744088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72409DA8-4ECC-D44D-E798-30D317C8FA02}"/>
              </a:ext>
            </a:extLst>
          </p:cNvPr>
          <p:cNvSpPr txBox="1"/>
          <p:nvPr/>
        </p:nvSpPr>
        <p:spPr>
          <a:xfrm>
            <a:off x="23549607" y="17466592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FCEA404C-083F-A467-EEAB-125118467080}"/>
              </a:ext>
            </a:extLst>
          </p:cNvPr>
          <p:cNvSpPr txBox="1"/>
          <p:nvPr/>
        </p:nvSpPr>
        <p:spPr>
          <a:xfrm>
            <a:off x="9246948" y="20272549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6" name="TextBox 705">
            <a:extLst>
              <a:ext uri="{FF2B5EF4-FFF2-40B4-BE49-F238E27FC236}">
                <a16:creationId xmlns:a16="http://schemas.microsoft.com/office/drawing/2014/main" id="{28777430-591A-B960-4057-66C45B4B2D97}"/>
              </a:ext>
            </a:extLst>
          </p:cNvPr>
          <p:cNvSpPr txBox="1"/>
          <p:nvPr/>
        </p:nvSpPr>
        <p:spPr>
          <a:xfrm>
            <a:off x="11859702" y="2032996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4B66FF3A-2B28-E444-2F5D-CF064D71AE3A}"/>
              </a:ext>
            </a:extLst>
          </p:cNvPr>
          <p:cNvSpPr txBox="1"/>
          <p:nvPr/>
        </p:nvSpPr>
        <p:spPr>
          <a:xfrm>
            <a:off x="17194417" y="20345876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50671A11-BA7A-853D-A6B2-4F38C994A00A}"/>
              </a:ext>
            </a:extLst>
          </p:cNvPr>
          <p:cNvSpPr txBox="1"/>
          <p:nvPr/>
        </p:nvSpPr>
        <p:spPr>
          <a:xfrm>
            <a:off x="19749429" y="20357701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sp>
        <p:nvSpPr>
          <p:cNvPr id="709" name="TextBox 708">
            <a:extLst>
              <a:ext uri="{FF2B5EF4-FFF2-40B4-BE49-F238E27FC236}">
                <a16:creationId xmlns:a16="http://schemas.microsoft.com/office/drawing/2014/main" id="{A12BCBAA-ACB5-B697-7133-EFE57D97F92E}"/>
              </a:ext>
            </a:extLst>
          </p:cNvPr>
          <p:cNvSpPr txBox="1"/>
          <p:nvPr/>
        </p:nvSpPr>
        <p:spPr>
          <a:xfrm>
            <a:off x="26107695" y="17474765"/>
            <a:ext cx="2019654" cy="7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/>
              <a:t>Имя Отчество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19..-19.. г.г.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Дополнительная информация</a:t>
            </a:r>
          </a:p>
        </p:txBody>
      </p: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6D277682-B4D2-6CFE-63B3-879A23F7CE55}"/>
              </a:ext>
            </a:extLst>
          </p:cNvPr>
          <p:cNvGrpSpPr/>
          <p:nvPr/>
        </p:nvGrpSpPr>
        <p:grpSpPr>
          <a:xfrm>
            <a:off x="2088693" y="23852123"/>
            <a:ext cx="716281" cy="2161096"/>
            <a:chOff x="2088693" y="23852123"/>
            <a:chExt cx="716281" cy="2161096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23EB2062-3CA2-ABF6-3545-6750E365CCE2}"/>
                </a:ext>
              </a:extLst>
            </p:cNvPr>
            <p:cNvGrpSpPr/>
            <p:nvPr/>
          </p:nvGrpSpPr>
          <p:grpSpPr>
            <a:xfrm>
              <a:off x="2088693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7" name="Picture 676">
                <a:extLst>
                  <a:ext uri="{FF2B5EF4-FFF2-40B4-BE49-F238E27FC236}">
                    <a16:creationId xmlns:a16="http://schemas.microsoft.com/office/drawing/2014/main" id="{402F7158-DCED-42B1-BCA6-D82A59A20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8" name="Picture 677">
                <a:extLst>
                  <a:ext uri="{FF2B5EF4-FFF2-40B4-BE49-F238E27FC236}">
                    <a16:creationId xmlns:a16="http://schemas.microsoft.com/office/drawing/2014/main" id="{4674A9CE-EDBB-FE5E-A19E-94A7A73C3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9" name="Picture 678">
                <a:extLst>
                  <a:ext uri="{FF2B5EF4-FFF2-40B4-BE49-F238E27FC236}">
                    <a16:creationId xmlns:a16="http://schemas.microsoft.com/office/drawing/2014/main" id="{59826FDD-41ED-7372-99DB-376B616DB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911553C1-9C05-E1D2-C771-1FBDCF39951A}"/>
                </a:ext>
              </a:extLst>
            </p:cNvPr>
            <p:cNvGrpSpPr/>
            <p:nvPr/>
          </p:nvGrpSpPr>
          <p:grpSpPr>
            <a:xfrm>
              <a:off x="2166120" y="24034186"/>
              <a:ext cx="537759" cy="1947063"/>
              <a:chOff x="2166120" y="24034186"/>
              <a:chExt cx="537759" cy="1947063"/>
            </a:xfrm>
          </p:grpSpPr>
          <p:sp>
            <p:nvSpPr>
              <p:cNvPr id="711" name="TextBox 710">
                <a:extLst>
                  <a:ext uri="{FF2B5EF4-FFF2-40B4-BE49-F238E27FC236}">
                    <a16:creationId xmlns:a16="http://schemas.microsoft.com/office/drawing/2014/main" id="{D44BA601-773F-05EB-007A-ED40D267690D}"/>
                  </a:ext>
                </a:extLst>
              </p:cNvPr>
              <p:cNvSpPr txBox="1"/>
              <p:nvPr/>
            </p:nvSpPr>
            <p:spPr>
              <a:xfrm rot="16200000">
                <a:off x="1314481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48802271-7FB4-74AB-BC5E-3EDCE6F05E2D}"/>
                  </a:ext>
                </a:extLst>
              </p:cNvPr>
              <p:cNvSpPr txBox="1"/>
              <p:nvPr/>
            </p:nvSpPr>
            <p:spPr>
              <a:xfrm rot="16200000">
                <a:off x="1608455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DE45AD23-601B-E0ED-8F9F-9BB93C1555AB}"/>
              </a:ext>
            </a:extLst>
          </p:cNvPr>
          <p:cNvGrpSpPr/>
          <p:nvPr/>
        </p:nvGrpSpPr>
        <p:grpSpPr>
          <a:xfrm>
            <a:off x="2860207" y="23852123"/>
            <a:ext cx="716281" cy="2161096"/>
            <a:chOff x="2860207" y="23852123"/>
            <a:chExt cx="716281" cy="2161096"/>
          </a:xfrm>
        </p:grpSpPr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86A93077-9F5A-2849-8491-271F7753D4DB}"/>
                </a:ext>
              </a:extLst>
            </p:cNvPr>
            <p:cNvGrpSpPr/>
            <p:nvPr/>
          </p:nvGrpSpPr>
          <p:grpSpPr>
            <a:xfrm>
              <a:off x="2860207" y="23852123"/>
              <a:ext cx="716281" cy="2161096"/>
              <a:chOff x="27780625" y="3244751"/>
              <a:chExt cx="716281" cy="2161096"/>
            </a:xfrm>
          </p:grpSpPr>
          <p:pic>
            <p:nvPicPr>
              <p:cNvPr id="674" name="Picture 673">
                <a:extLst>
                  <a:ext uri="{FF2B5EF4-FFF2-40B4-BE49-F238E27FC236}">
                    <a16:creationId xmlns:a16="http://schemas.microsoft.com/office/drawing/2014/main" id="{1D6A52A9-390D-CEA1-4FFA-95592DCEF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5" name="Picture 674">
                <a:extLst>
                  <a:ext uri="{FF2B5EF4-FFF2-40B4-BE49-F238E27FC236}">
                    <a16:creationId xmlns:a16="http://schemas.microsoft.com/office/drawing/2014/main" id="{A7099693-A563-7DE0-93AD-A5F3EAAC4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6" name="Picture 675">
                <a:extLst>
                  <a:ext uri="{FF2B5EF4-FFF2-40B4-BE49-F238E27FC236}">
                    <a16:creationId xmlns:a16="http://schemas.microsoft.com/office/drawing/2014/main" id="{9F9B3B57-1A24-760F-795E-5CCA2293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340F63CF-CCE9-5FDC-9711-D2A81A775433}"/>
                </a:ext>
              </a:extLst>
            </p:cNvPr>
            <p:cNvGrpSpPr/>
            <p:nvPr/>
          </p:nvGrpSpPr>
          <p:grpSpPr>
            <a:xfrm>
              <a:off x="2950352" y="24066156"/>
              <a:ext cx="537759" cy="1947063"/>
              <a:chOff x="2950352" y="24066156"/>
              <a:chExt cx="537759" cy="1947063"/>
            </a:xfrm>
          </p:grpSpPr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3E62D983-BAFD-CE0F-A4BC-047556A77992}"/>
                  </a:ext>
                </a:extLst>
              </p:cNvPr>
              <p:cNvSpPr txBox="1"/>
              <p:nvPr/>
            </p:nvSpPr>
            <p:spPr>
              <a:xfrm rot="16200000">
                <a:off x="2098713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47998374-AD8E-7337-5549-2F1F1F1FC582}"/>
                  </a:ext>
                </a:extLst>
              </p:cNvPr>
              <p:cNvSpPr txBox="1"/>
              <p:nvPr/>
            </p:nvSpPr>
            <p:spPr>
              <a:xfrm rot="16200000">
                <a:off x="2392687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9" name="Group 808">
            <a:extLst>
              <a:ext uri="{FF2B5EF4-FFF2-40B4-BE49-F238E27FC236}">
                <a16:creationId xmlns:a16="http://schemas.microsoft.com/office/drawing/2014/main" id="{CA3F0FD8-62BA-C462-189B-7F9E53A1A9F7}"/>
              </a:ext>
            </a:extLst>
          </p:cNvPr>
          <p:cNvGrpSpPr/>
          <p:nvPr/>
        </p:nvGrpSpPr>
        <p:grpSpPr>
          <a:xfrm>
            <a:off x="3684242" y="23847361"/>
            <a:ext cx="716281" cy="2165858"/>
            <a:chOff x="3684242" y="23847361"/>
            <a:chExt cx="716281" cy="2165858"/>
          </a:xfrm>
        </p:grpSpPr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E7C602F7-968A-2783-6111-9A51C56873FE}"/>
                </a:ext>
              </a:extLst>
            </p:cNvPr>
            <p:cNvGrpSpPr/>
            <p:nvPr/>
          </p:nvGrpSpPr>
          <p:grpSpPr>
            <a:xfrm>
              <a:off x="3684242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9" name="Picture 668">
                <a:extLst>
                  <a:ext uri="{FF2B5EF4-FFF2-40B4-BE49-F238E27FC236}">
                    <a16:creationId xmlns:a16="http://schemas.microsoft.com/office/drawing/2014/main" id="{08ED6F14-8753-A0A0-B384-C3F1F9DC5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70" name="Picture 669">
                <a:extLst>
                  <a:ext uri="{FF2B5EF4-FFF2-40B4-BE49-F238E27FC236}">
                    <a16:creationId xmlns:a16="http://schemas.microsoft.com/office/drawing/2014/main" id="{936A912A-534C-2354-BAB3-DC7DFD238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71" name="Picture 670">
                <a:extLst>
                  <a:ext uri="{FF2B5EF4-FFF2-40B4-BE49-F238E27FC236}">
                    <a16:creationId xmlns:a16="http://schemas.microsoft.com/office/drawing/2014/main" id="{5992EFB8-4A6C-7758-AEF4-6C3A2AFA9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9B83449C-32AC-1766-E243-7AE78519BE62}"/>
                </a:ext>
              </a:extLst>
            </p:cNvPr>
            <p:cNvGrpSpPr/>
            <p:nvPr/>
          </p:nvGrpSpPr>
          <p:grpSpPr>
            <a:xfrm>
              <a:off x="3753954" y="24066156"/>
              <a:ext cx="537759" cy="1947063"/>
              <a:chOff x="3753954" y="24066156"/>
              <a:chExt cx="537759" cy="1947063"/>
            </a:xfrm>
          </p:grpSpPr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B390824D-0933-36B1-EE38-1CB6C4123C2B}"/>
                  </a:ext>
                </a:extLst>
              </p:cNvPr>
              <p:cNvSpPr txBox="1"/>
              <p:nvPr/>
            </p:nvSpPr>
            <p:spPr>
              <a:xfrm rot="16200000">
                <a:off x="2902315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77BDBF4C-D713-5A5D-45BD-A7915DB613B5}"/>
                  </a:ext>
                </a:extLst>
              </p:cNvPr>
              <p:cNvSpPr txBox="1"/>
              <p:nvPr/>
            </p:nvSpPr>
            <p:spPr>
              <a:xfrm rot="16200000">
                <a:off x="3196289" y="2491779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9613A53F-874E-B1E1-A9C9-093BE8A1E81D}"/>
              </a:ext>
            </a:extLst>
          </p:cNvPr>
          <p:cNvGrpSpPr/>
          <p:nvPr/>
        </p:nvGrpSpPr>
        <p:grpSpPr>
          <a:xfrm>
            <a:off x="4455756" y="23847361"/>
            <a:ext cx="716281" cy="2161096"/>
            <a:chOff x="4455756" y="23847361"/>
            <a:chExt cx="716281" cy="2161096"/>
          </a:xfrm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2FB97B16-1009-25F4-CF86-CA9C8489A11F}"/>
                </a:ext>
              </a:extLst>
            </p:cNvPr>
            <p:cNvGrpSpPr/>
            <p:nvPr/>
          </p:nvGrpSpPr>
          <p:grpSpPr>
            <a:xfrm>
              <a:off x="4455756" y="23847361"/>
              <a:ext cx="716281" cy="2161096"/>
              <a:chOff x="27780625" y="3244751"/>
              <a:chExt cx="716281" cy="2161096"/>
            </a:xfrm>
          </p:grpSpPr>
          <p:pic>
            <p:nvPicPr>
              <p:cNvPr id="666" name="Picture 665">
                <a:extLst>
                  <a:ext uri="{FF2B5EF4-FFF2-40B4-BE49-F238E27FC236}">
                    <a16:creationId xmlns:a16="http://schemas.microsoft.com/office/drawing/2014/main" id="{762FAEC8-51A8-956C-F1B6-A43264367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67" name="Picture 666">
                <a:extLst>
                  <a:ext uri="{FF2B5EF4-FFF2-40B4-BE49-F238E27FC236}">
                    <a16:creationId xmlns:a16="http://schemas.microsoft.com/office/drawing/2014/main" id="{F0BCECBB-80C7-F3DE-5432-9ED4CDD4D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68" name="Picture 667">
                <a:extLst>
                  <a:ext uri="{FF2B5EF4-FFF2-40B4-BE49-F238E27FC236}">
                    <a16:creationId xmlns:a16="http://schemas.microsoft.com/office/drawing/2014/main" id="{9BB30380-C0C2-ABCB-833E-817AB42FA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8" name="Group 777">
              <a:extLst>
                <a:ext uri="{FF2B5EF4-FFF2-40B4-BE49-F238E27FC236}">
                  <a16:creationId xmlns:a16="http://schemas.microsoft.com/office/drawing/2014/main" id="{3DB972D0-5901-0E1E-5C4A-0FC5B2EA0A71}"/>
                </a:ext>
              </a:extLst>
            </p:cNvPr>
            <p:cNvGrpSpPr/>
            <p:nvPr/>
          </p:nvGrpSpPr>
          <p:grpSpPr>
            <a:xfrm>
              <a:off x="4526722" y="24034186"/>
              <a:ext cx="537759" cy="1947063"/>
              <a:chOff x="4526722" y="24034186"/>
              <a:chExt cx="537759" cy="1947063"/>
            </a:xfrm>
          </p:grpSpPr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F6197F95-4FE8-CF65-7BCA-DA9988E6F1C6}"/>
                  </a:ext>
                </a:extLst>
              </p:cNvPr>
              <p:cNvSpPr txBox="1"/>
              <p:nvPr/>
            </p:nvSpPr>
            <p:spPr>
              <a:xfrm rot="16200000">
                <a:off x="3675083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18" name="TextBox 717">
                <a:extLst>
                  <a:ext uri="{FF2B5EF4-FFF2-40B4-BE49-F238E27FC236}">
                    <a16:creationId xmlns:a16="http://schemas.microsoft.com/office/drawing/2014/main" id="{8EC1E3EE-20FB-F500-1964-8F3AEE78D21B}"/>
                  </a:ext>
                </a:extLst>
              </p:cNvPr>
              <p:cNvSpPr txBox="1"/>
              <p:nvPr/>
            </p:nvSpPr>
            <p:spPr>
              <a:xfrm rot="16200000">
                <a:off x="3969057" y="24885825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4F9B15EE-DE4D-C707-577D-CE2160B59758}"/>
              </a:ext>
            </a:extLst>
          </p:cNvPr>
          <p:cNvGrpSpPr/>
          <p:nvPr/>
        </p:nvGrpSpPr>
        <p:grpSpPr>
          <a:xfrm>
            <a:off x="5719475" y="27967871"/>
            <a:ext cx="716281" cy="2161096"/>
            <a:chOff x="5719475" y="27967871"/>
            <a:chExt cx="716281" cy="2161096"/>
          </a:xfrm>
        </p:grpSpPr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7881CD14-CC88-0838-88D8-2C3B317F4E12}"/>
                </a:ext>
              </a:extLst>
            </p:cNvPr>
            <p:cNvGrpSpPr/>
            <p:nvPr/>
          </p:nvGrpSpPr>
          <p:grpSpPr>
            <a:xfrm>
              <a:off x="5719475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8" name="Picture 637">
                <a:extLst>
                  <a:ext uri="{FF2B5EF4-FFF2-40B4-BE49-F238E27FC236}">
                    <a16:creationId xmlns:a16="http://schemas.microsoft.com/office/drawing/2014/main" id="{034CED52-BEB4-F89C-4992-57DD82538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9" name="Picture 638">
                <a:extLst>
                  <a:ext uri="{FF2B5EF4-FFF2-40B4-BE49-F238E27FC236}">
                    <a16:creationId xmlns:a16="http://schemas.microsoft.com/office/drawing/2014/main" id="{B5F0A503-CCDB-D1F8-AC37-70A8F412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40" name="Picture 639">
                <a:extLst>
                  <a:ext uri="{FF2B5EF4-FFF2-40B4-BE49-F238E27FC236}">
                    <a16:creationId xmlns:a16="http://schemas.microsoft.com/office/drawing/2014/main" id="{9DC63E3C-2C89-909D-DEAF-CEA5558D1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7ADE3FAA-B3CB-578E-B7FC-EC023CB803FE}"/>
                </a:ext>
              </a:extLst>
            </p:cNvPr>
            <p:cNvSpPr txBox="1"/>
            <p:nvPr/>
          </p:nvSpPr>
          <p:spPr>
            <a:xfrm rot="16200000">
              <a:off x="4948127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6174735F-C201-28A1-37CC-E798EFA9F670}"/>
                </a:ext>
              </a:extLst>
            </p:cNvPr>
            <p:cNvSpPr txBox="1"/>
            <p:nvPr/>
          </p:nvSpPr>
          <p:spPr>
            <a:xfrm rot="16200000">
              <a:off x="5242101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5" name="Group 804">
            <a:extLst>
              <a:ext uri="{FF2B5EF4-FFF2-40B4-BE49-F238E27FC236}">
                <a16:creationId xmlns:a16="http://schemas.microsoft.com/office/drawing/2014/main" id="{8F27C2E6-C763-DCFE-AED9-544D51CC3D2A}"/>
              </a:ext>
            </a:extLst>
          </p:cNvPr>
          <p:cNvGrpSpPr/>
          <p:nvPr/>
        </p:nvGrpSpPr>
        <p:grpSpPr>
          <a:xfrm>
            <a:off x="6490989" y="27967871"/>
            <a:ext cx="716281" cy="2161096"/>
            <a:chOff x="6490989" y="27967871"/>
            <a:chExt cx="716281" cy="2161096"/>
          </a:xfrm>
        </p:grpSpPr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87B8F7A3-B437-3D8D-6DAC-F864BCC2E49E}"/>
                </a:ext>
              </a:extLst>
            </p:cNvPr>
            <p:cNvGrpSpPr/>
            <p:nvPr/>
          </p:nvGrpSpPr>
          <p:grpSpPr>
            <a:xfrm>
              <a:off x="6490989" y="27967871"/>
              <a:ext cx="716281" cy="2161096"/>
              <a:chOff x="27780625" y="3244751"/>
              <a:chExt cx="716281" cy="2161096"/>
            </a:xfrm>
          </p:grpSpPr>
          <p:pic>
            <p:nvPicPr>
              <p:cNvPr id="635" name="Picture 634">
                <a:extLst>
                  <a:ext uri="{FF2B5EF4-FFF2-40B4-BE49-F238E27FC236}">
                    <a16:creationId xmlns:a16="http://schemas.microsoft.com/office/drawing/2014/main" id="{DDFF06AE-ECE0-BABD-CEE0-12D72869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EB5E2CCE-1BF5-0980-6A59-F7480504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7" name="Picture 636">
                <a:extLst>
                  <a:ext uri="{FF2B5EF4-FFF2-40B4-BE49-F238E27FC236}">
                    <a16:creationId xmlns:a16="http://schemas.microsoft.com/office/drawing/2014/main" id="{760C6A6E-494E-9889-9E40-03480EF2A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650DA1F4-C67E-A664-664B-42DFD451694D}"/>
                </a:ext>
              </a:extLst>
            </p:cNvPr>
            <p:cNvSpPr txBox="1"/>
            <p:nvPr/>
          </p:nvSpPr>
          <p:spPr>
            <a:xfrm rot="16200000">
              <a:off x="571144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E7D68E98-C3B1-8B2C-1961-B0B67A100D7C}"/>
                </a:ext>
              </a:extLst>
            </p:cNvPr>
            <p:cNvSpPr txBox="1"/>
            <p:nvPr/>
          </p:nvSpPr>
          <p:spPr>
            <a:xfrm rot="16200000">
              <a:off x="600542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48452238-C5E3-D5BA-EFF0-91605767838B}"/>
              </a:ext>
            </a:extLst>
          </p:cNvPr>
          <p:cNvGrpSpPr/>
          <p:nvPr/>
        </p:nvGrpSpPr>
        <p:grpSpPr>
          <a:xfrm>
            <a:off x="7315024" y="27963109"/>
            <a:ext cx="716281" cy="2161096"/>
            <a:chOff x="7315024" y="27963109"/>
            <a:chExt cx="716281" cy="2161096"/>
          </a:xfrm>
        </p:grpSpPr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FF2F2C32-E9B0-B00E-ACA4-4A7D74E58FEA}"/>
                </a:ext>
              </a:extLst>
            </p:cNvPr>
            <p:cNvGrpSpPr/>
            <p:nvPr/>
          </p:nvGrpSpPr>
          <p:grpSpPr>
            <a:xfrm>
              <a:off x="7315024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30" name="Picture 629">
                <a:extLst>
                  <a:ext uri="{FF2B5EF4-FFF2-40B4-BE49-F238E27FC236}">
                    <a16:creationId xmlns:a16="http://schemas.microsoft.com/office/drawing/2014/main" id="{F60973FB-4D1E-CF23-9E63-84E322DF5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31" name="Picture 630">
                <a:extLst>
                  <a:ext uri="{FF2B5EF4-FFF2-40B4-BE49-F238E27FC236}">
                    <a16:creationId xmlns:a16="http://schemas.microsoft.com/office/drawing/2014/main" id="{EE266041-C7B2-8296-7978-5A80E640F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32" name="Picture 631">
                <a:extLst>
                  <a:ext uri="{FF2B5EF4-FFF2-40B4-BE49-F238E27FC236}">
                    <a16:creationId xmlns:a16="http://schemas.microsoft.com/office/drawing/2014/main" id="{A4C54FD0-A8B3-ED9B-CE07-E1282472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E3ACD489-F751-5A57-B02F-59C5BC5A03E5}"/>
                </a:ext>
              </a:extLst>
            </p:cNvPr>
            <p:cNvSpPr txBox="1"/>
            <p:nvPr/>
          </p:nvSpPr>
          <p:spPr>
            <a:xfrm rot="16200000">
              <a:off x="6539294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3767ADCC-2F85-AE35-FA49-BA12352A145B}"/>
                </a:ext>
              </a:extLst>
            </p:cNvPr>
            <p:cNvSpPr txBox="1"/>
            <p:nvPr/>
          </p:nvSpPr>
          <p:spPr>
            <a:xfrm rot="16200000">
              <a:off x="683326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BF6448C5-C023-9C16-888A-3D37376ADD64}"/>
              </a:ext>
            </a:extLst>
          </p:cNvPr>
          <p:cNvGrpSpPr/>
          <p:nvPr/>
        </p:nvGrpSpPr>
        <p:grpSpPr>
          <a:xfrm>
            <a:off x="8086538" y="27963109"/>
            <a:ext cx="716281" cy="2161096"/>
            <a:chOff x="8086538" y="27963109"/>
            <a:chExt cx="716281" cy="2161096"/>
          </a:xfrm>
        </p:grpSpPr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D4D26AC4-CE5D-D109-8367-B1DBD2F5764A}"/>
                </a:ext>
              </a:extLst>
            </p:cNvPr>
            <p:cNvGrpSpPr/>
            <p:nvPr/>
          </p:nvGrpSpPr>
          <p:grpSpPr>
            <a:xfrm>
              <a:off x="8086538" y="27963109"/>
              <a:ext cx="716281" cy="2161096"/>
              <a:chOff x="27780625" y="3244751"/>
              <a:chExt cx="716281" cy="2161096"/>
            </a:xfrm>
          </p:grpSpPr>
          <p:pic>
            <p:nvPicPr>
              <p:cNvPr id="627" name="Picture 626">
                <a:extLst>
                  <a:ext uri="{FF2B5EF4-FFF2-40B4-BE49-F238E27FC236}">
                    <a16:creationId xmlns:a16="http://schemas.microsoft.com/office/drawing/2014/main" id="{B0744FDC-34FB-ED99-2D98-6289C4EA7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28" name="Picture 627">
                <a:extLst>
                  <a:ext uri="{FF2B5EF4-FFF2-40B4-BE49-F238E27FC236}">
                    <a16:creationId xmlns:a16="http://schemas.microsoft.com/office/drawing/2014/main" id="{B0BCF7CE-4F4E-804C-60CD-E8F79B23A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29" name="Picture 628">
                <a:extLst>
                  <a:ext uri="{FF2B5EF4-FFF2-40B4-BE49-F238E27FC236}">
                    <a16:creationId xmlns:a16="http://schemas.microsoft.com/office/drawing/2014/main" id="{98535DCA-40B4-7558-DF04-90AFA9B2B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68768DFA-EECE-C31D-986C-9D9E268C734E}"/>
                </a:ext>
              </a:extLst>
            </p:cNvPr>
            <p:cNvSpPr txBox="1"/>
            <p:nvPr/>
          </p:nvSpPr>
          <p:spPr>
            <a:xfrm rot="16200000">
              <a:off x="7313438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0472B5CC-CB39-79C9-D243-CC2D53519A78}"/>
                </a:ext>
              </a:extLst>
            </p:cNvPr>
            <p:cNvSpPr txBox="1"/>
            <p:nvPr/>
          </p:nvSpPr>
          <p:spPr>
            <a:xfrm rot="16200000">
              <a:off x="7607412" y="2900269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sp>
        <p:nvSpPr>
          <p:cNvPr id="727" name="TextBox 726">
            <a:extLst>
              <a:ext uri="{FF2B5EF4-FFF2-40B4-BE49-F238E27FC236}">
                <a16:creationId xmlns:a16="http://schemas.microsoft.com/office/drawing/2014/main" id="{CE02E183-1F66-363F-AB26-4F975001FE7D}"/>
              </a:ext>
            </a:extLst>
          </p:cNvPr>
          <p:cNvSpPr txBox="1"/>
          <p:nvPr/>
        </p:nvSpPr>
        <p:spPr>
          <a:xfrm rot="16200000">
            <a:off x="11393848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3CF15ABE-A54E-B810-CDAA-9BEB23CCE9DB}"/>
              </a:ext>
            </a:extLst>
          </p:cNvPr>
          <p:cNvSpPr txBox="1"/>
          <p:nvPr/>
        </p:nvSpPr>
        <p:spPr>
          <a:xfrm rot="16200000">
            <a:off x="11687822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3286CE24-76BA-5234-1316-CC7753696A0C}"/>
              </a:ext>
            </a:extLst>
          </p:cNvPr>
          <p:cNvSpPr txBox="1"/>
          <p:nvPr/>
        </p:nvSpPr>
        <p:spPr>
          <a:xfrm rot="16200000">
            <a:off x="1215716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C17AAD20-7257-47F1-514B-1D5FF3142056}"/>
              </a:ext>
            </a:extLst>
          </p:cNvPr>
          <p:cNvSpPr txBox="1"/>
          <p:nvPr/>
        </p:nvSpPr>
        <p:spPr>
          <a:xfrm rot="16200000">
            <a:off x="1245114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CB3185E3-D65D-A225-E2BE-1D1CE1EE80AB}"/>
              </a:ext>
            </a:extLst>
          </p:cNvPr>
          <p:cNvSpPr txBox="1"/>
          <p:nvPr/>
        </p:nvSpPr>
        <p:spPr>
          <a:xfrm rot="16200000">
            <a:off x="12985015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45AF43C7-4F4B-FC97-B5BC-B20575C1166B}"/>
              </a:ext>
            </a:extLst>
          </p:cNvPr>
          <p:cNvSpPr txBox="1"/>
          <p:nvPr/>
        </p:nvSpPr>
        <p:spPr>
          <a:xfrm rot="16200000">
            <a:off x="1327898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99177E9B-6CA6-8595-6CFA-3A3111A9C3BC}"/>
              </a:ext>
            </a:extLst>
          </p:cNvPr>
          <p:cNvSpPr txBox="1"/>
          <p:nvPr/>
        </p:nvSpPr>
        <p:spPr>
          <a:xfrm rot="16200000">
            <a:off x="13759159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F6905FB1-F5E6-D1BF-4C98-B5A45F635323}"/>
              </a:ext>
            </a:extLst>
          </p:cNvPr>
          <p:cNvSpPr txBox="1"/>
          <p:nvPr/>
        </p:nvSpPr>
        <p:spPr>
          <a:xfrm rot="16200000">
            <a:off x="14053133" y="29145326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id="{020C3669-0094-1C09-B45E-E62C5E01A35A}"/>
              </a:ext>
            </a:extLst>
          </p:cNvPr>
          <p:cNvSpPr txBox="1"/>
          <p:nvPr/>
        </p:nvSpPr>
        <p:spPr>
          <a:xfrm rot="16200000">
            <a:off x="14994730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D92FA8C1-37E1-3093-0C84-840B81D77FBE}"/>
              </a:ext>
            </a:extLst>
          </p:cNvPr>
          <p:cNvSpPr txBox="1"/>
          <p:nvPr/>
        </p:nvSpPr>
        <p:spPr>
          <a:xfrm rot="16200000">
            <a:off x="15288704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B50CD4D9-8579-E7CE-AB97-88ED6F6AD246}"/>
              </a:ext>
            </a:extLst>
          </p:cNvPr>
          <p:cNvSpPr txBox="1"/>
          <p:nvPr/>
        </p:nvSpPr>
        <p:spPr>
          <a:xfrm rot="16200000">
            <a:off x="1575805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CA5E1BE9-EC02-1366-1F06-E7AB057D5813}"/>
              </a:ext>
            </a:extLst>
          </p:cNvPr>
          <p:cNvSpPr txBox="1"/>
          <p:nvPr/>
        </p:nvSpPr>
        <p:spPr>
          <a:xfrm rot="16200000">
            <a:off x="1605202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7DDFF563-48DC-11E6-9AA4-798DCA8B3181}"/>
              </a:ext>
            </a:extLst>
          </p:cNvPr>
          <p:cNvSpPr txBox="1"/>
          <p:nvPr/>
        </p:nvSpPr>
        <p:spPr>
          <a:xfrm rot="16200000">
            <a:off x="16585897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A5F3A68F-DB22-6287-0529-35EACB7B74A9}"/>
              </a:ext>
            </a:extLst>
          </p:cNvPr>
          <p:cNvSpPr txBox="1"/>
          <p:nvPr/>
        </p:nvSpPr>
        <p:spPr>
          <a:xfrm rot="16200000">
            <a:off x="1687987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268A6125-39D5-2E7C-0838-974DE330CE49}"/>
              </a:ext>
            </a:extLst>
          </p:cNvPr>
          <p:cNvSpPr txBox="1"/>
          <p:nvPr/>
        </p:nvSpPr>
        <p:spPr>
          <a:xfrm rot="16200000">
            <a:off x="17360041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2E02E7BA-24C4-3A33-10E6-7BA298F4CA8C}"/>
              </a:ext>
            </a:extLst>
          </p:cNvPr>
          <p:cNvSpPr txBox="1"/>
          <p:nvPr/>
        </p:nvSpPr>
        <p:spPr>
          <a:xfrm rot="16200000">
            <a:off x="17654015" y="29135044"/>
            <a:ext cx="1947063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Имя Отчество 19..-19.. г.г</a:t>
            </a:r>
            <a:endParaRPr lang="en-US" sz="1200" dirty="0"/>
          </a:p>
        </p:txBody>
      </p:sp>
      <p:grpSp>
        <p:nvGrpSpPr>
          <p:cNvPr id="802" name="Group 801">
            <a:extLst>
              <a:ext uri="{FF2B5EF4-FFF2-40B4-BE49-F238E27FC236}">
                <a16:creationId xmlns:a16="http://schemas.microsoft.com/office/drawing/2014/main" id="{6F26AB23-B23D-C854-AEE0-F7CF9BEFA326}"/>
              </a:ext>
            </a:extLst>
          </p:cNvPr>
          <p:cNvGrpSpPr/>
          <p:nvPr/>
        </p:nvGrpSpPr>
        <p:grpSpPr>
          <a:xfrm>
            <a:off x="8819529" y="35010261"/>
            <a:ext cx="716281" cy="2166307"/>
            <a:chOff x="8956689" y="35010261"/>
            <a:chExt cx="716281" cy="2166307"/>
          </a:xfrm>
        </p:grpSpPr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034F897B-974F-1694-DB6F-63EE6ABF76D7}"/>
                </a:ext>
              </a:extLst>
            </p:cNvPr>
            <p:cNvGrpSpPr/>
            <p:nvPr/>
          </p:nvGrpSpPr>
          <p:grpSpPr>
            <a:xfrm>
              <a:off x="8956689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60" name="Picture 559">
                <a:extLst>
                  <a:ext uri="{FF2B5EF4-FFF2-40B4-BE49-F238E27FC236}">
                    <a16:creationId xmlns:a16="http://schemas.microsoft.com/office/drawing/2014/main" id="{43F0E2DD-A90B-5F37-1557-0275C8459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61" name="Picture 560">
                <a:extLst>
                  <a:ext uri="{FF2B5EF4-FFF2-40B4-BE49-F238E27FC236}">
                    <a16:creationId xmlns:a16="http://schemas.microsoft.com/office/drawing/2014/main" id="{40361199-0F29-816F-C64B-4AA669F8A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62" name="Picture 561">
                <a:extLst>
                  <a:ext uri="{FF2B5EF4-FFF2-40B4-BE49-F238E27FC236}">
                    <a16:creationId xmlns:a16="http://schemas.microsoft.com/office/drawing/2014/main" id="{88E49558-C749-AFE5-B8FD-38E197945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3" name="TextBox 742">
              <a:extLst>
                <a:ext uri="{FF2B5EF4-FFF2-40B4-BE49-F238E27FC236}">
                  <a16:creationId xmlns:a16="http://schemas.microsoft.com/office/drawing/2014/main" id="{2926E9B7-136F-DED0-98D5-C34924D978DF}"/>
                </a:ext>
              </a:extLst>
            </p:cNvPr>
            <p:cNvSpPr txBox="1"/>
            <p:nvPr/>
          </p:nvSpPr>
          <p:spPr>
            <a:xfrm rot="16200000">
              <a:off x="8196916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2BF5FD6F-6BFD-288F-5160-46EBAFCF7DFC}"/>
                </a:ext>
              </a:extLst>
            </p:cNvPr>
            <p:cNvSpPr txBox="1"/>
            <p:nvPr/>
          </p:nvSpPr>
          <p:spPr>
            <a:xfrm rot="16200000">
              <a:off x="8490890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ABAA753B-EE7B-79F7-771B-470BD4756D10}"/>
              </a:ext>
            </a:extLst>
          </p:cNvPr>
          <p:cNvGrpSpPr/>
          <p:nvPr/>
        </p:nvGrpSpPr>
        <p:grpSpPr>
          <a:xfrm>
            <a:off x="9591043" y="35010261"/>
            <a:ext cx="716281" cy="2166307"/>
            <a:chOff x="9728203" y="35010261"/>
            <a:chExt cx="716281" cy="2166307"/>
          </a:xfrm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FFB7EC0B-8A25-A788-4344-18F4FEBE1393}"/>
                </a:ext>
              </a:extLst>
            </p:cNvPr>
            <p:cNvGrpSpPr/>
            <p:nvPr/>
          </p:nvGrpSpPr>
          <p:grpSpPr>
            <a:xfrm>
              <a:off x="9728203" y="35010261"/>
              <a:ext cx="716281" cy="2161096"/>
              <a:chOff x="27780625" y="3244751"/>
              <a:chExt cx="716281" cy="2161096"/>
            </a:xfrm>
          </p:grpSpPr>
          <p:pic>
            <p:nvPicPr>
              <p:cNvPr id="557" name="Picture 556">
                <a:extLst>
                  <a:ext uri="{FF2B5EF4-FFF2-40B4-BE49-F238E27FC236}">
                    <a16:creationId xmlns:a16="http://schemas.microsoft.com/office/drawing/2014/main" id="{B8BC3BFD-C902-532C-1EBE-565327C66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8" name="Picture 557">
                <a:extLst>
                  <a:ext uri="{FF2B5EF4-FFF2-40B4-BE49-F238E27FC236}">
                    <a16:creationId xmlns:a16="http://schemas.microsoft.com/office/drawing/2014/main" id="{2741A7F2-2D5B-2384-BC6E-82CA716D4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9" name="Picture 558">
                <a:extLst>
                  <a:ext uri="{FF2B5EF4-FFF2-40B4-BE49-F238E27FC236}">
                    <a16:creationId xmlns:a16="http://schemas.microsoft.com/office/drawing/2014/main" id="{5E3BA38E-1E50-0320-3904-ADBE44966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id="{3052ACB0-D770-AD22-3FE9-C259DAA85A0B}"/>
                </a:ext>
              </a:extLst>
            </p:cNvPr>
            <p:cNvSpPr txBox="1"/>
            <p:nvPr/>
          </p:nvSpPr>
          <p:spPr>
            <a:xfrm rot="16200000">
              <a:off x="896023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BD8674DC-B8BB-5339-924F-02FF03B4C04D}"/>
                </a:ext>
              </a:extLst>
            </p:cNvPr>
            <p:cNvSpPr txBox="1"/>
            <p:nvPr/>
          </p:nvSpPr>
          <p:spPr>
            <a:xfrm rot="16200000">
              <a:off x="925421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F1C82C82-CCC8-9723-EE07-8800DDAC57C1}"/>
              </a:ext>
            </a:extLst>
          </p:cNvPr>
          <p:cNvGrpSpPr/>
          <p:nvPr/>
        </p:nvGrpSpPr>
        <p:grpSpPr>
          <a:xfrm>
            <a:off x="10415078" y="35005499"/>
            <a:ext cx="716281" cy="2171069"/>
            <a:chOff x="10552238" y="35005499"/>
            <a:chExt cx="716281" cy="2171069"/>
          </a:xfrm>
        </p:grpSpPr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6D0A18-1266-13EE-FB66-ED45155926A8}"/>
                </a:ext>
              </a:extLst>
            </p:cNvPr>
            <p:cNvGrpSpPr/>
            <p:nvPr/>
          </p:nvGrpSpPr>
          <p:grpSpPr>
            <a:xfrm>
              <a:off x="10552238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52" name="Picture 551">
                <a:extLst>
                  <a:ext uri="{FF2B5EF4-FFF2-40B4-BE49-F238E27FC236}">
                    <a16:creationId xmlns:a16="http://schemas.microsoft.com/office/drawing/2014/main" id="{F811B2D6-17FC-EA9D-0E12-0453D901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3" name="Picture 552">
                <a:extLst>
                  <a:ext uri="{FF2B5EF4-FFF2-40B4-BE49-F238E27FC236}">
                    <a16:creationId xmlns:a16="http://schemas.microsoft.com/office/drawing/2014/main" id="{6C056DB8-9FA2-A1E1-3286-20CDE4922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4" name="Picture 553">
                <a:extLst>
                  <a:ext uri="{FF2B5EF4-FFF2-40B4-BE49-F238E27FC236}">
                    <a16:creationId xmlns:a16="http://schemas.microsoft.com/office/drawing/2014/main" id="{269B0387-DDD9-D44F-6F8C-75E1D4FD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B5AF8F1A-6310-A987-C67D-A157DB14F531}"/>
                </a:ext>
              </a:extLst>
            </p:cNvPr>
            <p:cNvSpPr txBox="1"/>
            <p:nvPr/>
          </p:nvSpPr>
          <p:spPr>
            <a:xfrm rot="16200000">
              <a:off x="9788083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48" name="TextBox 747">
              <a:extLst>
                <a:ext uri="{FF2B5EF4-FFF2-40B4-BE49-F238E27FC236}">
                  <a16:creationId xmlns:a16="http://schemas.microsoft.com/office/drawing/2014/main" id="{332BF4F9-ACA9-4221-AFEA-48F06366A7A2}"/>
                </a:ext>
              </a:extLst>
            </p:cNvPr>
            <p:cNvSpPr txBox="1"/>
            <p:nvPr/>
          </p:nvSpPr>
          <p:spPr>
            <a:xfrm rot="16200000">
              <a:off x="1008205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9" name="Group 798">
            <a:extLst>
              <a:ext uri="{FF2B5EF4-FFF2-40B4-BE49-F238E27FC236}">
                <a16:creationId xmlns:a16="http://schemas.microsoft.com/office/drawing/2014/main" id="{1D192455-0B93-65B8-4884-7587C3345A30}"/>
              </a:ext>
            </a:extLst>
          </p:cNvPr>
          <p:cNvGrpSpPr/>
          <p:nvPr/>
        </p:nvGrpSpPr>
        <p:grpSpPr>
          <a:xfrm>
            <a:off x="11186592" y="35005499"/>
            <a:ext cx="716281" cy="2171069"/>
            <a:chOff x="11323752" y="35005499"/>
            <a:chExt cx="716281" cy="2171069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3127394F-56D8-AA43-06DD-2734C01C72F7}"/>
                </a:ext>
              </a:extLst>
            </p:cNvPr>
            <p:cNvGrpSpPr/>
            <p:nvPr/>
          </p:nvGrpSpPr>
          <p:grpSpPr>
            <a:xfrm>
              <a:off x="11323752" y="35005499"/>
              <a:ext cx="716281" cy="2161096"/>
              <a:chOff x="27780625" y="3244751"/>
              <a:chExt cx="716281" cy="2161096"/>
            </a:xfrm>
          </p:grpSpPr>
          <p:pic>
            <p:nvPicPr>
              <p:cNvPr id="549" name="Picture 548">
                <a:extLst>
                  <a:ext uri="{FF2B5EF4-FFF2-40B4-BE49-F238E27FC236}">
                    <a16:creationId xmlns:a16="http://schemas.microsoft.com/office/drawing/2014/main" id="{FC097659-28AF-19AD-325E-4785832CC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50" name="Picture 549">
                <a:extLst>
                  <a:ext uri="{FF2B5EF4-FFF2-40B4-BE49-F238E27FC236}">
                    <a16:creationId xmlns:a16="http://schemas.microsoft.com/office/drawing/2014/main" id="{00BB18EE-6C65-4A16-19D6-28C68BCBA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51" name="Picture 550">
                <a:extLst>
                  <a:ext uri="{FF2B5EF4-FFF2-40B4-BE49-F238E27FC236}">
                    <a16:creationId xmlns:a16="http://schemas.microsoft.com/office/drawing/2014/main" id="{97F42553-C77D-CCE5-2FC6-75ECBF429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E0103376-4F0C-D477-3453-EE41D44D2564}"/>
                </a:ext>
              </a:extLst>
            </p:cNvPr>
            <p:cNvSpPr txBox="1"/>
            <p:nvPr/>
          </p:nvSpPr>
          <p:spPr>
            <a:xfrm rot="16200000">
              <a:off x="10562227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EFE7B1EC-6C1E-9DEA-3839-D213DA7216C4}"/>
                </a:ext>
              </a:extLst>
            </p:cNvPr>
            <p:cNvSpPr txBox="1"/>
            <p:nvPr/>
          </p:nvSpPr>
          <p:spPr>
            <a:xfrm rot="16200000">
              <a:off x="10856201" y="36081144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3479E0AF-6349-E6E5-61FF-D12E71FF677B}"/>
              </a:ext>
            </a:extLst>
          </p:cNvPr>
          <p:cNvGrpSpPr/>
          <p:nvPr/>
        </p:nvGrpSpPr>
        <p:grpSpPr>
          <a:xfrm>
            <a:off x="19089134" y="35010261"/>
            <a:ext cx="716281" cy="2223721"/>
            <a:chOff x="18936734" y="35010261"/>
            <a:chExt cx="716281" cy="2223721"/>
          </a:xfrm>
        </p:grpSpPr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3519D009-AC6F-20C4-04B9-09387DB30C3E}"/>
                </a:ext>
              </a:extLst>
            </p:cNvPr>
            <p:cNvGrpSpPr/>
            <p:nvPr/>
          </p:nvGrpSpPr>
          <p:grpSpPr>
            <a:xfrm>
              <a:off x="18936734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F1A5E6AE-1146-909C-B359-42A97FFFF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id="{D2AEB129-03E7-E5C4-9D9E-02C81D90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id="{8B810DA2-C44E-EA2D-07A1-564B30260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1" name="TextBox 750">
              <a:extLst>
                <a:ext uri="{FF2B5EF4-FFF2-40B4-BE49-F238E27FC236}">
                  <a16:creationId xmlns:a16="http://schemas.microsoft.com/office/drawing/2014/main" id="{346C55D5-B8D1-B5AD-F1AF-3219AE28D289}"/>
                </a:ext>
              </a:extLst>
            </p:cNvPr>
            <p:cNvSpPr txBox="1"/>
            <p:nvPr/>
          </p:nvSpPr>
          <p:spPr>
            <a:xfrm rot="16200000">
              <a:off x="18159281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9E8585B8-901F-B524-AD03-3EDEE2EAD589}"/>
                </a:ext>
              </a:extLst>
            </p:cNvPr>
            <p:cNvSpPr txBox="1"/>
            <p:nvPr/>
          </p:nvSpPr>
          <p:spPr>
            <a:xfrm rot="16200000">
              <a:off x="18453255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87280DBE-E7F8-04D6-7CF3-6C4215CDD43D}"/>
              </a:ext>
            </a:extLst>
          </p:cNvPr>
          <p:cNvGrpSpPr/>
          <p:nvPr/>
        </p:nvGrpSpPr>
        <p:grpSpPr>
          <a:xfrm>
            <a:off x="19860648" y="35010261"/>
            <a:ext cx="716281" cy="2223721"/>
            <a:chOff x="19708248" y="35010261"/>
            <a:chExt cx="716281" cy="2223721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A8A9331B-3660-803E-1367-9E73BA646AA1}"/>
                </a:ext>
              </a:extLst>
            </p:cNvPr>
            <p:cNvGrpSpPr/>
            <p:nvPr/>
          </p:nvGrpSpPr>
          <p:grpSpPr>
            <a:xfrm>
              <a:off x="19708248" y="35010261"/>
              <a:ext cx="716281" cy="2161096"/>
              <a:chOff x="27780625" y="3244751"/>
              <a:chExt cx="716281" cy="2161096"/>
            </a:xfrm>
          </p:grpSpPr>
          <p:pic>
            <p:nvPicPr>
              <p:cNvPr id="406" name="Picture 405">
                <a:extLst>
                  <a:ext uri="{FF2B5EF4-FFF2-40B4-BE49-F238E27FC236}">
                    <a16:creationId xmlns:a16="http://schemas.microsoft.com/office/drawing/2014/main" id="{F4FD9FED-F40C-6A54-8D59-1C43B66E9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07" name="Picture 406">
                <a:extLst>
                  <a:ext uri="{FF2B5EF4-FFF2-40B4-BE49-F238E27FC236}">
                    <a16:creationId xmlns:a16="http://schemas.microsoft.com/office/drawing/2014/main" id="{ADFD3883-248C-3F04-0152-0EAC2DDAC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4579511E-A9B3-66A4-04CE-B12D80264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3" name="TextBox 752">
              <a:extLst>
                <a:ext uri="{FF2B5EF4-FFF2-40B4-BE49-F238E27FC236}">
                  <a16:creationId xmlns:a16="http://schemas.microsoft.com/office/drawing/2014/main" id="{2CDE3181-B4F4-C31E-6ACE-A6DAE55A63F8}"/>
                </a:ext>
              </a:extLst>
            </p:cNvPr>
            <p:cNvSpPr txBox="1"/>
            <p:nvPr/>
          </p:nvSpPr>
          <p:spPr>
            <a:xfrm rot="16200000">
              <a:off x="1892260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4" name="TextBox 753">
              <a:extLst>
                <a:ext uri="{FF2B5EF4-FFF2-40B4-BE49-F238E27FC236}">
                  <a16:creationId xmlns:a16="http://schemas.microsoft.com/office/drawing/2014/main" id="{0F772166-C13C-45FA-F262-51BDE65EDF21}"/>
                </a:ext>
              </a:extLst>
            </p:cNvPr>
            <p:cNvSpPr txBox="1"/>
            <p:nvPr/>
          </p:nvSpPr>
          <p:spPr>
            <a:xfrm rot="16200000">
              <a:off x="1921657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68966686-0D29-5ED2-AF0D-E94638417A62}"/>
              </a:ext>
            </a:extLst>
          </p:cNvPr>
          <p:cNvGrpSpPr/>
          <p:nvPr/>
        </p:nvGrpSpPr>
        <p:grpSpPr>
          <a:xfrm>
            <a:off x="20684683" y="35005499"/>
            <a:ext cx="716281" cy="2228483"/>
            <a:chOff x="20532283" y="35005499"/>
            <a:chExt cx="716281" cy="2228483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D74049C9-3CA0-1E0B-D4BB-8DB82DF83647}"/>
                </a:ext>
              </a:extLst>
            </p:cNvPr>
            <p:cNvGrpSpPr/>
            <p:nvPr/>
          </p:nvGrpSpPr>
          <p:grpSpPr>
            <a:xfrm>
              <a:off x="20532283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7E2A80E1-0F74-A84D-97CF-9F5E4394F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id="{66036D84-46D9-9907-DCC5-CE31B752D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id="{CBBD5D63-048C-3924-0A7B-28E79F5C3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56A95DC2-51E1-BC71-076E-F52A52EAE5E2}"/>
                </a:ext>
              </a:extLst>
            </p:cNvPr>
            <p:cNvSpPr txBox="1"/>
            <p:nvPr/>
          </p:nvSpPr>
          <p:spPr>
            <a:xfrm rot="16200000">
              <a:off x="19750448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6958851D-B90C-9290-DBCA-8DEBF4858973}"/>
                </a:ext>
              </a:extLst>
            </p:cNvPr>
            <p:cNvSpPr txBox="1"/>
            <p:nvPr/>
          </p:nvSpPr>
          <p:spPr>
            <a:xfrm rot="16200000">
              <a:off x="2004442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05694CCA-B23F-63F3-1169-8713E8C299F7}"/>
              </a:ext>
            </a:extLst>
          </p:cNvPr>
          <p:cNvGrpSpPr/>
          <p:nvPr/>
        </p:nvGrpSpPr>
        <p:grpSpPr>
          <a:xfrm>
            <a:off x="21456197" y="35005499"/>
            <a:ext cx="716281" cy="2228483"/>
            <a:chOff x="21303797" y="35005499"/>
            <a:chExt cx="716281" cy="22284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AA17F-2FD6-E4B8-3D66-783560F6ED9B}"/>
                </a:ext>
              </a:extLst>
            </p:cNvPr>
            <p:cNvGrpSpPr/>
            <p:nvPr/>
          </p:nvGrpSpPr>
          <p:grpSpPr>
            <a:xfrm>
              <a:off x="21303797" y="35005499"/>
              <a:ext cx="716281" cy="2161096"/>
              <a:chOff x="27780625" y="3244751"/>
              <a:chExt cx="716281" cy="2161096"/>
            </a:xfrm>
          </p:grpSpPr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id="{66BBC80B-8703-ECEA-5002-947E806F2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73B5F906-C1C6-9845-BD95-84F288C90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id="{46223643-D143-02EF-1CB5-C82D75ACC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sp>
          <p:nvSpPr>
            <p:cNvPr id="757" name="TextBox 756">
              <a:extLst>
                <a:ext uri="{FF2B5EF4-FFF2-40B4-BE49-F238E27FC236}">
                  <a16:creationId xmlns:a16="http://schemas.microsoft.com/office/drawing/2014/main" id="{B6A6FB70-7F1E-2FF3-21CA-B8FC6E1B3570}"/>
                </a:ext>
              </a:extLst>
            </p:cNvPr>
            <p:cNvSpPr txBox="1"/>
            <p:nvPr/>
          </p:nvSpPr>
          <p:spPr>
            <a:xfrm rot="16200000">
              <a:off x="20524592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2EF3C23E-B515-8673-D913-DBD323978F1F}"/>
                </a:ext>
              </a:extLst>
            </p:cNvPr>
            <p:cNvSpPr txBox="1"/>
            <p:nvPr/>
          </p:nvSpPr>
          <p:spPr>
            <a:xfrm rot="16200000">
              <a:off x="20818566" y="36138558"/>
              <a:ext cx="1947063" cy="243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00" dirty="0"/>
                <a:t>Имя Отчество 19..-19.. г.г</a:t>
              </a:r>
              <a:endParaRPr lang="en-US" sz="1200" dirty="0"/>
            </a:p>
          </p:txBody>
        </p:sp>
      </p:grpSp>
      <p:grpSp>
        <p:nvGrpSpPr>
          <p:cNvPr id="794" name="Group 793">
            <a:extLst>
              <a:ext uri="{FF2B5EF4-FFF2-40B4-BE49-F238E27FC236}">
                <a16:creationId xmlns:a16="http://schemas.microsoft.com/office/drawing/2014/main" id="{42EE3D06-54AC-A99D-7FE6-86023184F372}"/>
              </a:ext>
            </a:extLst>
          </p:cNvPr>
          <p:cNvGrpSpPr/>
          <p:nvPr/>
        </p:nvGrpSpPr>
        <p:grpSpPr>
          <a:xfrm>
            <a:off x="22206603" y="27985006"/>
            <a:ext cx="716281" cy="2161096"/>
            <a:chOff x="22206603" y="27985006"/>
            <a:chExt cx="716281" cy="2161096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6BE4D52A-611C-D5F2-93A9-A85DBE8EB4D7}"/>
                </a:ext>
              </a:extLst>
            </p:cNvPr>
            <p:cNvGrpSpPr/>
            <p:nvPr/>
          </p:nvGrpSpPr>
          <p:grpSpPr>
            <a:xfrm>
              <a:off x="22206603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21" name="Picture 520">
                <a:extLst>
                  <a:ext uri="{FF2B5EF4-FFF2-40B4-BE49-F238E27FC236}">
                    <a16:creationId xmlns:a16="http://schemas.microsoft.com/office/drawing/2014/main" id="{E2C60692-E707-F840-0F6E-36D942824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4F0D66B8-8421-D4D6-379D-A7478926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D4CB5E6B-1072-C325-33D7-58F1CA215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88F3FD01-0C1C-BC6F-8F3E-AD5863DF4646}"/>
                </a:ext>
              </a:extLst>
            </p:cNvPr>
            <p:cNvGrpSpPr/>
            <p:nvPr/>
          </p:nvGrpSpPr>
          <p:grpSpPr>
            <a:xfrm>
              <a:off x="22272522" y="28199039"/>
              <a:ext cx="537759" cy="1947063"/>
              <a:chOff x="22272522" y="28199039"/>
              <a:chExt cx="537759" cy="1947063"/>
            </a:xfrm>
          </p:grpSpPr>
          <p:sp>
            <p:nvSpPr>
              <p:cNvPr id="759" name="TextBox 758">
                <a:extLst>
                  <a:ext uri="{FF2B5EF4-FFF2-40B4-BE49-F238E27FC236}">
                    <a16:creationId xmlns:a16="http://schemas.microsoft.com/office/drawing/2014/main" id="{70A82A21-C92F-A41C-8F62-1CA0F4DC50F4}"/>
                  </a:ext>
                </a:extLst>
              </p:cNvPr>
              <p:cNvSpPr txBox="1"/>
              <p:nvPr/>
            </p:nvSpPr>
            <p:spPr>
              <a:xfrm rot="16200000">
                <a:off x="21420883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0" name="TextBox 759">
                <a:extLst>
                  <a:ext uri="{FF2B5EF4-FFF2-40B4-BE49-F238E27FC236}">
                    <a16:creationId xmlns:a16="http://schemas.microsoft.com/office/drawing/2014/main" id="{6E20E0BF-F924-7DE4-1E78-946DBF16E75E}"/>
                  </a:ext>
                </a:extLst>
              </p:cNvPr>
              <p:cNvSpPr txBox="1"/>
              <p:nvPr/>
            </p:nvSpPr>
            <p:spPr>
              <a:xfrm rot="16200000">
                <a:off x="21714857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EB2AFE84-0E94-9922-6628-AA5A97C578E9}"/>
              </a:ext>
            </a:extLst>
          </p:cNvPr>
          <p:cNvGrpSpPr/>
          <p:nvPr/>
        </p:nvGrpSpPr>
        <p:grpSpPr>
          <a:xfrm>
            <a:off x="22978117" y="27985006"/>
            <a:ext cx="716281" cy="2161096"/>
            <a:chOff x="22978117" y="27985006"/>
            <a:chExt cx="716281" cy="2161096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FCE1196B-AE76-DD79-800A-62B399F5A7E8}"/>
                </a:ext>
              </a:extLst>
            </p:cNvPr>
            <p:cNvGrpSpPr/>
            <p:nvPr/>
          </p:nvGrpSpPr>
          <p:grpSpPr>
            <a:xfrm>
              <a:off x="22978117" y="27985006"/>
              <a:ext cx="716281" cy="2161096"/>
              <a:chOff x="27780625" y="3244751"/>
              <a:chExt cx="716281" cy="2161096"/>
            </a:xfrm>
          </p:grpSpPr>
          <p:pic>
            <p:nvPicPr>
              <p:cNvPr id="518" name="Picture 517">
                <a:extLst>
                  <a:ext uri="{FF2B5EF4-FFF2-40B4-BE49-F238E27FC236}">
                    <a16:creationId xmlns:a16="http://schemas.microsoft.com/office/drawing/2014/main" id="{B7E1F5A5-6A5E-190F-32C0-605EF6B33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9" name="Picture 518">
                <a:extLst>
                  <a:ext uri="{FF2B5EF4-FFF2-40B4-BE49-F238E27FC236}">
                    <a16:creationId xmlns:a16="http://schemas.microsoft.com/office/drawing/2014/main" id="{4242B45B-D5BC-5B32-E5C0-8BC523C5D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20" name="Picture 519">
                <a:extLst>
                  <a:ext uri="{FF2B5EF4-FFF2-40B4-BE49-F238E27FC236}">
                    <a16:creationId xmlns:a16="http://schemas.microsoft.com/office/drawing/2014/main" id="{E82456B6-2997-30F2-2CF6-A6F798771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8C023261-37C4-E3DB-5FF8-FE8430ED252D}"/>
                </a:ext>
              </a:extLst>
            </p:cNvPr>
            <p:cNvGrpSpPr/>
            <p:nvPr/>
          </p:nvGrpSpPr>
          <p:grpSpPr>
            <a:xfrm>
              <a:off x="23035843" y="28199039"/>
              <a:ext cx="537759" cy="1947063"/>
              <a:chOff x="23035843" y="28199039"/>
              <a:chExt cx="537759" cy="1947063"/>
            </a:xfrm>
          </p:grpSpPr>
          <p:sp>
            <p:nvSpPr>
              <p:cNvPr id="761" name="TextBox 760">
                <a:extLst>
                  <a:ext uri="{FF2B5EF4-FFF2-40B4-BE49-F238E27FC236}">
                    <a16:creationId xmlns:a16="http://schemas.microsoft.com/office/drawing/2014/main" id="{9BD1D816-36D2-F766-897E-48C07B3FEF4A}"/>
                  </a:ext>
                </a:extLst>
              </p:cNvPr>
              <p:cNvSpPr txBox="1"/>
              <p:nvPr/>
            </p:nvSpPr>
            <p:spPr>
              <a:xfrm rot="16200000">
                <a:off x="2218420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2" name="TextBox 761">
                <a:extLst>
                  <a:ext uri="{FF2B5EF4-FFF2-40B4-BE49-F238E27FC236}">
                    <a16:creationId xmlns:a16="http://schemas.microsoft.com/office/drawing/2014/main" id="{FE1C16D4-9D30-3FB1-1F06-A7F4A80E1324}"/>
                  </a:ext>
                </a:extLst>
              </p:cNvPr>
              <p:cNvSpPr txBox="1"/>
              <p:nvPr/>
            </p:nvSpPr>
            <p:spPr>
              <a:xfrm rot="16200000">
                <a:off x="2247817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2" name="Group 791">
            <a:extLst>
              <a:ext uri="{FF2B5EF4-FFF2-40B4-BE49-F238E27FC236}">
                <a16:creationId xmlns:a16="http://schemas.microsoft.com/office/drawing/2014/main" id="{BD08AA56-DAC3-CE67-8881-7B90DD4D789F}"/>
              </a:ext>
            </a:extLst>
          </p:cNvPr>
          <p:cNvGrpSpPr/>
          <p:nvPr/>
        </p:nvGrpSpPr>
        <p:grpSpPr>
          <a:xfrm>
            <a:off x="23802152" y="27980244"/>
            <a:ext cx="716281" cy="2165858"/>
            <a:chOff x="23802152" y="27980244"/>
            <a:chExt cx="716281" cy="2165858"/>
          </a:xfrm>
        </p:grpSpPr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D8B1AFAB-E2EC-CEB8-DCF7-1460E5A1A0D0}"/>
                </a:ext>
              </a:extLst>
            </p:cNvPr>
            <p:cNvGrpSpPr/>
            <p:nvPr/>
          </p:nvGrpSpPr>
          <p:grpSpPr>
            <a:xfrm>
              <a:off x="23802152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EED29648-1D77-BED2-5753-B8D1FB715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4" name="Picture 513">
                <a:extLst>
                  <a:ext uri="{FF2B5EF4-FFF2-40B4-BE49-F238E27FC236}">
                    <a16:creationId xmlns:a16="http://schemas.microsoft.com/office/drawing/2014/main" id="{3C8D6AFD-5300-3706-4647-4B9D52CDD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305BB0DB-515C-0C78-5E4C-6153BD16F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218B0D6C-62A5-B8AD-A68A-018D08978693}"/>
                </a:ext>
              </a:extLst>
            </p:cNvPr>
            <p:cNvGrpSpPr/>
            <p:nvPr/>
          </p:nvGrpSpPr>
          <p:grpSpPr>
            <a:xfrm>
              <a:off x="23863689" y="28199039"/>
              <a:ext cx="537759" cy="1947063"/>
              <a:chOff x="23863689" y="28199039"/>
              <a:chExt cx="537759" cy="1947063"/>
            </a:xfrm>
          </p:grpSpPr>
          <p:sp>
            <p:nvSpPr>
              <p:cNvPr id="763" name="TextBox 762">
                <a:extLst>
                  <a:ext uri="{FF2B5EF4-FFF2-40B4-BE49-F238E27FC236}">
                    <a16:creationId xmlns:a16="http://schemas.microsoft.com/office/drawing/2014/main" id="{FD3DE99F-5E65-52E6-CFC2-CFA1A857DBE5}"/>
                  </a:ext>
                </a:extLst>
              </p:cNvPr>
              <p:cNvSpPr txBox="1"/>
              <p:nvPr/>
            </p:nvSpPr>
            <p:spPr>
              <a:xfrm rot="16200000">
                <a:off x="23012050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4" name="TextBox 763">
                <a:extLst>
                  <a:ext uri="{FF2B5EF4-FFF2-40B4-BE49-F238E27FC236}">
                    <a16:creationId xmlns:a16="http://schemas.microsoft.com/office/drawing/2014/main" id="{7D4F05A8-A43E-4084-D724-C9E8F2233737}"/>
                  </a:ext>
                </a:extLst>
              </p:cNvPr>
              <p:cNvSpPr txBox="1"/>
              <p:nvPr/>
            </p:nvSpPr>
            <p:spPr>
              <a:xfrm rot="16200000">
                <a:off x="2330602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41867EF6-2821-92F6-2681-538940168F46}"/>
              </a:ext>
            </a:extLst>
          </p:cNvPr>
          <p:cNvGrpSpPr/>
          <p:nvPr/>
        </p:nvGrpSpPr>
        <p:grpSpPr>
          <a:xfrm>
            <a:off x="24573666" y="27980244"/>
            <a:ext cx="716281" cy="2165858"/>
            <a:chOff x="24573666" y="27980244"/>
            <a:chExt cx="716281" cy="2165858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1165E2D9-295A-E755-B9B2-BCC497F9058D}"/>
                </a:ext>
              </a:extLst>
            </p:cNvPr>
            <p:cNvGrpSpPr/>
            <p:nvPr/>
          </p:nvGrpSpPr>
          <p:grpSpPr>
            <a:xfrm>
              <a:off x="24573666" y="27980244"/>
              <a:ext cx="716281" cy="2161096"/>
              <a:chOff x="27780625" y="3244751"/>
              <a:chExt cx="716281" cy="2161096"/>
            </a:xfrm>
          </p:grpSpPr>
          <p:pic>
            <p:nvPicPr>
              <p:cNvPr id="510" name="Picture 509">
                <a:extLst>
                  <a:ext uri="{FF2B5EF4-FFF2-40B4-BE49-F238E27FC236}">
                    <a16:creationId xmlns:a16="http://schemas.microsoft.com/office/drawing/2014/main" id="{D2F298BD-19C9-A172-00CA-CCEF02BEA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11" name="Picture 510">
                <a:extLst>
                  <a:ext uri="{FF2B5EF4-FFF2-40B4-BE49-F238E27FC236}">
                    <a16:creationId xmlns:a16="http://schemas.microsoft.com/office/drawing/2014/main" id="{93FD5AD8-EBC2-DD07-98CA-F8FFC7375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2F36AF0A-0CEA-2497-25C0-4E266E2E1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64FE7610-91D0-6C9D-BC82-4AD0FDE4E8E5}"/>
                </a:ext>
              </a:extLst>
            </p:cNvPr>
            <p:cNvGrpSpPr/>
            <p:nvPr/>
          </p:nvGrpSpPr>
          <p:grpSpPr>
            <a:xfrm>
              <a:off x="24637833" y="28199039"/>
              <a:ext cx="537759" cy="1947063"/>
              <a:chOff x="24637833" y="28199039"/>
              <a:chExt cx="537759" cy="1947063"/>
            </a:xfrm>
          </p:grpSpPr>
          <p:sp>
            <p:nvSpPr>
              <p:cNvPr id="765" name="TextBox 764">
                <a:extLst>
                  <a:ext uri="{FF2B5EF4-FFF2-40B4-BE49-F238E27FC236}">
                    <a16:creationId xmlns:a16="http://schemas.microsoft.com/office/drawing/2014/main" id="{A179E87B-FDA3-867A-8136-4F62E14D1B59}"/>
                  </a:ext>
                </a:extLst>
              </p:cNvPr>
              <p:cNvSpPr txBox="1"/>
              <p:nvPr/>
            </p:nvSpPr>
            <p:spPr>
              <a:xfrm rot="16200000">
                <a:off x="23786194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6" name="TextBox 765">
                <a:extLst>
                  <a:ext uri="{FF2B5EF4-FFF2-40B4-BE49-F238E27FC236}">
                    <a16:creationId xmlns:a16="http://schemas.microsoft.com/office/drawing/2014/main" id="{33099B83-CFBD-8D0A-EDEA-9EFD7E981444}"/>
                  </a:ext>
                </a:extLst>
              </p:cNvPr>
              <p:cNvSpPr txBox="1"/>
              <p:nvPr/>
            </p:nvSpPr>
            <p:spPr>
              <a:xfrm rot="16200000">
                <a:off x="24080168" y="29050678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A21F7035-5B8B-E3C3-16D3-E3E39CCF7D6B}"/>
              </a:ext>
            </a:extLst>
          </p:cNvPr>
          <p:cNvGrpSpPr/>
          <p:nvPr/>
        </p:nvGrpSpPr>
        <p:grpSpPr>
          <a:xfrm>
            <a:off x="25730897" y="23829677"/>
            <a:ext cx="716281" cy="2161096"/>
            <a:chOff x="25730897" y="23829677"/>
            <a:chExt cx="716281" cy="2161096"/>
          </a:xfrm>
        </p:grpSpPr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6636394B-760C-B153-5339-B09759C2FF97}"/>
                </a:ext>
              </a:extLst>
            </p:cNvPr>
            <p:cNvGrpSpPr/>
            <p:nvPr/>
          </p:nvGrpSpPr>
          <p:grpSpPr>
            <a:xfrm>
              <a:off x="25730897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C630F586-FE26-A157-8F87-4EB967001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600" name="Picture 599">
                <a:extLst>
                  <a:ext uri="{FF2B5EF4-FFF2-40B4-BE49-F238E27FC236}">
                    <a16:creationId xmlns:a16="http://schemas.microsoft.com/office/drawing/2014/main" id="{7BF91A4E-D43B-292E-05D6-FA420EA51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601" name="Picture 600">
                <a:extLst>
                  <a:ext uri="{FF2B5EF4-FFF2-40B4-BE49-F238E27FC236}">
                    <a16:creationId xmlns:a16="http://schemas.microsoft.com/office/drawing/2014/main" id="{3898C5FD-A21A-9AAA-DEA5-297F4B4F9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CA2A3ACE-5E8F-2718-E998-60753C06D353}"/>
                </a:ext>
              </a:extLst>
            </p:cNvPr>
            <p:cNvGrpSpPr/>
            <p:nvPr/>
          </p:nvGrpSpPr>
          <p:grpSpPr>
            <a:xfrm>
              <a:off x="25807007" y="24040713"/>
              <a:ext cx="537759" cy="1947063"/>
              <a:chOff x="25807007" y="24040713"/>
              <a:chExt cx="537759" cy="1947063"/>
            </a:xfrm>
          </p:grpSpPr>
          <p:sp>
            <p:nvSpPr>
              <p:cNvPr id="767" name="TextBox 766">
                <a:extLst>
                  <a:ext uri="{FF2B5EF4-FFF2-40B4-BE49-F238E27FC236}">
                    <a16:creationId xmlns:a16="http://schemas.microsoft.com/office/drawing/2014/main" id="{E3B7A94D-C551-7603-9A10-4497478CC8EA}"/>
                  </a:ext>
                </a:extLst>
              </p:cNvPr>
              <p:cNvSpPr txBox="1"/>
              <p:nvPr/>
            </p:nvSpPr>
            <p:spPr>
              <a:xfrm rot="16200000">
                <a:off x="24955368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68" name="TextBox 767">
                <a:extLst>
                  <a:ext uri="{FF2B5EF4-FFF2-40B4-BE49-F238E27FC236}">
                    <a16:creationId xmlns:a16="http://schemas.microsoft.com/office/drawing/2014/main" id="{34B843CF-9FA4-84DD-C861-0290F0554A52}"/>
                  </a:ext>
                </a:extLst>
              </p:cNvPr>
              <p:cNvSpPr txBox="1"/>
              <p:nvPr/>
            </p:nvSpPr>
            <p:spPr>
              <a:xfrm rot="16200000">
                <a:off x="25249342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4C186D81-89AC-2EEF-18D0-091AF770ABAF}"/>
              </a:ext>
            </a:extLst>
          </p:cNvPr>
          <p:cNvGrpSpPr/>
          <p:nvPr/>
        </p:nvGrpSpPr>
        <p:grpSpPr>
          <a:xfrm>
            <a:off x="26502411" y="23829677"/>
            <a:ext cx="716281" cy="2161096"/>
            <a:chOff x="26502411" y="23829677"/>
            <a:chExt cx="716281" cy="2161096"/>
          </a:xfrm>
        </p:grpSpPr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88E6264A-1A4C-1618-79ED-49D30E94B2DC}"/>
                </a:ext>
              </a:extLst>
            </p:cNvPr>
            <p:cNvGrpSpPr/>
            <p:nvPr/>
          </p:nvGrpSpPr>
          <p:grpSpPr>
            <a:xfrm>
              <a:off x="26502411" y="23829677"/>
              <a:ext cx="716281" cy="2161096"/>
              <a:chOff x="27780625" y="3244751"/>
              <a:chExt cx="716281" cy="2161096"/>
            </a:xfrm>
          </p:grpSpPr>
          <p:pic>
            <p:nvPicPr>
              <p:cNvPr id="596" name="Picture 595">
                <a:extLst>
                  <a:ext uri="{FF2B5EF4-FFF2-40B4-BE49-F238E27FC236}">
                    <a16:creationId xmlns:a16="http://schemas.microsoft.com/office/drawing/2014/main" id="{DEA13282-30E6-81F2-1BD6-DBA60F972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7" name="Picture 596">
                <a:extLst>
                  <a:ext uri="{FF2B5EF4-FFF2-40B4-BE49-F238E27FC236}">
                    <a16:creationId xmlns:a16="http://schemas.microsoft.com/office/drawing/2014/main" id="{0B9A6EE2-D44B-9845-D599-760E687FE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AD6819A1-8B27-5FB3-266B-EF85A0047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1" name="Group 780">
              <a:extLst>
                <a:ext uri="{FF2B5EF4-FFF2-40B4-BE49-F238E27FC236}">
                  <a16:creationId xmlns:a16="http://schemas.microsoft.com/office/drawing/2014/main" id="{6F85586F-5490-E975-AE6A-0BD38B345719}"/>
                </a:ext>
              </a:extLst>
            </p:cNvPr>
            <p:cNvGrpSpPr/>
            <p:nvPr/>
          </p:nvGrpSpPr>
          <p:grpSpPr>
            <a:xfrm>
              <a:off x="26570328" y="24040713"/>
              <a:ext cx="537759" cy="1947063"/>
              <a:chOff x="26570328" y="24040713"/>
              <a:chExt cx="537759" cy="1947063"/>
            </a:xfrm>
          </p:grpSpPr>
          <p:sp>
            <p:nvSpPr>
              <p:cNvPr id="769" name="TextBox 768">
                <a:extLst>
                  <a:ext uri="{FF2B5EF4-FFF2-40B4-BE49-F238E27FC236}">
                    <a16:creationId xmlns:a16="http://schemas.microsoft.com/office/drawing/2014/main" id="{253DAC7D-0399-1100-624D-9A6C8464CA33}"/>
                  </a:ext>
                </a:extLst>
              </p:cNvPr>
              <p:cNvSpPr txBox="1"/>
              <p:nvPr/>
            </p:nvSpPr>
            <p:spPr>
              <a:xfrm rot="16200000">
                <a:off x="2571868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0" name="TextBox 769">
                <a:extLst>
                  <a:ext uri="{FF2B5EF4-FFF2-40B4-BE49-F238E27FC236}">
                    <a16:creationId xmlns:a16="http://schemas.microsoft.com/office/drawing/2014/main" id="{6CC8F407-1E42-8368-12F1-58DAEA7AC235}"/>
                  </a:ext>
                </a:extLst>
              </p:cNvPr>
              <p:cNvSpPr txBox="1"/>
              <p:nvPr/>
            </p:nvSpPr>
            <p:spPr>
              <a:xfrm rot="16200000">
                <a:off x="2601266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F48E0458-FCA8-F19B-70E4-30C48FB015EE}"/>
              </a:ext>
            </a:extLst>
          </p:cNvPr>
          <p:cNvGrpSpPr/>
          <p:nvPr/>
        </p:nvGrpSpPr>
        <p:grpSpPr>
          <a:xfrm>
            <a:off x="27326446" y="23824915"/>
            <a:ext cx="716281" cy="2162861"/>
            <a:chOff x="27326446" y="23824915"/>
            <a:chExt cx="716281" cy="2162861"/>
          </a:xfrm>
        </p:grpSpPr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A9DA528A-9D8F-AA91-7FA6-B68B55E24FC2}"/>
                </a:ext>
              </a:extLst>
            </p:cNvPr>
            <p:cNvGrpSpPr/>
            <p:nvPr/>
          </p:nvGrpSpPr>
          <p:grpSpPr>
            <a:xfrm>
              <a:off x="27326446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91" name="Picture 590">
                <a:extLst>
                  <a:ext uri="{FF2B5EF4-FFF2-40B4-BE49-F238E27FC236}">
                    <a16:creationId xmlns:a16="http://schemas.microsoft.com/office/drawing/2014/main" id="{8D7BCDE5-302D-D56F-BBC6-4192773EE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92" name="Picture 591">
                <a:extLst>
                  <a:ext uri="{FF2B5EF4-FFF2-40B4-BE49-F238E27FC236}">
                    <a16:creationId xmlns:a16="http://schemas.microsoft.com/office/drawing/2014/main" id="{AB8D27F5-EBC5-9E99-F882-696EC02D8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3" name="Picture 592">
                <a:extLst>
                  <a:ext uri="{FF2B5EF4-FFF2-40B4-BE49-F238E27FC236}">
                    <a16:creationId xmlns:a16="http://schemas.microsoft.com/office/drawing/2014/main" id="{24CB5D86-A651-D6F5-8BF1-D0695EDED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80" name="Group 779">
              <a:extLst>
                <a:ext uri="{FF2B5EF4-FFF2-40B4-BE49-F238E27FC236}">
                  <a16:creationId xmlns:a16="http://schemas.microsoft.com/office/drawing/2014/main" id="{7C180620-AB9F-4B4E-8C35-29B799D92E0B}"/>
                </a:ext>
              </a:extLst>
            </p:cNvPr>
            <p:cNvGrpSpPr/>
            <p:nvPr/>
          </p:nvGrpSpPr>
          <p:grpSpPr>
            <a:xfrm>
              <a:off x="27398174" y="24040713"/>
              <a:ext cx="537759" cy="1947063"/>
              <a:chOff x="27398174" y="24040713"/>
              <a:chExt cx="537759" cy="1947063"/>
            </a:xfrm>
          </p:grpSpPr>
          <p:sp>
            <p:nvSpPr>
              <p:cNvPr id="771" name="TextBox 770">
                <a:extLst>
                  <a:ext uri="{FF2B5EF4-FFF2-40B4-BE49-F238E27FC236}">
                    <a16:creationId xmlns:a16="http://schemas.microsoft.com/office/drawing/2014/main" id="{3A79D81E-71ED-E597-42D4-36053D564190}"/>
                  </a:ext>
                </a:extLst>
              </p:cNvPr>
              <p:cNvSpPr txBox="1"/>
              <p:nvPr/>
            </p:nvSpPr>
            <p:spPr>
              <a:xfrm rot="16200000">
                <a:off x="26546535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2" name="TextBox 771">
                <a:extLst>
                  <a:ext uri="{FF2B5EF4-FFF2-40B4-BE49-F238E27FC236}">
                    <a16:creationId xmlns:a16="http://schemas.microsoft.com/office/drawing/2014/main" id="{C3CA2600-C412-AA59-5F1C-70BE872E1CFD}"/>
                  </a:ext>
                </a:extLst>
              </p:cNvPr>
              <p:cNvSpPr txBox="1"/>
              <p:nvPr/>
            </p:nvSpPr>
            <p:spPr>
              <a:xfrm rot="16200000">
                <a:off x="2684050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634AE58D-AEDB-B176-54AD-26B872979577}"/>
              </a:ext>
            </a:extLst>
          </p:cNvPr>
          <p:cNvGrpSpPr/>
          <p:nvPr/>
        </p:nvGrpSpPr>
        <p:grpSpPr>
          <a:xfrm>
            <a:off x="28097960" y="23824915"/>
            <a:ext cx="716281" cy="2162861"/>
            <a:chOff x="28097960" y="23824915"/>
            <a:chExt cx="716281" cy="2162861"/>
          </a:xfrm>
        </p:grpSpPr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4F26AF4C-21A7-2F2A-9797-7C7E0343744F}"/>
                </a:ext>
              </a:extLst>
            </p:cNvPr>
            <p:cNvGrpSpPr/>
            <p:nvPr/>
          </p:nvGrpSpPr>
          <p:grpSpPr>
            <a:xfrm>
              <a:off x="28097960" y="23824915"/>
              <a:ext cx="716281" cy="2161096"/>
              <a:chOff x="27780625" y="3244751"/>
              <a:chExt cx="716281" cy="2161096"/>
            </a:xfrm>
          </p:grpSpPr>
          <p:pic>
            <p:nvPicPr>
              <p:cNvPr id="588" name="Picture 587">
                <a:extLst>
                  <a:ext uri="{FF2B5EF4-FFF2-40B4-BE49-F238E27FC236}">
                    <a16:creationId xmlns:a16="http://schemas.microsoft.com/office/drawing/2014/main" id="{60773AC8-D4A7-ABB6-BAEC-462E3F002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0625" y="3244751"/>
                <a:ext cx="716281" cy="353569"/>
              </a:xfrm>
              <a:prstGeom prst="rect">
                <a:avLst/>
              </a:prstGeom>
            </p:spPr>
          </p:pic>
          <p:pic>
            <p:nvPicPr>
              <p:cNvPr id="589" name="Picture 588">
                <a:extLst>
                  <a:ext uri="{FF2B5EF4-FFF2-40B4-BE49-F238E27FC236}">
                    <a16:creationId xmlns:a16="http://schemas.microsoft.com/office/drawing/2014/main" id="{8F2E4164-3927-5F9B-7C7D-21EC757A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3485" y="3580091"/>
                <a:ext cx="335281" cy="1825756"/>
              </a:xfrm>
              <a:prstGeom prst="rect">
                <a:avLst/>
              </a:prstGeom>
            </p:spPr>
          </p:pic>
          <p:pic>
            <p:nvPicPr>
              <p:cNvPr id="590" name="Picture 589">
                <a:extLst>
                  <a:ext uri="{FF2B5EF4-FFF2-40B4-BE49-F238E27FC236}">
                    <a16:creationId xmlns:a16="http://schemas.microsoft.com/office/drawing/2014/main" id="{99D34748-4B7C-D2B2-8A76-389358D16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72" y="3575329"/>
                <a:ext cx="335281" cy="1825756"/>
              </a:xfrm>
              <a:prstGeom prst="rect">
                <a:avLst/>
              </a:prstGeom>
            </p:spPr>
          </p:pic>
        </p:grpSp>
        <p:grpSp>
          <p:nvGrpSpPr>
            <p:cNvPr id="779" name="Group 778">
              <a:extLst>
                <a:ext uri="{FF2B5EF4-FFF2-40B4-BE49-F238E27FC236}">
                  <a16:creationId xmlns:a16="http://schemas.microsoft.com/office/drawing/2014/main" id="{8C8C2BCB-2DA9-AC4A-6B8D-AD8F71113D17}"/>
                </a:ext>
              </a:extLst>
            </p:cNvPr>
            <p:cNvGrpSpPr/>
            <p:nvPr/>
          </p:nvGrpSpPr>
          <p:grpSpPr>
            <a:xfrm>
              <a:off x="28172318" y="24040713"/>
              <a:ext cx="537759" cy="1947063"/>
              <a:chOff x="28172318" y="24040713"/>
              <a:chExt cx="537759" cy="1947063"/>
            </a:xfrm>
          </p:grpSpPr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EA05B629-6426-EA84-C2AE-78C705FE9594}"/>
                  </a:ext>
                </a:extLst>
              </p:cNvPr>
              <p:cNvSpPr txBox="1"/>
              <p:nvPr/>
            </p:nvSpPr>
            <p:spPr>
              <a:xfrm rot="16200000">
                <a:off x="27320679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  <p:sp>
            <p:nvSpPr>
              <p:cNvPr id="774" name="TextBox 773">
                <a:extLst>
                  <a:ext uri="{FF2B5EF4-FFF2-40B4-BE49-F238E27FC236}">
                    <a16:creationId xmlns:a16="http://schemas.microsoft.com/office/drawing/2014/main" id="{9F48304D-F276-59C3-647C-EEDEAB56E0AF}"/>
                  </a:ext>
                </a:extLst>
              </p:cNvPr>
              <p:cNvSpPr txBox="1"/>
              <p:nvPr/>
            </p:nvSpPr>
            <p:spPr>
              <a:xfrm rot="16200000">
                <a:off x="27614653" y="24892352"/>
                <a:ext cx="1947063" cy="243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200" dirty="0"/>
                  <a:t>Имя Отчество 19..-19.. г.г</a:t>
                </a:r>
                <a:endParaRPr lang="en-US" sz="1200" dirty="0"/>
              </a:p>
            </p:txBody>
          </p:sp>
        </p:grpSp>
      </p:grp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0317603B-1B5F-9EA8-ACBB-A30EF3A67327}"/>
              </a:ext>
            </a:extLst>
          </p:cNvPr>
          <p:cNvGrpSpPr/>
          <p:nvPr/>
        </p:nvGrpSpPr>
        <p:grpSpPr>
          <a:xfrm>
            <a:off x="2273917" y="19844171"/>
            <a:ext cx="969037" cy="1240234"/>
            <a:chOff x="3966180" y="19814144"/>
            <a:chExt cx="969037" cy="1240234"/>
          </a:xfrm>
        </p:grpSpPr>
        <p:pic>
          <p:nvPicPr>
            <p:cNvPr id="938" name="Picture 937">
              <a:extLst>
                <a:ext uri="{FF2B5EF4-FFF2-40B4-BE49-F238E27FC236}">
                  <a16:creationId xmlns:a16="http://schemas.microsoft.com/office/drawing/2014/main" id="{82EDD0FB-E209-8E6B-B619-32C15096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16887"/>
              <a:ext cx="387097" cy="1237491"/>
            </a:xfrm>
            <a:prstGeom prst="rect">
              <a:avLst/>
            </a:prstGeom>
          </p:spPr>
        </p:pic>
        <p:pic>
          <p:nvPicPr>
            <p:cNvPr id="939" name="Picture 938">
              <a:extLst>
                <a:ext uri="{FF2B5EF4-FFF2-40B4-BE49-F238E27FC236}">
                  <a16:creationId xmlns:a16="http://schemas.microsoft.com/office/drawing/2014/main" id="{1876C60F-61C6-EC87-F1F6-5DB81186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1414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77BFA260-507C-172E-98C9-3199E227429A}"/>
              </a:ext>
            </a:extLst>
          </p:cNvPr>
          <p:cNvGrpSpPr/>
          <p:nvPr/>
        </p:nvGrpSpPr>
        <p:grpSpPr>
          <a:xfrm>
            <a:off x="5885289" y="23954231"/>
            <a:ext cx="969037" cy="1240234"/>
            <a:chOff x="3966180" y="19837004"/>
            <a:chExt cx="969037" cy="1240234"/>
          </a:xfrm>
        </p:grpSpPr>
        <p:pic>
          <p:nvPicPr>
            <p:cNvPr id="941" name="Picture 940">
              <a:extLst>
                <a:ext uri="{FF2B5EF4-FFF2-40B4-BE49-F238E27FC236}">
                  <a16:creationId xmlns:a16="http://schemas.microsoft.com/office/drawing/2014/main" id="{1DF1A414-FAD6-A915-1A8B-2B9B8349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2" name="Picture 941">
              <a:extLst>
                <a:ext uri="{FF2B5EF4-FFF2-40B4-BE49-F238E27FC236}">
                  <a16:creationId xmlns:a16="http://schemas.microsoft.com/office/drawing/2014/main" id="{5523F7F2-498F-C40D-F174-AA2F521C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43" name="Group 942">
            <a:extLst>
              <a:ext uri="{FF2B5EF4-FFF2-40B4-BE49-F238E27FC236}">
                <a16:creationId xmlns:a16="http://schemas.microsoft.com/office/drawing/2014/main" id="{0A3BD1A1-1728-5FE2-C0FD-1F8AAEB67A08}"/>
              </a:ext>
            </a:extLst>
          </p:cNvPr>
          <p:cNvGrpSpPr/>
          <p:nvPr/>
        </p:nvGrpSpPr>
        <p:grpSpPr>
          <a:xfrm>
            <a:off x="7546989" y="23958511"/>
            <a:ext cx="969037" cy="1240234"/>
            <a:chOff x="3966180" y="19837004"/>
            <a:chExt cx="969037" cy="1240234"/>
          </a:xfrm>
        </p:grpSpPr>
        <p:pic>
          <p:nvPicPr>
            <p:cNvPr id="944" name="Picture 943">
              <a:extLst>
                <a:ext uri="{FF2B5EF4-FFF2-40B4-BE49-F238E27FC236}">
                  <a16:creationId xmlns:a16="http://schemas.microsoft.com/office/drawing/2014/main" id="{FDDC1BA2-7C16-D12E-F478-25B069FB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45" name="Picture 944">
              <a:extLst>
                <a:ext uri="{FF2B5EF4-FFF2-40B4-BE49-F238E27FC236}">
                  <a16:creationId xmlns:a16="http://schemas.microsoft.com/office/drawing/2014/main" id="{B9D0BE12-1159-F094-6263-38AC481E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967" name="Group 966">
            <a:extLst>
              <a:ext uri="{FF2B5EF4-FFF2-40B4-BE49-F238E27FC236}">
                <a16:creationId xmlns:a16="http://schemas.microsoft.com/office/drawing/2014/main" id="{4A920467-77DA-9DB2-9A7C-CB10F8275753}"/>
              </a:ext>
            </a:extLst>
          </p:cNvPr>
          <p:cNvGrpSpPr/>
          <p:nvPr/>
        </p:nvGrpSpPr>
        <p:grpSpPr>
          <a:xfrm>
            <a:off x="27566662" y="19811600"/>
            <a:ext cx="969037" cy="1240234"/>
            <a:chOff x="3966180" y="19837004"/>
            <a:chExt cx="969037" cy="1240234"/>
          </a:xfrm>
        </p:grpSpPr>
        <p:pic>
          <p:nvPicPr>
            <p:cNvPr id="968" name="Picture 967">
              <a:extLst>
                <a:ext uri="{FF2B5EF4-FFF2-40B4-BE49-F238E27FC236}">
                  <a16:creationId xmlns:a16="http://schemas.microsoft.com/office/drawing/2014/main" id="{8F06ECE5-07BA-7F25-3B15-7E9A72FF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969" name="Picture 968">
              <a:extLst>
                <a:ext uri="{FF2B5EF4-FFF2-40B4-BE49-F238E27FC236}">
                  <a16:creationId xmlns:a16="http://schemas.microsoft.com/office/drawing/2014/main" id="{38E251FC-A56C-9857-6713-182FC109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pic>
        <p:nvPicPr>
          <p:cNvPr id="977" name="Picture 976">
            <a:extLst>
              <a:ext uri="{FF2B5EF4-FFF2-40B4-BE49-F238E27FC236}">
                <a16:creationId xmlns:a16="http://schemas.microsoft.com/office/drawing/2014/main" id="{31CD2DF8-31FC-BB85-ECE2-3A57B84559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 rot="19213701" flipH="1">
            <a:off x="21047612" y="19166101"/>
            <a:ext cx="5327645" cy="3070977"/>
          </a:xfrm>
          <a:prstGeom prst="rect">
            <a:avLst/>
          </a:prstGeom>
        </p:spPr>
      </p:pic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7180867D-C552-0984-88A9-A64C79345F60}"/>
              </a:ext>
            </a:extLst>
          </p:cNvPr>
          <p:cNvGrpSpPr/>
          <p:nvPr/>
        </p:nvGrpSpPr>
        <p:grpSpPr>
          <a:xfrm>
            <a:off x="19263577" y="30912739"/>
            <a:ext cx="969037" cy="1240234"/>
            <a:chOff x="3966180" y="19837004"/>
            <a:chExt cx="969037" cy="1240234"/>
          </a:xfrm>
        </p:grpSpPr>
        <p:pic>
          <p:nvPicPr>
            <p:cNvPr id="1008" name="Picture 1007">
              <a:extLst>
                <a:ext uri="{FF2B5EF4-FFF2-40B4-BE49-F238E27FC236}">
                  <a16:creationId xmlns:a16="http://schemas.microsoft.com/office/drawing/2014/main" id="{C83C529B-A5A0-4ACB-870A-0353941E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09" name="Picture 1008">
              <a:extLst>
                <a:ext uri="{FF2B5EF4-FFF2-40B4-BE49-F238E27FC236}">
                  <a16:creationId xmlns:a16="http://schemas.microsoft.com/office/drawing/2014/main" id="{3465FE1C-D09A-F820-5AD7-3E76C4F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23FFC595-81E2-361E-D93C-42EE2922348B}"/>
              </a:ext>
            </a:extLst>
          </p:cNvPr>
          <p:cNvGrpSpPr/>
          <p:nvPr/>
        </p:nvGrpSpPr>
        <p:grpSpPr>
          <a:xfrm>
            <a:off x="20986620" y="30942629"/>
            <a:ext cx="969037" cy="1240234"/>
            <a:chOff x="3966180" y="19837004"/>
            <a:chExt cx="969037" cy="1240234"/>
          </a:xfrm>
        </p:grpSpPr>
        <p:pic>
          <p:nvPicPr>
            <p:cNvPr id="1011" name="Picture 1010">
              <a:extLst>
                <a:ext uri="{FF2B5EF4-FFF2-40B4-BE49-F238E27FC236}">
                  <a16:creationId xmlns:a16="http://schemas.microsoft.com/office/drawing/2014/main" id="{22C9899B-E129-9401-E81F-FFBF1F85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20" y="19839747"/>
              <a:ext cx="387097" cy="1237491"/>
            </a:xfrm>
            <a:prstGeom prst="rect">
              <a:avLst/>
            </a:prstGeom>
          </p:spPr>
        </p:pic>
        <p:pic>
          <p:nvPicPr>
            <p:cNvPr id="1012" name="Picture 1011">
              <a:extLst>
                <a:ext uri="{FF2B5EF4-FFF2-40B4-BE49-F238E27FC236}">
                  <a16:creationId xmlns:a16="http://schemas.microsoft.com/office/drawing/2014/main" id="{100F1B4B-EAEF-5BC7-C9B0-52323D4E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6180" y="19837004"/>
              <a:ext cx="387097" cy="1237491"/>
            </a:xfrm>
            <a:prstGeom prst="rect">
              <a:avLst/>
            </a:prstGeom>
          </p:spPr>
        </p:pic>
      </p:grp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1F73A6A3-8C17-3D17-3F3A-AB3F9A0AD531}"/>
              </a:ext>
            </a:extLst>
          </p:cNvPr>
          <p:cNvGrpSpPr/>
          <p:nvPr/>
        </p:nvGrpSpPr>
        <p:grpSpPr>
          <a:xfrm>
            <a:off x="2855446" y="12243534"/>
            <a:ext cx="3881828" cy="3919736"/>
            <a:chOff x="2855446" y="12243534"/>
            <a:chExt cx="3881828" cy="3919736"/>
          </a:xfrm>
        </p:grpSpPr>
        <p:pic>
          <p:nvPicPr>
            <p:cNvPr id="981" name="Picture 980">
              <a:extLst>
                <a:ext uri="{FF2B5EF4-FFF2-40B4-BE49-F238E27FC236}">
                  <a16:creationId xmlns:a16="http://schemas.microsoft.com/office/drawing/2014/main" id="{96ED1AD8-D5B6-6DEB-300E-5C648776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2639" flipH="1">
              <a:off x="2855446" y="12243534"/>
              <a:ext cx="3209551" cy="3919736"/>
            </a:xfrm>
            <a:prstGeom prst="rect">
              <a:avLst/>
            </a:prstGeom>
          </p:spPr>
        </p:pic>
        <p:pic>
          <p:nvPicPr>
            <p:cNvPr id="1013" name="Picture 1012">
              <a:extLst>
                <a:ext uri="{FF2B5EF4-FFF2-40B4-BE49-F238E27FC236}">
                  <a16:creationId xmlns:a16="http://schemas.microsoft.com/office/drawing/2014/main" id="{880561E3-46F5-8881-0DB6-3656D4B1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377" y="13219295"/>
              <a:ext cx="749897" cy="2397307"/>
            </a:xfrm>
            <a:prstGeom prst="rect">
              <a:avLst/>
            </a:prstGeom>
          </p:spPr>
        </p:pic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5231567-BFE9-345B-7265-89DC1682F9E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966" y="40057704"/>
            <a:ext cx="1828800" cy="1285875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A8BB4EA-066D-AAE8-8B77-09DB7F8C3E5C}"/>
              </a:ext>
            </a:extLst>
          </p:cNvPr>
          <p:cNvGrpSpPr/>
          <p:nvPr/>
        </p:nvGrpSpPr>
        <p:grpSpPr>
          <a:xfrm>
            <a:off x="20195291" y="10294553"/>
            <a:ext cx="1458460" cy="1211525"/>
            <a:chOff x="12569235" y="4892635"/>
            <a:chExt cx="1458460" cy="1211525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B28F37F0-14FD-1601-E902-A6C92289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0A8197A-5420-95B1-1766-6D2CCC82045B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1791F67-2796-BDDA-8024-6A6C75CDE75A}"/>
              </a:ext>
            </a:extLst>
          </p:cNvPr>
          <p:cNvGrpSpPr/>
          <p:nvPr/>
        </p:nvGrpSpPr>
        <p:grpSpPr>
          <a:xfrm>
            <a:off x="22054004" y="10263182"/>
            <a:ext cx="1458460" cy="1211525"/>
            <a:chOff x="12569235" y="4892635"/>
            <a:chExt cx="1458460" cy="1211525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D83BDE9F-FD4C-C866-2BDA-E267F780A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4C74FF2-96E2-44AE-28EB-1A1208586C9F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38BDEFC-2167-6744-CE6C-E2898D74E7F3}"/>
              </a:ext>
            </a:extLst>
          </p:cNvPr>
          <p:cNvGrpSpPr/>
          <p:nvPr/>
        </p:nvGrpSpPr>
        <p:grpSpPr>
          <a:xfrm>
            <a:off x="16755242" y="14311855"/>
            <a:ext cx="1458460" cy="1211525"/>
            <a:chOff x="12569235" y="4892635"/>
            <a:chExt cx="1458460" cy="12115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B8A337FA-DEF8-1C72-53D7-3D03A8557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A3D5EC5-7AB1-950E-9CE3-39C65860BA89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BDDCCD7-4CC0-9D89-6A5A-71F3E9681F8A}"/>
              </a:ext>
            </a:extLst>
          </p:cNvPr>
          <p:cNvGrpSpPr/>
          <p:nvPr/>
        </p:nvGrpSpPr>
        <p:grpSpPr>
          <a:xfrm>
            <a:off x="18810364" y="14683607"/>
            <a:ext cx="1458460" cy="1211525"/>
            <a:chOff x="12569235" y="4892635"/>
            <a:chExt cx="1458460" cy="1211525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D8473228-948F-8A9C-142C-EE6EC1EC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0665CEE-3A2B-EAA3-72BB-903CDF170357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Сестра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669D649-D90B-0CFE-92A8-B6A874F902C4}"/>
              </a:ext>
            </a:extLst>
          </p:cNvPr>
          <p:cNvGrpSpPr/>
          <p:nvPr/>
        </p:nvGrpSpPr>
        <p:grpSpPr>
          <a:xfrm>
            <a:off x="20903016" y="14265930"/>
            <a:ext cx="1458460" cy="1211525"/>
            <a:chOff x="12569235" y="4892635"/>
            <a:chExt cx="1458460" cy="1211525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8BCE11E4-38AC-256F-765E-70F5360E6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235" y="4892635"/>
              <a:ext cx="1458460" cy="1211525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74B7A7B-447C-6100-A030-1DE7555974F2}"/>
                </a:ext>
              </a:extLst>
            </p:cNvPr>
            <p:cNvSpPr txBox="1"/>
            <p:nvPr/>
          </p:nvSpPr>
          <p:spPr>
            <a:xfrm>
              <a:off x="12569235" y="5206009"/>
              <a:ext cx="1431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Брат</a:t>
              </a:r>
            </a:p>
            <a:p>
              <a:pPr algn="ctr"/>
              <a:r>
                <a:rPr lang="ru-RU" sz="1600" dirty="0"/>
                <a:t>1900-1970 г.г.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930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94025B93-C26E-79D0-DB30-C5C937733397}"/>
              </a:ext>
            </a:extLst>
          </p:cNvPr>
          <p:cNvSpPr txBox="1"/>
          <p:nvPr/>
        </p:nvSpPr>
        <p:spPr>
          <a:xfrm>
            <a:off x="1714500" y="1371600"/>
            <a:ext cx="27165300" cy="4275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8000" dirty="0"/>
              <a:t>Как делать изменения в шаблоне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ru-RU" sz="6600" dirty="0"/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В данном файле представлены 4 одинаковых шаблона с небольшими различиями в фоне.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Шрифт в названии древа </a:t>
            </a:r>
            <a:r>
              <a:rPr lang="en-US" sz="4800" dirty="0" err="1"/>
              <a:t>Nexa</a:t>
            </a:r>
            <a:r>
              <a:rPr lang="en-US" sz="4800" dirty="0"/>
              <a:t> Script</a:t>
            </a:r>
            <a:r>
              <a:rPr lang="ru-RU" sz="4800" dirty="0"/>
              <a:t> - </a:t>
            </a:r>
            <a:r>
              <a:rPr lang="en-US" sz="4800" dirty="0">
                <a:hlinkClick r:id="rId2"/>
              </a:rPr>
              <a:t>https://font.download/font/nexa-script</a:t>
            </a:r>
            <a:r>
              <a:rPr lang="ru-RU" sz="4800" dirty="0"/>
              <a:t> Можно использовать любой другой.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Родословное древо может иметь разную наполняемость и структуру, поэтому схема древа примерная. Элементы можно перемещать, удалять копировать, менять их размер.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Дополнительные элементы можно найти в последнем слайде, их можно скопировать и вставить в основное древо.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Можно сразу удалить лишние слайды, потому что файл очень тяжелый и может сильно тормозить работу.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Овалы для фотографий можно создавать и копировать только в режиме настройки шаблонов слайдов.  Поэтому внизу страницы есть дополните овалы для фотографий, которые можно перемещать в структуру древа или удалить. Чтобы вставить фотографию, нужно просто кликнуть по овалу. 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Чтобы такие элементы как стрелки и баннеры не перекрывали фотографии и текст, нужно кликнуть правой кнопки мыши и отправить элемент на задний план или наоборот на передний.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Имена братьев и сестер прямых предков можно добавлять в виде небольших овалов и располагать их вокруг имени прямого предка. В шаблоне есть примеры такого расположения.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Самым сложным может оказаться экспорт файла в другой формат в высоком разрешении для печати. Даже если в настройках экспорта выбираешь лучшее качество, результат может оказаться посредственным (на личном опыте).</a:t>
            </a:r>
            <a:r>
              <a:rPr lang="en-US" sz="4800" dirty="0"/>
              <a:t> </a:t>
            </a:r>
            <a:r>
              <a:rPr lang="ru-RU" sz="4800" dirty="0"/>
              <a:t>Довольно хитрый, но работающий метод можно найти здесь </a:t>
            </a:r>
            <a:r>
              <a:rPr lang="en-US" sz="4800" dirty="0">
                <a:hlinkClick r:id="rId3"/>
              </a:rPr>
              <a:t>https://learn.microsoft.com/ru-ru/office/troubleshoot/powerpoint/change-export-slide-resolution</a:t>
            </a:r>
            <a:r>
              <a:rPr lang="ru-RU" sz="4800" dirty="0"/>
              <a:t> 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Стандартный способ сохранения в лучшем из допустимого по умолчанию качества состоит в следующем.</a:t>
            </a:r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Сделать активным сайд, который нужно сохранить</a:t>
            </a:r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800" dirty="0"/>
              <a:t>File &gt; </a:t>
            </a:r>
            <a:r>
              <a:rPr lang="ru-RU" sz="4800" dirty="0"/>
              <a:t>Сохранить Как </a:t>
            </a:r>
            <a:r>
              <a:rPr lang="en-US" sz="4800" dirty="0"/>
              <a:t>&gt;  </a:t>
            </a:r>
            <a:r>
              <a:rPr lang="ru-RU" sz="4800" dirty="0"/>
              <a:t>выбрать</a:t>
            </a:r>
            <a:r>
              <a:rPr lang="en-US" sz="4800" dirty="0"/>
              <a:t> JEPG</a:t>
            </a:r>
            <a:r>
              <a:rPr lang="ru-RU" sz="4800" dirty="0"/>
              <a:t> или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4800" dirty="0"/>
              <a:t>PDF</a:t>
            </a:r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ru-RU" sz="4800" dirty="0"/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en-US" sz="4800" dirty="0"/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en-US" sz="4800" dirty="0"/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en-US" sz="4800" dirty="0"/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ru-RU" sz="4800" dirty="0"/>
          </a:p>
          <a:p>
            <a:pPr marL="4649907" lvl="2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ru-RU" sz="48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endParaRPr lang="en-US" sz="4800" dirty="0"/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Автор шаблона – Александра Фомичева (</a:t>
            </a:r>
            <a:r>
              <a:rPr lang="en-US" sz="4800" dirty="0">
                <a:hlinkClick r:id="rId4"/>
              </a:rPr>
              <a:t>alfoart.com</a:t>
            </a:r>
            <a:r>
              <a:rPr lang="en-US" sz="4800" dirty="0"/>
              <a:t>) </a:t>
            </a:r>
            <a:r>
              <a:rPr lang="en-US" sz="4800" dirty="0">
                <a:hlinkClick r:id="rId5"/>
              </a:rPr>
              <a:t>alexandra.fomicheva@gmail.com</a:t>
            </a:r>
            <a:r>
              <a:rPr lang="ru-RU" sz="4800" dirty="0"/>
              <a:t> Логотип внизу слайдов можно удалить. </a:t>
            </a:r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4800" dirty="0"/>
              <a:t>Старую версию древа в формате фотошоп можно скачать здесь </a:t>
            </a:r>
            <a:r>
              <a:rPr lang="en-US" sz="4800" dirty="0">
                <a:hlinkClick r:id="rId6"/>
              </a:rPr>
              <a:t>https://www.alfoart.com/family-tree-template-cyrillic.html</a:t>
            </a:r>
            <a:endParaRPr lang="ru-RU" sz="4800" dirty="0"/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ru-RU" sz="5400" dirty="0"/>
          </a:p>
          <a:p>
            <a:pPr marL="2896453" lvl="1" indent="-11430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ru-RU" sz="66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6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253D79B-A555-AF49-4C68-8A2216292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399" y="30845125"/>
            <a:ext cx="9563100" cy="54197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1A6DF08-D932-F3A7-7DB0-9C38D573F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07062" y="26973212"/>
            <a:ext cx="9782175" cy="96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1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93794-3C7F-CD14-EAA1-6F2483EB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75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8" y="2173930"/>
            <a:ext cx="15093727" cy="4087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DCDC6-A980-3A78-9C9C-9771B127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316" y="13066346"/>
            <a:ext cx="7528575" cy="914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74D9F-DCA9-4F14-AC04-0D6E02013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814" y="10405403"/>
            <a:ext cx="7446279" cy="1965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C2351-BD0D-1CF2-0266-0532BC7B3E96}"/>
              </a:ext>
            </a:extLst>
          </p:cNvPr>
          <p:cNvSpPr txBox="1"/>
          <p:nvPr/>
        </p:nvSpPr>
        <p:spPr>
          <a:xfrm>
            <a:off x="21513726" y="8149530"/>
            <a:ext cx="1920240" cy="237744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893471"/>
              </a:avLst>
            </a:prstTxWarp>
            <a:spAutoFit/>
          </a:bodyPr>
          <a:lstStyle/>
          <a:p>
            <a:pPr algn="ctr"/>
            <a:r>
              <a:rPr lang="ru-RU" sz="1300" dirty="0"/>
              <a:t>Дополнительная информация</a:t>
            </a:r>
            <a:endParaRPr lang="en-US" sz="1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860275-1CF2-6859-28AE-BED2264EC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677" y="6604619"/>
            <a:ext cx="2557277" cy="822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77DBBD-F33C-0F81-4BD5-93E19891C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75" y="1485080"/>
            <a:ext cx="4355601" cy="13776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66F1DB-A613-063D-B514-38FC86C75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076" y="5810202"/>
            <a:ext cx="2103124" cy="1139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11A3D5-54D1-FC29-AFAB-7D7E448C9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56" y="6705632"/>
            <a:ext cx="1813564" cy="11003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DE10B7-53E1-BE9D-4E4F-0FB1923F1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05" y="8853833"/>
            <a:ext cx="10716790" cy="1304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1D6DC-0A48-77B9-A000-0643F83C30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5" y="6007431"/>
            <a:ext cx="1207010" cy="14508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955C70-9B6A-B372-6440-A639801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79" y="6321376"/>
            <a:ext cx="2557277" cy="8229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1DB37F-4CBE-51E9-FDA6-4833B5E1D9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806" y="2447083"/>
            <a:ext cx="1542291" cy="5273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C9E566-0FFB-FED9-5548-3DD8FC42C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51" y="3118985"/>
            <a:ext cx="829058" cy="16764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569959-806C-FE0E-B562-D3C7C312A2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891" y="3138971"/>
            <a:ext cx="829058" cy="16764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0AAD28-6A9D-0393-410B-965C371EC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03826" y="8758550"/>
            <a:ext cx="1232123" cy="74755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0AF8EC9-19AE-D00D-9CB8-8BFB117BCB68}"/>
              </a:ext>
            </a:extLst>
          </p:cNvPr>
          <p:cNvGrpSpPr/>
          <p:nvPr/>
        </p:nvGrpSpPr>
        <p:grpSpPr>
          <a:xfrm>
            <a:off x="27780625" y="3244751"/>
            <a:ext cx="716281" cy="2161096"/>
            <a:chOff x="27780625" y="3244751"/>
            <a:chExt cx="716281" cy="216109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F852E33-3DBE-2F52-E99E-45DD10E7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0625" y="3244751"/>
              <a:ext cx="716281" cy="35356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57F42C0-93C6-F19B-D7D4-5DB01F99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3485" y="3580091"/>
              <a:ext cx="335281" cy="182575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D1E8C51-DB5F-4208-01C3-A6C0A455B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772" y="3575329"/>
              <a:ext cx="335281" cy="18257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F82C170-1441-5429-07A7-D628BE8512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891" y="1809128"/>
            <a:ext cx="924061" cy="3159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0F9F31-5F0D-764B-1BF7-98CA8C945E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529" y="6380179"/>
            <a:ext cx="4468377" cy="8869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4356657-0D94-D592-4FCD-CAE3021E9C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47" y="11291783"/>
            <a:ext cx="12423673" cy="33649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3E1433-E1C8-9B4B-36F4-6B8DF07C6A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05" y="16000367"/>
            <a:ext cx="19019559" cy="18653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43998F-B246-231F-1E7F-4BE9F01CFE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608" y="26546201"/>
            <a:ext cx="6510541" cy="212750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21A46F-6EEA-23C5-7B6D-24CBD625278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42" y="18490283"/>
            <a:ext cx="3002286" cy="19446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65D7BDC-14FD-CD83-4896-D7E405EABF5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415" y="36727972"/>
            <a:ext cx="548641" cy="35052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2824D82-81C1-3F95-9B9B-4BD514345E9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23" y="31805872"/>
            <a:ext cx="3209551" cy="39197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3068945-6EEE-DB3F-C5C9-0F9C61933A5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9" y="18640691"/>
            <a:ext cx="3209551" cy="39197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8939C0F-7F0B-643F-2290-F219EA9EEC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30" y="22171790"/>
            <a:ext cx="350521" cy="21945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E8DEE9D-08DF-CC55-883C-491AF0652F9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00" y="29867006"/>
            <a:ext cx="3172974" cy="13502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FD90DBC-6476-54FD-7300-CB4C4854AA0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888" y="33826794"/>
            <a:ext cx="2145796" cy="698298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139E55-7F05-8067-19B4-788B979D2E1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809" y="23555895"/>
            <a:ext cx="198120" cy="150266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50FB15A-FC66-E57D-8871-7D1391D35F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900" y="24116092"/>
            <a:ext cx="387097" cy="12374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32A700A-D9B0-F94B-200B-4B37F5938E6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638" y="23376063"/>
            <a:ext cx="316993" cy="16824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46951F-0D4D-78E1-3F57-2F5EF5652D5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>
            <a:off x="5379720" y="23471988"/>
            <a:ext cx="4045163" cy="233172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154005D-ECA1-508C-2769-BB7849A9F01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7" y="36720564"/>
            <a:ext cx="2179324" cy="39136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63C2F17-246B-CE5A-599F-F3D716AF1A8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2" y="21915279"/>
            <a:ext cx="2145796" cy="698298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1CEC807-108D-D433-BC33-A7270E2BC84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826" y="36720564"/>
            <a:ext cx="780290" cy="406908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5872108-69EC-FCE8-A5CF-BFF2502012C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008" y="33806670"/>
            <a:ext cx="2145796" cy="698298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7EB3DCE1-2DA2-BF28-7D3A-0393D0BBE129}"/>
              </a:ext>
            </a:extLst>
          </p:cNvPr>
          <p:cNvGrpSpPr/>
          <p:nvPr/>
        </p:nvGrpSpPr>
        <p:grpSpPr>
          <a:xfrm>
            <a:off x="16781539" y="28959315"/>
            <a:ext cx="853442" cy="11850461"/>
            <a:chOff x="11615216" y="12626106"/>
            <a:chExt cx="853442" cy="1185046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41753EE-CFBB-C3AA-8314-A8CFA9A6C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5216" y="18490283"/>
              <a:ext cx="853442" cy="59862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0B4A726D-0099-AE36-DE92-E63465F9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1615216" y="12626106"/>
              <a:ext cx="853442" cy="5986284"/>
            </a:xfrm>
            <a:prstGeom prst="rect">
              <a:avLst/>
            </a:prstGeom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6BBADB3A-8883-2D8B-72CD-F333C842B37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9827" y="33806670"/>
            <a:ext cx="2145796" cy="698298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5F5BE1A-613D-E1F3-F101-411DCC93392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194" y="36720564"/>
            <a:ext cx="780290" cy="406908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3102A13-0455-5423-9C42-44EB922483B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601" y="36727972"/>
            <a:ext cx="780290" cy="40690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C8792FD-3FBC-0C63-7DDB-07744CA7B88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33" y="36727972"/>
            <a:ext cx="780290" cy="406908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3741372B-0289-06B3-5A57-74E94163D01F}"/>
              </a:ext>
            </a:extLst>
          </p:cNvPr>
          <p:cNvGrpSpPr/>
          <p:nvPr/>
        </p:nvGrpSpPr>
        <p:grpSpPr>
          <a:xfrm flipH="1">
            <a:off x="18444190" y="28898261"/>
            <a:ext cx="853442" cy="11850461"/>
            <a:chOff x="11615216" y="12626106"/>
            <a:chExt cx="853442" cy="1185046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F0A08D7-46E6-FA1C-DFAB-D915A87B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5216" y="18490283"/>
              <a:ext cx="853442" cy="5986284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1948889-F4F8-A2CB-689A-D13AA969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1615216" y="12626106"/>
              <a:ext cx="853442" cy="5986284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6B5E2116-A6E7-DDC1-D4D3-55154D759F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79287" y="33765740"/>
            <a:ext cx="2145796" cy="698298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210C046-2BF7-670E-5D87-5E85F45D18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1067" y="26546201"/>
            <a:ext cx="6510541" cy="212750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219831F-5513-56C5-379A-9AA5FCE0846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5866" y="36720564"/>
            <a:ext cx="2179324" cy="391364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948ADFE-3B61-CF9F-37E6-95BEA9056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0783" y="36727972"/>
            <a:ext cx="548641" cy="350520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A30D6A-8AB5-49AA-8573-C7C81F72CC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4922" y="31846802"/>
            <a:ext cx="3209551" cy="391973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EECCE6B-FA79-E728-EEDF-56DC30E3510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311" y="29867006"/>
            <a:ext cx="3172974" cy="135026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F1D00B2-0920-15FF-3CFE-9D9979C059E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264" y="854121"/>
            <a:ext cx="18288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00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8">
      <a:dk1>
        <a:srgbClr val="444444"/>
      </a:dk1>
      <a:lt1>
        <a:srgbClr val="FFFFFF"/>
      </a:lt1>
      <a:dk2>
        <a:srgbClr val="545554"/>
      </a:dk2>
      <a:lt2>
        <a:srgbClr val="E7E6E6"/>
      </a:lt2>
      <a:accent1>
        <a:srgbClr val="B68F37"/>
      </a:accent1>
      <a:accent2>
        <a:srgbClr val="D3B36B"/>
      </a:accent2>
      <a:accent3>
        <a:srgbClr val="F5DEB9"/>
      </a:accent3>
      <a:accent4>
        <a:srgbClr val="B77D5B"/>
      </a:accent4>
      <a:accent5>
        <a:srgbClr val="DC6400"/>
      </a:accent5>
      <a:accent6>
        <a:srgbClr val="742E1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5426</Words>
  <Application>Microsoft Office PowerPoint</Application>
  <PresentationFormat>Custom</PresentationFormat>
  <Paragraphs>1133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Nexa Script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fomicheva</dc:creator>
  <cp:lastModifiedBy>alexandra fomicheva</cp:lastModifiedBy>
  <cp:revision>71</cp:revision>
  <dcterms:created xsi:type="dcterms:W3CDTF">2024-08-20T17:05:42Z</dcterms:created>
  <dcterms:modified xsi:type="dcterms:W3CDTF">2024-08-22T01:38:48Z</dcterms:modified>
</cp:coreProperties>
</file>