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4" r:id="rId2"/>
    <p:sldId id="265" r:id="rId3"/>
    <p:sldId id="266" r:id="rId4"/>
    <p:sldId id="267" r:id="rId5"/>
    <p:sldId id="268" r:id="rId6"/>
    <p:sldId id="259" r:id="rId7"/>
  </p:sldIdLst>
  <p:sldSz cx="30907038" cy="42154475"/>
  <p:notesSz cx="6858000" cy="9144000"/>
  <p:defaultTextStyle>
    <a:defPPr>
      <a:defRPr lang="en-US"/>
    </a:defPPr>
    <a:lvl1pPr marL="0" algn="l" defTabSz="3506907" rtl="0" eaLnBrk="1" latinLnBrk="0" hangingPunct="1">
      <a:defRPr sz="6903" kern="1200">
        <a:solidFill>
          <a:schemeClr val="tx1"/>
        </a:solidFill>
        <a:latin typeface="+mn-lt"/>
        <a:ea typeface="+mn-ea"/>
        <a:cs typeface="+mn-cs"/>
      </a:defRPr>
    </a:lvl1pPr>
    <a:lvl2pPr marL="1753453" algn="l" defTabSz="3506907" rtl="0" eaLnBrk="1" latinLnBrk="0" hangingPunct="1">
      <a:defRPr sz="6903" kern="1200">
        <a:solidFill>
          <a:schemeClr val="tx1"/>
        </a:solidFill>
        <a:latin typeface="+mn-lt"/>
        <a:ea typeface="+mn-ea"/>
        <a:cs typeface="+mn-cs"/>
      </a:defRPr>
    </a:lvl2pPr>
    <a:lvl3pPr marL="3506907" algn="l" defTabSz="3506907" rtl="0" eaLnBrk="1" latinLnBrk="0" hangingPunct="1">
      <a:defRPr sz="6903" kern="1200">
        <a:solidFill>
          <a:schemeClr val="tx1"/>
        </a:solidFill>
        <a:latin typeface="+mn-lt"/>
        <a:ea typeface="+mn-ea"/>
        <a:cs typeface="+mn-cs"/>
      </a:defRPr>
    </a:lvl3pPr>
    <a:lvl4pPr marL="5260360" algn="l" defTabSz="3506907" rtl="0" eaLnBrk="1" latinLnBrk="0" hangingPunct="1">
      <a:defRPr sz="6903" kern="1200">
        <a:solidFill>
          <a:schemeClr val="tx1"/>
        </a:solidFill>
        <a:latin typeface="+mn-lt"/>
        <a:ea typeface="+mn-ea"/>
        <a:cs typeface="+mn-cs"/>
      </a:defRPr>
    </a:lvl4pPr>
    <a:lvl5pPr marL="7013814" algn="l" defTabSz="3506907" rtl="0" eaLnBrk="1" latinLnBrk="0" hangingPunct="1">
      <a:defRPr sz="6903" kern="1200">
        <a:solidFill>
          <a:schemeClr val="tx1"/>
        </a:solidFill>
        <a:latin typeface="+mn-lt"/>
        <a:ea typeface="+mn-ea"/>
        <a:cs typeface="+mn-cs"/>
      </a:defRPr>
    </a:lvl5pPr>
    <a:lvl6pPr marL="8767267" algn="l" defTabSz="3506907" rtl="0" eaLnBrk="1" latinLnBrk="0" hangingPunct="1">
      <a:defRPr sz="6903" kern="1200">
        <a:solidFill>
          <a:schemeClr val="tx1"/>
        </a:solidFill>
        <a:latin typeface="+mn-lt"/>
        <a:ea typeface="+mn-ea"/>
        <a:cs typeface="+mn-cs"/>
      </a:defRPr>
    </a:lvl6pPr>
    <a:lvl7pPr marL="10520721" algn="l" defTabSz="3506907" rtl="0" eaLnBrk="1" latinLnBrk="0" hangingPunct="1">
      <a:defRPr sz="6903" kern="1200">
        <a:solidFill>
          <a:schemeClr val="tx1"/>
        </a:solidFill>
        <a:latin typeface="+mn-lt"/>
        <a:ea typeface="+mn-ea"/>
        <a:cs typeface="+mn-cs"/>
      </a:defRPr>
    </a:lvl7pPr>
    <a:lvl8pPr marL="12274174" algn="l" defTabSz="3506907" rtl="0" eaLnBrk="1" latinLnBrk="0" hangingPunct="1">
      <a:defRPr sz="6903" kern="1200">
        <a:solidFill>
          <a:schemeClr val="tx1"/>
        </a:solidFill>
        <a:latin typeface="+mn-lt"/>
        <a:ea typeface="+mn-ea"/>
        <a:cs typeface="+mn-cs"/>
      </a:defRPr>
    </a:lvl8pPr>
    <a:lvl9pPr marL="14027628" algn="l" defTabSz="3506907" rtl="0" eaLnBrk="1" latinLnBrk="0" hangingPunct="1">
      <a:defRPr sz="690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277" userDrawn="1">
          <p15:clr>
            <a:srgbClr val="A4A3A4"/>
          </p15:clr>
        </p15:guide>
        <p15:guide id="2" pos="973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EDED"/>
    <a:srgbClr val="D7D4E2"/>
    <a:srgbClr val="E2D4D4"/>
    <a:srgbClr val="D5C1C1"/>
    <a:srgbClr val="DAC7BC"/>
    <a:srgbClr val="D3C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8" autoAdjust="0"/>
    <p:restoredTop sz="94660"/>
  </p:normalViewPr>
  <p:slideViewPr>
    <p:cSldViewPr snapToGrid="0" showGuides="1">
      <p:cViewPr varScale="1">
        <p:scale>
          <a:sx n="21" d="100"/>
          <a:sy n="21" d="100"/>
        </p:scale>
        <p:origin x="3000" y="101"/>
      </p:cViewPr>
      <p:guideLst>
        <p:guide orient="horz" pos="13277"/>
        <p:guide pos="973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01FB-F20C-7D88-C1AA-5F157FAD2C1D}"/>
              </a:ext>
            </a:extLst>
          </p:cNvPr>
          <p:cNvSpPr>
            <a:spLocks noGrp="1"/>
          </p:cNvSpPr>
          <p:nvPr>
            <p:ph type="ctrTitle"/>
          </p:nvPr>
        </p:nvSpPr>
        <p:spPr>
          <a:xfrm>
            <a:off x="3863380" y="6898895"/>
            <a:ext cx="23180279" cy="14676002"/>
          </a:xfrm>
        </p:spPr>
        <p:txBody>
          <a:bodyPr anchor="b"/>
          <a:lstStyle>
            <a:lvl1pPr algn="ctr">
              <a:defRPr sz="15210"/>
            </a:lvl1pPr>
          </a:lstStyle>
          <a:p>
            <a:r>
              <a:rPr lang="en-US"/>
              <a:t>Click to edit Master title style</a:t>
            </a:r>
          </a:p>
        </p:txBody>
      </p:sp>
      <p:sp>
        <p:nvSpPr>
          <p:cNvPr id="3" name="Subtitle 2">
            <a:extLst>
              <a:ext uri="{FF2B5EF4-FFF2-40B4-BE49-F238E27FC236}">
                <a16:creationId xmlns:a16="http://schemas.microsoft.com/office/drawing/2014/main" id="{C8B26F3A-A330-9336-9D2C-B68B7B41CB6C}"/>
              </a:ext>
            </a:extLst>
          </p:cNvPr>
          <p:cNvSpPr>
            <a:spLocks noGrp="1"/>
          </p:cNvSpPr>
          <p:nvPr>
            <p:ph type="subTitle" idx="1"/>
          </p:nvPr>
        </p:nvSpPr>
        <p:spPr>
          <a:xfrm>
            <a:off x="3863380" y="22140861"/>
            <a:ext cx="23180279" cy="10177570"/>
          </a:xfrm>
        </p:spPr>
        <p:txBody>
          <a:bodyPr/>
          <a:lstStyle>
            <a:lvl1pPr marL="0" indent="0" algn="ctr">
              <a:buNone/>
              <a:defRPr sz="6084"/>
            </a:lvl1pPr>
            <a:lvl2pPr marL="1159002" indent="0" algn="ctr">
              <a:buNone/>
              <a:defRPr sz="5070"/>
            </a:lvl2pPr>
            <a:lvl3pPr marL="2318004" indent="0" algn="ctr">
              <a:buNone/>
              <a:defRPr sz="4563"/>
            </a:lvl3pPr>
            <a:lvl4pPr marL="3477006" indent="0" algn="ctr">
              <a:buNone/>
              <a:defRPr sz="4056"/>
            </a:lvl4pPr>
            <a:lvl5pPr marL="4636008" indent="0" algn="ctr">
              <a:buNone/>
              <a:defRPr sz="4056"/>
            </a:lvl5pPr>
            <a:lvl6pPr marL="5795010" indent="0" algn="ctr">
              <a:buNone/>
              <a:defRPr sz="4056"/>
            </a:lvl6pPr>
            <a:lvl7pPr marL="6954012" indent="0" algn="ctr">
              <a:buNone/>
              <a:defRPr sz="4056"/>
            </a:lvl7pPr>
            <a:lvl8pPr marL="8113014" indent="0" algn="ctr">
              <a:buNone/>
              <a:defRPr sz="4056"/>
            </a:lvl8pPr>
            <a:lvl9pPr marL="9272016" indent="0" algn="ctr">
              <a:buNone/>
              <a:defRPr sz="4056"/>
            </a:lvl9pPr>
          </a:lstStyle>
          <a:p>
            <a:r>
              <a:rPr lang="en-US"/>
              <a:t>Click to edit Master subtitle style</a:t>
            </a:r>
          </a:p>
        </p:txBody>
      </p:sp>
      <p:sp>
        <p:nvSpPr>
          <p:cNvPr id="4" name="Date Placeholder 3">
            <a:extLst>
              <a:ext uri="{FF2B5EF4-FFF2-40B4-BE49-F238E27FC236}">
                <a16:creationId xmlns:a16="http://schemas.microsoft.com/office/drawing/2014/main" id="{EAADDDBE-FD42-70BC-D842-4348CF6E8910}"/>
              </a:ext>
            </a:extLst>
          </p:cNvPr>
          <p:cNvSpPr>
            <a:spLocks noGrp="1"/>
          </p:cNvSpPr>
          <p:nvPr>
            <p:ph type="dt" sz="half" idx="10"/>
          </p:nvPr>
        </p:nvSpPr>
        <p:spPr/>
        <p:txBody>
          <a:bodyPr/>
          <a:lstStyle/>
          <a:p>
            <a:fld id="{58E69EE7-A008-42DD-9225-5C0ACCA3CB77}" type="datetimeFigureOut">
              <a:rPr lang="en-US" smtClean="0"/>
              <a:t>8/29/2024</a:t>
            </a:fld>
            <a:endParaRPr lang="en-US"/>
          </a:p>
        </p:txBody>
      </p:sp>
      <p:sp>
        <p:nvSpPr>
          <p:cNvPr id="5" name="Footer Placeholder 4">
            <a:extLst>
              <a:ext uri="{FF2B5EF4-FFF2-40B4-BE49-F238E27FC236}">
                <a16:creationId xmlns:a16="http://schemas.microsoft.com/office/drawing/2014/main" id="{AE11A18A-E5C5-43EE-29E7-3830138E8C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AD8A3C-6A6C-236F-FAD0-15DC2CBAC1BB}"/>
              </a:ext>
            </a:extLst>
          </p:cNvPr>
          <p:cNvSpPr>
            <a:spLocks noGrp="1"/>
          </p:cNvSpPr>
          <p:nvPr>
            <p:ph type="sldNum" sz="quarter" idx="12"/>
          </p:nvPr>
        </p:nvSpPr>
        <p:spPr/>
        <p:txBody>
          <a:bodyPr/>
          <a:lstStyle/>
          <a:p>
            <a:fld id="{0580F5E1-047C-46DB-8930-0C3444BC698A}" type="slidenum">
              <a:rPr lang="en-US" smtClean="0"/>
              <a:t>‹#›</a:t>
            </a:fld>
            <a:endParaRPr lang="en-US"/>
          </a:p>
        </p:txBody>
      </p:sp>
    </p:spTree>
    <p:extLst>
      <p:ext uri="{BB962C8B-B14F-4D97-AF65-F5344CB8AC3E}">
        <p14:creationId xmlns:p14="http://schemas.microsoft.com/office/powerpoint/2010/main" val="110680470"/>
      </p:ext>
    </p:extLst>
  </p:cSld>
  <p:clrMapOvr>
    <a:masterClrMapping/>
  </p:clrMapOvr>
  <p:extLst>
    <p:ext uri="{DCECCB84-F9BA-43D5-87BE-67443E8EF086}">
      <p15:sldGuideLst xmlns:p15="http://schemas.microsoft.com/office/powerpoint/2012/main">
        <p15:guide id="1" orient="horz" pos="13277" userDrawn="1">
          <p15:clr>
            <a:srgbClr val="FBAE40"/>
          </p15:clr>
        </p15:guide>
        <p15:guide id="2" pos="97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7300A-7111-27A2-D4A1-B8564D0A9A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A9018B-4723-DCEF-7DCF-2AF6B50E7CA2}"/>
              </a:ext>
            </a:extLst>
          </p:cNvPr>
          <p:cNvSpPr>
            <a:spLocks noGrp="1"/>
          </p:cNvSpPr>
          <p:nvPr>
            <p:ph sz="half" idx="1"/>
          </p:nvPr>
        </p:nvSpPr>
        <p:spPr>
          <a:xfrm>
            <a:off x="2124859" y="11221677"/>
            <a:ext cx="13135491" cy="267466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038298-7356-81A3-A8B4-4A9C75AAD664}"/>
              </a:ext>
            </a:extLst>
          </p:cNvPr>
          <p:cNvSpPr>
            <a:spLocks noGrp="1"/>
          </p:cNvSpPr>
          <p:nvPr>
            <p:ph sz="half" idx="2"/>
          </p:nvPr>
        </p:nvSpPr>
        <p:spPr>
          <a:xfrm>
            <a:off x="15646688" y="11221677"/>
            <a:ext cx="13135491" cy="267466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952287-4F22-C388-C709-77D141207520}"/>
              </a:ext>
            </a:extLst>
          </p:cNvPr>
          <p:cNvSpPr>
            <a:spLocks noGrp="1"/>
          </p:cNvSpPr>
          <p:nvPr>
            <p:ph type="dt" sz="half" idx="10"/>
          </p:nvPr>
        </p:nvSpPr>
        <p:spPr/>
        <p:txBody>
          <a:bodyPr/>
          <a:lstStyle/>
          <a:p>
            <a:fld id="{58E69EE7-A008-42DD-9225-5C0ACCA3CB77}" type="datetimeFigureOut">
              <a:rPr lang="en-US" smtClean="0"/>
              <a:t>8/29/2024</a:t>
            </a:fld>
            <a:endParaRPr lang="en-US"/>
          </a:p>
        </p:txBody>
      </p:sp>
      <p:sp>
        <p:nvSpPr>
          <p:cNvPr id="6" name="Footer Placeholder 5">
            <a:extLst>
              <a:ext uri="{FF2B5EF4-FFF2-40B4-BE49-F238E27FC236}">
                <a16:creationId xmlns:a16="http://schemas.microsoft.com/office/drawing/2014/main" id="{512659DB-3C1B-D61A-6803-23250F0258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66B0E5-72EA-0D64-0DAB-7F4522C9DC06}"/>
              </a:ext>
            </a:extLst>
          </p:cNvPr>
          <p:cNvSpPr>
            <a:spLocks noGrp="1"/>
          </p:cNvSpPr>
          <p:nvPr>
            <p:ph type="sldNum" sz="quarter" idx="12"/>
          </p:nvPr>
        </p:nvSpPr>
        <p:spPr/>
        <p:txBody>
          <a:bodyPr/>
          <a:lstStyle/>
          <a:p>
            <a:fld id="{0580F5E1-047C-46DB-8930-0C3444BC698A}" type="slidenum">
              <a:rPr lang="en-US" smtClean="0"/>
              <a:t>‹#›</a:t>
            </a:fld>
            <a:endParaRPr lang="en-US"/>
          </a:p>
        </p:txBody>
      </p:sp>
    </p:spTree>
    <p:extLst>
      <p:ext uri="{BB962C8B-B14F-4D97-AF65-F5344CB8AC3E}">
        <p14:creationId xmlns:p14="http://schemas.microsoft.com/office/powerpoint/2010/main" val="3002689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778AE-7473-647F-5F92-F529C2D664EF}"/>
              </a:ext>
            </a:extLst>
          </p:cNvPr>
          <p:cNvSpPr>
            <a:spLocks noGrp="1"/>
          </p:cNvSpPr>
          <p:nvPr>
            <p:ph type="title"/>
          </p:nvPr>
        </p:nvSpPr>
        <p:spPr>
          <a:xfrm>
            <a:off x="2128885" y="2244338"/>
            <a:ext cx="26657320" cy="81479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D1FFEA-44FE-B334-B2D3-341CA56BBAF6}"/>
              </a:ext>
            </a:extLst>
          </p:cNvPr>
          <p:cNvSpPr>
            <a:spLocks noGrp="1"/>
          </p:cNvSpPr>
          <p:nvPr>
            <p:ph type="body" idx="1"/>
          </p:nvPr>
        </p:nvSpPr>
        <p:spPr>
          <a:xfrm>
            <a:off x="2128886" y="10333704"/>
            <a:ext cx="13075125" cy="5064389"/>
          </a:xfrm>
        </p:spPr>
        <p:txBody>
          <a:bodyPr anchor="b"/>
          <a:lstStyle>
            <a:lvl1pPr marL="0" indent="0">
              <a:buNone/>
              <a:defRPr sz="6084" b="1"/>
            </a:lvl1pPr>
            <a:lvl2pPr marL="1159002" indent="0">
              <a:buNone/>
              <a:defRPr sz="5070" b="1"/>
            </a:lvl2pPr>
            <a:lvl3pPr marL="2318004" indent="0">
              <a:buNone/>
              <a:defRPr sz="4563" b="1"/>
            </a:lvl3pPr>
            <a:lvl4pPr marL="3477006" indent="0">
              <a:buNone/>
              <a:defRPr sz="4056" b="1"/>
            </a:lvl4pPr>
            <a:lvl5pPr marL="4636008" indent="0">
              <a:buNone/>
              <a:defRPr sz="4056" b="1"/>
            </a:lvl5pPr>
            <a:lvl6pPr marL="5795010" indent="0">
              <a:buNone/>
              <a:defRPr sz="4056" b="1"/>
            </a:lvl6pPr>
            <a:lvl7pPr marL="6954012" indent="0">
              <a:buNone/>
              <a:defRPr sz="4056" b="1"/>
            </a:lvl7pPr>
            <a:lvl8pPr marL="8113014" indent="0">
              <a:buNone/>
              <a:defRPr sz="4056" b="1"/>
            </a:lvl8pPr>
            <a:lvl9pPr marL="9272016" indent="0">
              <a:buNone/>
              <a:defRPr sz="4056" b="1"/>
            </a:lvl9pPr>
          </a:lstStyle>
          <a:p>
            <a:pPr lvl="0"/>
            <a:r>
              <a:rPr lang="en-US"/>
              <a:t>Click to edit Master text styles</a:t>
            </a:r>
          </a:p>
        </p:txBody>
      </p:sp>
      <p:sp>
        <p:nvSpPr>
          <p:cNvPr id="4" name="Content Placeholder 3">
            <a:extLst>
              <a:ext uri="{FF2B5EF4-FFF2-40B4-BE49-F238E27FC236}">
                <a16:creationId xmlns:a16="http://schemas.microsoft.com/office/drawing/2014/main" id="{F3B9EDBB-DF04-A4E4-CD62-0DA5013577DC}"/>
              </a:ext>
            </a:extLst>
          </p:cNvPr>
          <p:cNvSpPr>
            <a:spLocks noGrp="1"/>
          </p:cNvSpPr>
          <p:nvPr>
            <p:ph sz="half" idx="2"/>
          </p:nvPr>
        </p:nvSpPr>
        <p:spPr>
          <a:xfrm>
            <a:off x="2128886" y="15398093"/>
            <a:ext cx="13075125" cy="2264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9632F7-D7F4-207C-B961-05BEDB190CDC}"/>
              </a:ext>
            </a:extLst>
          </p:cNvPr>
          <p:cNvSpPr>
            <a:spLocks noGrp="1"/>
          </p:cNvSpPr>
          <p:nvPr>
            <p:ph type="body" sz="quarter" idx="3"/>
          </p:nvPr>
        </p:nvSpPr>
        <p:spPr>
          <a:xfrm>
            <a:off x="15646688" y="10333704"/>
            <a:ext cx="13139517" cy="5064389"/>
          </a:xfrm>
        </p:spPr>
        <p:txBody>
          <a:bodyPr anchor="b"/>
          <a:lstStyle>
            <a:lvl1pPr marL="0" indent="0">
              <a:buNone/>
              <a:defRPr sz="6084" b="1"/>
            </a:lvl1pPr>
            <a:lvl2pPr marL="1159002" indent="0">
              <a:buNone/>
              <a:defRPr sz="5070" b="1"/>
            </a:lvl2pPr>
            <a:lvl3pPr marL="2318004" indent="0">
              <a:buNone/>
              <a:defRPr sz="4563" b="1"/>
            </a:lvl3pPr>
            <a:lvl4pPr marL="3477006" indent="0">
              <a:buNone/>
              <a:defRPr sz="4056" b="1"/>
            </a:lvl4pPr>
            <a:lvl5pPr marL="4636008" indent="0">
              <a:buNone/>
              <a:defRPr sz="4056" b="1"/>
            </a:lvl5pPr>
            <a:lvl6pPr marL="5795010" indent="0">
              <a:buNone/>
              <a:defRPr sz="4056" b="1"/>
            </a:lvl6pPr>
            <a:lvl7pPr marL="6954012" indent="0">
              <a:buNone/>
              <a:defRPr sz="4056" b="1"/>
            </a:lvl7pPr>
            <a:lvl8pPr marL="8113014" indent="0">
              <a:buNone/>
              <a:defRPr sz="4056" b="1"/>
            </a:lvl8pPr>
            <a:lvl9pPr marL="9272016" indent="0">
              <a:buNone/>
              <a:defRPr sz="4056" b="1"/>
            </a:lvl9pPr>
          </a:lstStyle>
          <a:p>
            <a:pPr lvl="0"/>
            <a:r>
              <a:rPr lang="en-US"/>
              <a:t>Click to edit Master text styles</a:t>
            </a:r>
          </a:p>
        </p:txBody>
      </p:sp>
      <p:sp>
        <p:nvSpPr>
          <p:cNvPr id="6" name="Content Placeholder 5">
            <a:extLst>
              <a:ext uri="{FF2B5EF4-FFF2-40B4-BE49-F238E27FC236}">
                <a16:creationId xmlns:a16="http://schemas.microsoft.com/office/drawing/2014/main" id="{D5A204C3-8A24-C374-32E9-363227A566D4}"/>
              </a:ext>
            </a:extLst>
          </p:cNvPr>
          <p:cNvSpPr>
            <a:spLocks noGrp="1"/>
          </p:cNvSpPr>
          <p:nvPr>
            <p:ph sz="quarter" idx="4"/>
          </p:nvPr>
        </p:nvSpPr>
        <p:spPr>
          <a:xfrm>
            <a:off x="15646688" y="15398093"/>
            <a:ext cx="13139517" cy="2264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56CEF5-1842-0657-A5EB-6D74E0B1ECA2}"/>
              </a:ext>
            </a:extLst>
          </p:cNvPr>
          <p:cNvSpPr>
            <a:spLocks noGrp="1"/>
          </p:cNvSpPr>
          <p:nvPr>
            <p:ph type="dt" sz="half" idx="10"/>
          </p:nvPr>
        </p:nvSpPr>
        <p:spPr/>
        <p:txBody>
          <a:bodyPr/>
          <a:lstStyle/>
          <a:p>
            <a:fld id="{58E69EE7-A008-42DD-9225-5C0ACCA3CB77}" type="datetimeFigureOut">
              <a:rPr lang="en-US" smtClean="0"/>
              <a:t>8/29/2024</a:t>
            </a:fld>
            <a:endParaRPr lang="en-US"/>
          </a:p>
        </p:txBody>
      </p:sp>
      <p:sp>
        <p:nvSpPr>
          <p:cNvPr id="8" name="Footer Placeholder 7">
            <a:extLst>
              <a:ext uri="{FF2B5EF4-FFF2-40B4-BE49-F238E27FC236}">
                <a16:creationId xmlns:a16="http://schemas.microsoft.com/office/drawing/2014/main" id="{0B1784AF-A976-86A9-D709-799D72FAEC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516EAF-99F1-33A2-4800-E43756DDD272}"/>
              </a:ext>
            </a:extLst>
          </p:cNvPr>
          <p:cNvSpPr>
            <a:spLocks noGrp="1"/>
          </p:cNvSpPr>
          <p:nvPr>
            <p:ph type="sldNum" sz="quarter" idx="12"/>
          </p:nvPr>
        </p:nvSpPr>
        <p:spPr/>
        <p:txBody>
          <a:bodyPr/>
          <a:lstStyle/>
          <a:p>
            <a:fld id="{0580F5E1-047C-46DB-8930-0C3444BC698A}" type="slidenum">
              <a:rPr lang="en-US" smtClean="0"/>
              <a:t>‹#›</a:t>
            </a:fld>
            <a:endParaRPr lang="en-US"/>
          </a:p>
        </p:txBody>
      </p:sp>
    </p:spTree>
    <p:extLst>
      <p:ext uri="{BB962C8B-B14F-4D97-AF65-F5344CB8AC3E}">
        <p14:creationId xmlns:p14="http://schemas.microsoft.com/office/powerpoint/2010/main" val="223735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6ED8B-C876-1198-3F90-C8D7872871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EBE37C-986B-E8A9-99FC-A580CB6F9C16}"/>
              </a:ext>
            </a:extLst>
          </p:cNvPr>
          <p:cNvSpPr>
            <a:spLocks noGrp="1"/>
          </p:cNvSpPr>
          <p:nvPr>
            <p:ph type="dt" sz="half" idx="10"/>
          </p:nvPr>
        </p:nvSpPr>
        <p:spPr/>
        <p:txBody>
          <a:bodyPr/>
          <a:lstStyle/>
          <a:p>
            <a:fld id="{58E69EE7-A008-42DD-9225-5C0ACCA3CB77}" type="datetimeFigureOut">
              <a:rPr lang="en-US" smtClean="0"/>
              <a:t>8/29/2024</a:t>
            </a:fld>
            <a:endParaRPr lang="en-US"/>
          </a:p>
        </p:txBody>
      </p:sp>
      <p:sp>
        <p:nvSpPr>
          <p:cNvPr id="4" name="Footer Placeholder 3">
            <a:extLst>
              <a:ext uri="{FF2B5EF4-FFF2-40B4-BE49-F238E27FC236}">
                <a16:creationId xmlns:a16="http://schemas.microsoft.com/office/drawing/2014/main" id="{A5A4D4CB-048B-79AA-0CD5-EF0DAB7F46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D48F8F-8CC2-D894-1A92-BF9DF8EF7D76}"/>
              </a:ext>
            </a:extLst>
          </p:cNvPr>
          <p:cNvSpPr>
            <a:spLocks noGrp="1"/>
          </p:cNvSpPr>
          <p:nvPr>
            <p:ph type="sldNum" sz="quarter" idx="12"/>
          </p:nvPr>
        </p:nvSpPr>
        <p:spPr/>
        <p:txBody>
          <a:bodyPr/>
          <a:lstStyle/>
          <a:p>
            <a:fld id="{0580F5E1-047C-46DB-8930-0C3444BC698A}" type="slidenum">
              <a:rPr lang="en-US" smtClean="0"/>
              <a:t>‹#›</a:t>
            </a:fld>
            <a:endParaRPr lang="en-US"/>
          </a:p>
        </p:txBody>
      </p:sp>
    </p:spTree>
    <p:extLst>
      <p:ext uri="{BB962C8B-B14F-4D97-AF65-F5344CB8AC3E}">
        <p14:creationId xmlns:p14="http://schemas.microsoft.com/office/powerpoint/2010/main" val="1413639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E2C322-8D84-4538-8E63-32DBC4462D64}"/>
              </a:ext>
            </a:extLst>
          </p:cNvPr>
          <p:cNvSpPr>
            <a:spLocks noGrp="1"/>
          </p:cNvSpPr>
          <p:nvPr>
            <p:ph type="dt" sz="half" idx="10"/>
          </p:nvPr>
        </p:nvSpPr>
        <p:spPr/>
        <p:txBody>
          <a:bodyPr/>
          <a:lstStyle/>
          <a:p>
            <a:fld id="{58E69EE7-A008-42DD-9225-5C0ACCA3CB77}" type="datetimeFigureOut">
              <a:rPr lang="en-US" smtClean="0"/>
              <a:t>8/29/2024</a:t>
            </a:fld>
            <a:endParaRPr lang="en-US"/>
          </a:p>
        </p:txBody>
      </p:sp>
      <p:sp>
        <p:nvSpPr>
          <p:cNvPr id="3" name="Footer Placeholder 2">
            <a:extLst>
              <a:ext uri="{FF2B5EF4-FFF2-40B4-BE49-F238E27FC236}">
                <a16:creationId xmlns:a16="http://schemas.microsoft.com/office/drawing/2014/main" id="{23AD9814-96A8-74F2-F668-EB8E4F682D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F06EF-5800-6D72-ABFC-F53A296D7EB5}"/>
              </a:ext>
            </a:extLst>
          </p:cNvPr>
          <p:cNvSpPr>
            <a:spLocks noGrp="1"/>
          </p:cNvSpPr>
          <p:nvPr>
            <p:ph type="sldNum" sz="quarter" idx="12"/>
          </p:nvPr>
        </p:nvSpPr>
        <p:spPr/>
        <p:txBody>
          <a:bodyPr/>
          <a:lstStyle/>
          <a:p>
            <a:fld id="{0580F5E1-047C-46DB-8930-0C3444BC698A}" type="slidenum">
              <a:rPr lang="en-US" smtClean="0"/>
              <a:t>‹#›</a:t>
            </a:fld>
            <a:endParaRPr lang="en-US"/>
          </a:p>
        </p:txBody>
      </p:sp>
    </p:spTree>
    <p:extLst>
      <p:ext uri="{BB962C8B-B14F-4D97-AF65-F5344CB8AC3E}">
        <p14:creationId xmlns:p14="http://schemas.microsoft.com/office/powerpoint/2010/main" val="3121243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1D15A-AC8F-6630-C3AF-13E35A677242}"/>
              </a:ext>
            </a:extLst>
          </p:cNvPr>
          <p:cNvSpPr>
            <a:spLocks noGrp="1"/>
          </p:cNvSpPr>
          <p:nvPr>
            <p:ph type="title"/>
          </p:nvPr>
        </p:nvSpPr>
        <p:spPr>
          <a:xfrm>
            <a:off x="2128886" y="2810298"/>
            <a:ext cx="9968323" cy="9836044"/>
          </a:xfrm>
        </p:spPr>
        <p:txBody>
          <a:bodyPr anchor="b"/>
          <a:lstStyle>
            <a:lvl1pPr>
              <a:defRPr sz="8112"/>
            </a:lvl1pPr>
          </a:lstStyle>
          <a:p>
            <a:r>
              <a:rPr lang="en-US"/>
              <a:t>Click to edit Master title style</a:t>
            </a:r>
          </a:p>
        </p:txBody>
      </p:sp>
      <p:sp>
        <p:nvSpPr>
          <p:cNvPr id="3" name="Content Placeholder 2">
            <a:extLst>
              <a:ext uri="{FF2B5EF4-FFF2-40B4-BE49-F238E27FC236}">
                <a16:creationId xmlns:a16="http://schemas.microsoft.com/office/drawing/2014/main" id="{53F2020A-851D-ADC8-9D08-6E5D441DB989}"/>
              </a:ext>
            </a:extLst>
          </p:cNvPr>
          <p:cNvSpPr>
            <a:spLocks noGrp="1"/>
          </p:cNvSpPr>
          <p:nvPr>
            <p:ph idx="1"/>
          </p:nvPr>
        </p:nvSpPr>
        <p:spPr>
          <a:xfrm>
            <a:off x="13139517" y="6069467"/>
            <a:ext cx="15646688" cy="29957000"/>
          </a:xfrm>
        </p:spPr>
        <p:txBody>
          <a:bodyPr/>
          <a:lstStyle>
            <a:lvl1pPr>
              <a:defRPr sz="8112"/>
            </a:lvl1pPr>
            <a:lvl2pPr>
              <a:defRPr sz="7098"/>
            </a:lvl2pPr>
            <a:lvl3pPr>
              <a:defRPr sz="6084"/>
            </a:lvl3pPr>
            <a:lvl4pPr>
              <a:defRPr sz="5070"/>
            </a:lvl4pPr>
            <a:lvl5pPr>
              <a:defRPr sz="5070"/>
            </a:lvl5pPr>
            <a:lvl6pPr>
              <a:defRPr sz="5070"/>
            </a:lvl6pPr>
            <a:lvl7pPr>
              <a:defRPr sz="5070"/>
            </a:lvl7pPr>
            <a:lvl8pPr>
              <a:defRPr sz="5070"/>
            </a:lvl8pPr>
            <a:lvl9pPr>
              <a:defRPr sz="50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B70335-F39A-EADD-28FA-A93AE91E4A5A}"/>
              </a:ext>
            </a:extLst>
          </p:cNvPr>
          <p:cNvSpPr>
            <a:spLocks noGrp="1"/>
          </p:cNvSpPr>
          <p:nvPr>
            <p:ph type="body" sz="half" idx="2"/>
          </p:nvPr>
        </p:nvSpPr>
        <p:spPr>
          <a:xfrm>
            <a:off x="2128886" y="12646342"/>
            <a:ext cx="9968323" cy="23428914"/>
          </a:xfrm>
        </p:spPr>
        <p:txBody>
          <a:bodyPr/>
          <a:lstStyle>
            <a:lvl1pPr marL="0" indent="0">
              <a:buNone/>
              <a:defRPr sz="4056"/>
            </a:lvl1pPr>
            <a:lvl2pPr marL="1159002" indent="0">
              <a:buNone/>
              <a:defRPr sz="3549"/>
            </a:lvl2pPr>
            <a:lvl3pPr marL="2318004" indent="0">
              <a:buNone/>
              <a:defRPr sz="3042"/>
            </a:lvl3pPr>
            <a:lvl4pPr marL="3477006" indent="0">
              <a:buNone/>
              <a:defRPr sz="2535"/>
            </a:lvl4pPr>
            <a:lvl5pPr marL="4636008" indent="0">
              <a:buNone/>
              <a:defRPr sz="2535"/>
            </a:lvl5pPr>
            <a:lvl6pPr marL="5795010" indent="0">
              <a:buNone/>
              <a:defRPr sz="2535"/>
            </a:lvl6pPr>
            <a:lvl7pPr marL="6954012" indent="0">
              <a:buNone/>
              <a:defRPr sz="2535"/>
            </a:lvl7pPr>
            <a:lvl8pPr marL="8113014" indent="0">
              <a:buNone/>
              <a:defRPr sz="2535"/>
            </a:lvl8pPr>
            <a:lvl9pPr marL="9272016" indent="0">
              <a:buNone/>
              <a:defRPr sz="2535"/>
            </a:lvl9pPr>
          </a:lstStyle>
          <a:p>
            <a:pPr lvl="0"/>
            <a:r>
              <a:rPr lang="en-US"/>
              <a:t>Click to edit Master text styles</a:t>
            </a:r>
          </a:p>
        </p:txBody>
      </p:sp>
      <p:sp>
        <p:nvSpPr>
          <p:cNvPr id="5" name="Date Placeholder 4">
            <a:extLst>
              <a:ext uri="{FF2B5EF4-FFF2-40B4-BE49-F238E27FC236}">
                <a16:creationId xmlns:a16="http://schemas.microsoft.com/office/drawing/2014/main" id="{5E6666EC-6A87-F43F-FAF0-146EC4ED00F2}"/>
              </a:ext>
            </a:extLst>
          </p:cNvPr>
          <p:cNvSpPr>
            <a:spLocks noGrp="1"/>
          </p:cNvSpPr>
          <p:nvPr>
            <p:ph type="dt" sz="half" idx="10"/>
          </p:nvPr>
        </p:nvSpPr>
        <p:spPr/>
        <p:txBody>
          <a:bodyPr/>
          <a:lstStyle/>
          <a:p>
            <a:fld id="{58E69EE7-A008-42DD-9225-5C0ACCA3CB77}" type="datetimeFigureOut">
              <a:rPr lang="en-US" smtClean="0"/>
              <a:t>8/29/2024</a:t>
            </a:fld>
            <a:endParaRPr lang="en-US"/>
          </a:p>
        </p:txBody>
      </p:sp>
      <p:sp>
        <p:nvSpPr>
          <p:cNvPr id="6" name="Footer Placeholder 5">
            <a:extLst>
              <a:ext uri="{FF2B5EF4-FFF2-40B4-BE49-F238E27FC236}">
                <a16:creationId xmlns:a16="http://schemas.microsoft.com/office/drawing/2014/main" id="{81432AAF-34AC-40AF-928E-F6E446A500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E2EB88-EC08-9ADA-055B-0B27ED1BF638}"/>
              </a:ext>
            </a:extLst>
          </p:cNvPr>
          <p:cNvSpPr>
            <a:spLocks noGrp="1"/>
          </p:cNvSpPr>
          <p:nvPr>
            <p:ph type="sldNum" sz="quarter" idx="12"/>
          </p:nvPr>
        </p:nvSpPr>
        <p:spPr/>
        <p:txBody>
          <a:bodyPr/>
          <a:lstStyle/>
          <a:p>
            <a:fld id="{0580F5E1-047C-46DB-8930-0C3444BC698A}" type="slidenum">
              <a:rPr lang="en-US" smtClean="0"/>
              <a:t>‹#›</a:t>
            </a:fld>
            <a:endParaRPr lang="en-US"/>
          </a:p>
        </p:txBody>
      </p:sp>
    </p:spTree>
    <p:extLst>
      <p:ext uri="{BB962C8B-B14F-4D97-AF65-F5344CB8AC3E}">
        <p14:creationId xmlns:p14="http://schemas.microsoft.com/office/powerpoint/2010/main" val="3256277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657E-B67F-F7AF-7805-4AFE103BB280}"/>
              </a:ext>
            </a:extLst>
          </p:cNvPr>
          <p:cNvSpPr>
            <a:spLocks noGrp="1"/>
          </p:cNvSpPr>
          <p:nvPr>
            <p:ph type="title"/>
          </p:nvPr>
        </p:nvSpPr>
        <p:spPr>
          <a:xfrm>
            <a:off x="2128886" y="2810298"/>
            <a:ext cx="9968323" cy="9836044"/>
          </a:xfrm>
        </p:spPr>
        <p:txBody>
          <a:bodyPr anchor="b"/>
          <a:lstStyle>
            <a:lvl1pPr>
              <a:defRPr sz="8112"/>
            </a:lvl1pPr>
          </a:lstStyle>
          <a:p>
            <a:r>
              <a:rPr lang="en-US"/>
              <a:t>Click to edit Master title style</a:t>
            </a:r>
          </a:p>
        </p:txBody>
      </p:sp>
      <p:sp>
        <p:nvSpPr>
          <p:cNvPr id="3" name="Picture Placeholder 2">
            <a:extLst>
              <a:ext uri="{FF2B5EF4-FFF2-40B4-BE49-F238E27FC236}">
                <a16:creationId xmlns:a16="http://schemas.microsoft.com/office/drawing/2014/main" id="{450EFAAF-2DEA-DBD0-AFC4-4AF38341F55F}"/>
              </a:ext>
            </a:extLst>
          </p:cNvPr>
          <p:cNvSpPr>
            <a:spLocks noGrp="1"/>
          </p:cNvSpPr>
          <p:nvPr>
            <p:ph type="pic" idx="1"/>
          </p:nvPr>
        </p:nvSpPr>
        <p:spPr>
          <a:xfrm>
            <a:off x="13139517" y="6069467"/>
            <a:ext cx="15646688" cy="29957000"/>
          </a:xfrm>
        </p:spPr>
        <p:txBody>
          <a:bodyPr/>
          <a:lstStyle>
            <a:lvl1pPr marL="0" indent="0">
              <a:buNone/>
              <a:defRPr sz="8112"/>
            </a:lvl1pPr>
            <a:lvl2pPr marL="1159002" indent="0">
              <a:buNone/>
              <a:defRPr sz="7098"/>
            </a:lvl2pPr>
            <a:lvl3pPr marL="2318004" indent="0">
              <a:buNone/>
              <a:defRPr sz="6084"/>
            </a:lvl3pPr>
            <a:lvl4pPr marL="3477006" indent="0">
              <a:buNone/>
              <a:defRPr sz="5070"/>
            </a:lvl4pPr>
            <a:lvl5pPr marL="4636008" indent="0">
              <a:buNone/>
              <a:defRPr sz="5070"/>
            </a:lvl5pPr>
            <a:lvl6pPr marL="5795010" indent="0">
              <a:buNone/>
              <a:defRPr sz="5070"/>
            </a:lvl6pPr>
            <a:lvl7pPr marL="6954012" indent="0">
              <a:buNone/>
              <a:defRPr sz="5070"/>
            </a:lvl7pPr>
            <a:lvl8pPr marL="8113014" indent="0">
              <a:buNone/>
              <a:defRPr sz="5070"/>
            </a:lvl8pPr>
            <a:lvl9pPr marL="9272016" indent="0">
              <a:buNone/>
              <a:defRPr sz="5070"/>
            </a:lvl9pPr>
          </a:lstStyle>
          <a:p>
            <a:endParaRPr lang="en-US"/>
          </a:p>
        </p:txBody>
      </p:sp>
      <p:sp>
        <p:nvSpPr>
          <p:cNvPr id="4" name="Text Placeholder 3">
            <a:extLst>
              <a:ext uri="{FF2B5EF4-FFF2-40B4-BE49-F238E27FC236}">
                <a16:creationId xmlns:a16="http://schemas.microsoft.com/office/drawing/2014/main" id="{783547BD-432A-DBB5-09B8-207AFFE0AC21}"/>
              </a:ext>
            </a:extLst>
          </p:cNvPr>
          <p:cNvSpPr>
            <a:spLocks noGrp="1"/>
          </p:cNvSpPr>
          <p:nvPr>
            <p:ph type="body" sz="half" idx="2"/>
          </p:nvPr>
        </p:nvSpPr>
        <p:spPr>
          <a:xfrm>
            <a:off x="2128886" y="12646342"/>
            <a:ext cx="9968323" cy="23428914"/>
          </a:xfrm>
        </p:spPr>
        <p:txBody>
          <a:bodyPr/>
          <a:lstStyle>
            <a:lvl1pPr marL="0" indent="0">
              <a:buNone/>
              <a:defRPr sz="4056"/>
            </a:lvl1pPr>
            <a:lvl2pPr marL="1159002" indent="0">
              <a:buNone/>
              <a:defRPr sz="3549"/>
            </a:lvl2pPr>
            <a:lvl3pPr marL="2318004" indent="0">
              <a:buNone/>
              <a:defRPr sz="3042"/>
            </a:lvl3pPr>
            <a:lvl4pPr marL="3477006" indent="0">
              <a:buNone/>
              <a:defRPr sz="2535"/>
            </a:lvl4pPr>
            <a:lvl5pPr marL="4636008" indent="0">
              <a:buNone/>
              <a:defRPr sz="2535"/>
            </a:lvl5pPr>
            <a:lvl6pPr marL="5795010" indent="0">
              <a:buNone/>
              <a:defRPr sz="2535"/>
            </a:lvl6pPr>
            <a:lvl7pPr marL="6954012" indent="0">
              <a:buNone/>
              <a:defRPr sz="2535"/>
            </a:lvl7pPr>
            <a:lvl8pPr marL="8113014" indent="0">
              <a:buNone/>
              <a:defRPr sz="2535"/>
            </a:lvl8pPr>
            <a:lvl9pPr marL="9272016" indent="0">
              <a:buNone/>
              <a:defRPr sz="2535"/>
            </a:lvl9pPr>
          </a:lstStyle>
          <a:p>
            <a:pPr lvl="0"/>
            <a:r>
              <a:rPr lang="en-US"/>
              <a:t>Click to edit Master text styles</a:t>
            </a:r>
          </a:p>
        </p:txBody>
      </p:sp>
      <p:sp>
        <p:nvSpPr>
          <p:cNvPr id="5" name="Date Placeholder 4">
            <a:extLst>
              <a:ext uri="{FF2B5EF4-FFF2-40B4-BE49-F238E27FC236}">
                <a16:creationId xmlns:a16="http://schemas.microsoft.com/office/drawing/2014/main" id="{DA7AC3C4-70D8-7F59-D1FD-4F8BAAEA4DD3}"/>
              </a:ext>
            </a:extLst>
          </p:cNvPr>
          <p:cNvSpPr>
            <a:spLocks noGrp="1"/>
          </p:cNvSpPr>
          <p:nvPr>
            <p:ph type="dt" sz="half" idx="10"/>
          </p:nvPr>
        </p:nvSpPr>
        <p:spPr/>
        <p:txBody>
          <a:bodyPr/>
          <a:lstStyle/>
          <a:p>
            <a:fld id="{58E69EE7-A008-42DD-9225-5C0ACCA3CB77}" type="datetimeFigureOut">
              <a:rPr lang="en-US" smtClean="0"/>
              <a:t>8/29/2024</a:t>
            </a:fld>
            <a:endParaRPr lang="en-US"/>
          </a:p>
        </p:txBody>
      </p:sp>
      <p:sp>
        <p:nvSpPr>
          <p:cNvPr id="6" name="Footer Placeholder 5">
            <a:extLst>
              <a:ext uri="{FF2B5EF4-FFF2-40B4-BE49-F238E27FC236}">
                <a16:creationId xmlns:a16="http://schemas.microsoft.com/office/drawing/2014/main" id="{121181F5-9416-6D82-80DD-BDD723FF8E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82EED2-78C8-EB8E-2189-3587FFAF0F98}"/>
              </a:ext>
            </a:extLst>
          </p:cNvPr>
          <p:cNvSpPr>
            <a:spLocks noGrp="1"/>
          </p:cNvSpPr>
          <p:nvPr>
            <p:ph type="sldNum" sz="quarter" idx="12"/>
          </p:nvPr>
        </p:nvSpPr>
        <p:spPr/>
        <p:txBody>
          <a:bodyPr/>
          <a:lstStyle/>
          <a:p>
            <a:fld id="{0580F5E1-047C-46DB-8930-0C3444BC698A}" type="slidenum">
              <a:rPr lang="en-US" smtClean="0"/>
              <a:t>‹#›</a:t>
            </a:fld>
            <a:endParaRPr lang="en-US"/>
          </a:p>
        </p:txBody>
      </p:sp>
    </p:spTree>
    <p:extLst>
      <p:ext uri="{BB962C8B-B14F-4D97-AF65-F5344CB8AC3E}">
        <p14:creationId xmlns:p14="http://schemas.microsoft.com/office/powerpoint/2010/main" val="4029264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83B61-B7D8-7440-7DD4-BD79079DB6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13669D-7473-5BD4-7674-EA095A76D0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D2437F-1F5D-7847-B4B3-B253A2B977FF}"/>
              </a:ext>
            </a:extLst>
          </p:cNvPr>
          <p:cNvSpPr>
            <a:spLocks noGrp="1"/>
          </p:cNvSpPr>
          <p:nvPr>
            <p:ph type="dt" sz="half" idx="10"/>
          </p:nvPr>
        </p:nvSpPr>
        <p:spPr/>
        <p:txBody>
          <a:bodyPr/>
          <a:lstStyle/>
          <a:p>
            <a:fld id="{58E69EE7-A008-42DD-9225-5C0ACCA3CB77}" type="datetimeFigureOut">
              <a:rPr lang="en-US" smtClean="0"/>
              <a:t>8/29/2024</a:t>
            </a:fld>
            <a:endParaRPr lang="en-US"/>
          </a:p>
        </p:txBody>
      </p:sp>
      <p:sp>
        <p:nvSpPr>
          <p:cNvPr id="5" name="Footer Placeholder 4">
            <a:extLst>
              <a:ext uri="{FF2B5EF4-FFF2-40B4-BE49-F238E27FC236}">
                <a16:creationId xmlns:a16="http://schemas.microsoft.com/office/drawing/2014/main" id="{3C1BBE5E-1DC2-C3D1-D87E-B1D093EF31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344DF-185C-31B4-424A-72B1BEE0B566}"/>
              </a:ext>
            </a:extLst>
          </p:cNvPr>
          <p:cNvSpPr>
            <a:spLocks noGrp="1"/>
          </p:cNvSpPr>
          <p:nvPr>
            <p:ph type="sldNum" sz="quarter" idx="12"/>
          </p:nvPr>
        </p:nvSpPr>
        <p:spPr/>
        <p:txBody>
          <a:bodyPr/>
          <a:lstStyle/>
          <a:p>
            <a:fld id="{0580F5E1-047C-46DB-8930-0C3444BC698A}" type="slidenum">
              <a:rPr lang="en-US" smtClean="0"/>
              <a:t>‹#›</a:t>
            </a:fld>
            <a:endParaRPr lang="en-US"/>
          </a:p>
        </p:txBody>
      </p:sp>
    </p:spTree>
    <p:extLst>
      <p:ext uri="{BB962C8B-B14F-4D97-AF65-F5344CB8AC3E}">
        <p14:creationId xmlns:p14="http://schemas.microsoft.com/office/powerpoint/2010/main" val="3516551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9F1FED-DF86-AC67-E752-F042A070AA01}"/>
              </a:ext>
            </a:extLst>
          </p:cNvPr>
          <p:cNvSpPr>
            <a:spLocks noGrp="1"/>
          </p:cNvSpPr>
          <p:nvPr>
            <p:ph type="title" orient="vert"/>
          </p:nvPr>
        </p:nvSpPr>
        <p:spPr>
          <a:xfrm>
            <a:off x="22117849" y="2244335"/>
            <a:ext cx="6664330" cy="3572396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12837D-FD21-3D1D-615F-5FA4E87A7081}"/>
              </a:ext>
            </a:extLst>
          </p:cNvPr>
          <p:cNvSpPr>
            <a:spLocks noGrp="1"/>
          </p:cNvSpPr>
          <p:nvPr>
            <p:ph type="body" orient="vert" idx="1"/>
          </p:nvPr>
        </p:nvSpPr>
        <p:spPr>
          <a:xfrm>
            <a:off x="2124859" y="2244335"/>
            <a:ext cx="19606652" cy="357239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B16660-B325-BAB5-5139-5355FB3346A7}"/>
              </a:ext>
            </a:extLst>
          </p:cNvPr>
          <p:cNvSpPr>
            <a:spLocks noGrp="1"/>
          </p:cNvSpPr>
          <p:nvPr>
            <p:ph type="dt" sz="half" idx="10"/>
          </p:nvPr>
        </p:nvSpPr>
        <p:spPr/>
        <p:txBody>
          <a:bodyPr/>
          <a:lstStyle/>
          <a:p>
            <a:fld id="{58E69EE7-A008-42DD-9225-5C0ACCA3CB77}" type="datetimeFigureOut">
              <a:rPr lang="en-US" smtClean="0"/>
              <a:t>8/29/2024</a:t>
            </a:fld>
            <a:endParaRPr lang="en-US"/>
          </a:p>
        </p:txBody>
      </p:sp>
      <p:sp>
        <p:nvSpPr>
          <p:cNvPr id="5" name="Footer Placeholder 4">
            <a:extLst>
              <a:ext uri="{FF2B5EF4-FFF2-40B4-BE49-F238E27FC236}">
                <a16:creationId xmlns:a16="http://schemas.microsoft.com/office/drawing/2014/main" id="{2D56B3A4-641D-8A36-FE07-67796FB81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0491A3-8BE0-0071-0CF9-7CD7126BAD75}"/>
              </a:ext>
            </a:extLst>
          </p:cNvPr>
          <p:cNvSpPr>
            <a:spLocks noGrp="1"/>
          </p:cNvSpPr>
          <p:nvPr>
            <p:ph type="sldNum" sz="quarter" idx="12"/>
          </p:nvPr>
        </p:nvSpPr>
        <p:spPr/>
        <p:txBody>
          <a:bodyPr/>
          <a:lstStyle/>
          <a:p>
            <a:fld id="{0580F5E1-047C-46DB-8930-0C3444BC698A}" type="slidenum">
              <a:rPr lang="en-US" smtClean="0"/>
              <a:t>‹#›</a:t>
            </a:fld>
            <a:endParaRPr lang="en-US"/>
          </a:p>
        </p:txBody>
      </p:sp>
    </p:spTree>
    <p:extLst>
      <p:ext uri="{BB962C8B-B14F-4D97-AF65-F5344CB8AC3E}">
        <p14:creationId xmlns:p14="http://schemas.microsoft.com/office/powerpoint/2010/main" val="3606335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4CC0C1-5080-F7A2-D67F-34C9182226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50"/>
          <a:stretch/>
        </p:blipFill>
        <p:spPr>
          <a:xfrm>
            <a:off x="0" y="1"/>
            <a:ext cx="30907038" cy="42154474"/>
          </a:xfrm>
          <a:prstGeom prst="rect">
            <a:avLst/>
          </a:prstGeom>
        </p:spPr>
      </p:pic>
      <p:sp>
        <p:nvSpPr>
          <p:cNvPr id="12" name="Picture Placeholder 11">
            <a:extLst>
              <a:ext uri="{FF2B5EF4-FFF2-40B4-BE49-F238E27FC236}">
                <a16:creationId xmlns:a16="http://schemas.microsoft.com/office/drawing/2014/main" id="{F5E6397C-5295-85A8-5E40-12CAF9D8245A}"/>
              </a:ext>
            </a:extLst>
          </p:cNvPr>
          <p:cNvSpPr>
            <a:spLocks noGrp="1"/>
          </p:cNvSpPr>
          <p:nvPr>
            <p:ph type="pic" sz="quarter" idx="10"/>
          </p:nvPr>
        </p:nvSpPr>
        <p:spPr>
          <a:xfrm>
            <a:off x="14356239" y="3835083"/>
            <a:ext cx="2194560" cy="265176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3" name="Picture Placeholder 11">
            <a:extLst>
              <a:ext uri="{FF2B5EF4-FFF2-40B4-BE49-F238E27FC236}">
                <a16:creationId xmlns:a16="http://schemas.microsoft.com/office/drawing/2014/main" id="{10FE7F41-F7C3-60A1-CBB4-C1EE62D59ED8}"/>
              </a:ext>
            </a:extLst>
          </p:cNvPr>
          <p:cNvSpPr>
            <a:spLocks noGrp="1"/>
          </p:cNvSpPr>
          <p:nvPr>
            <p:ph type="pic" sz="quarter" idx="73"/>
          </p:nvPr>
        </p:nvSpPr>
        <p:spPr>
          <a:xfrm>
            <a:off x="7912790" y="7326550"/>
            <a:ext cx="2194560" cy="265176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4" name="Picture Placeholder 11">
            <a:extLst>
              <a:ext uri="{FF2B5EF4-FFF2-40B4-BE49-F238E27FC236}">
                <a16:creationId xmlns:a16="http://schemas.microsoft.com/office/drawing/2014/main" id="{F6BB128D-4577-CB32-90B4-76FB27DBE9AA}"/>
              </a:ext>
            </a:extLst>
          </p:cNvPr>
          <p:cNvSpPr>
            <a:spLocks noGrp="1"/>
          </p:cNvSpPr>
          <p:nvPr>
            <p:ph type="pic" sz="quarter" idx="74"/>
          </p:nvPr>
        </p:nvSpPr>
        <p:spPr>
          <a:xfrm>
            <a:off x="20672690" y="7326550"/>
            <a:ext cx="2194560" cy="265176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 name="Picture Placeholder 11">
            <a:extLst>
              <a:ext uri="{FF2B5EF4-FFF2-40B4-BE49-F238E27FC236}">
                <a16:creationId xmlns:a16="http://schemas.microsoft.com/office/drawing/2014/main" id="{B9C850FE-9C68-49BE-9C6C-617717EB8B49}"/>
              </a:ext>
            </a:extLst>
          </p:cNvPr>
          <p:cNvSpPr>
            <a:spLocks noGrp="1"/>
          </p:cNvSpPr>
          <p:nvPr>
            <p:ph type="pic" sz="quarter" idx="75"/>
          </p:nvPr>
        </p:nvSpPr>
        <p:spPr>
          <a:xfrm>
            <a:off x="5205150" y="11546523"/>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 name="Picture Placeholder 11">
            <a:extLst>
              <a:ext uri="{FF2B5EF4-FFF2-40B4-BE49-F238E27FC236}">
                <a16:creationId xmlns:a16="http://schemas.microsoft.com/office/drawing/2014/main" id="{4EFC2CEB-D4B7-BBE8-D5BA-E98CF8EFDA49}"/>
              </a:ext>
            </a:extLst>
          </p:cNvPr>
          <p:cNvSpPr>
            <a:spLocks noGrp="1"/>
          </p:cNvSpPr>
          <p:nvPr>
            <p:ph type="pic" sz="quarter" idx="76"/>
          </p:nvPr>
        </p:nvSpPr>
        <p:spPr>
          <a:xfrm>
            <a:off x="10691550" y="11546523"/>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7" name="Picture Placeholder 11">
            <a:extLst>
              <a:ext uri="{FF2B5EF4-FFF2-40B4-BE49-F238E27FC236}">
                <a16:creationId xmlns:a16="http://schemas.microsoft.com/office/drawing/2014/main" id="{CCB3280B-9376-0599-6BD7-ED217CADB7C2}"/>
              </a:ext>
            </a:extLst>
          </p:cNvPr>
          <p:cNvSpPr>
            <a:spLocks noGrp="1"/>
          </p:cNvSpPr>
          <p:nvPr>
            <p:ph type="pic" sz="quarter" idx="77"/>
          </p:nvPr>
        </p:nvSpPr>
        <p:spPr>
          <a:xfrm>
            <a:off x="18616350" y="11546523"/>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9" name="Picture Placeholder 11">
            <a:extLst>
              <a:ext uri="{FF2B5EF4-FFF2-40B4-BE49-F238E27FC236}">
                <a16:creationId xmlns:a16="http://schemas.microsoft.com/office/drawing/2014/main" id="{EACA3A3C-7961-34AE-A9A2-3EF5E531D383}"/>
              </a:ext>
            </a:extLst>
          </p:cNvPr>
          <p:cNvSpPr>
            <a:spLocks noGrp="1"/>
          </p:cNvSpPr>
          <p:nvPr>
            <p:ph type="pic" sz="quarter" idx="78"/>
          </p:nvPr>
        </p:nvSpPr>
        <p:spPr>
          <a:xfrm>
            <a:off x="23750998" y="11546523"/>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10" name="Picture Placeholder 11">
            <a:extLst>
              <a:ext uri="{FF2B5EF4-FFF2-40B4-BE49-F238E27FC236}">
                <a16:creationId xmlns:a16="http://schemas.microsoft.com/office/drawing/2014/main" id="{DAC77302-8448-CC0D-5A28-68233F94AF33}"/>
              </a:ext>
            </a:extLst>
          </p:cNvPr>
          <p:cNvSpPr>
            <a:spLocks noGrp="1"/>
          </p:cNvSpPr>
          <p:nvPr>
            <p:ph type="pic" sz="quarter" idx="79"/>
          </p:nvPr>
        </p:nvSpPr>
        <p:spPr>
          <a:xfrm>
            <a:off x="1146969" y="357476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11" name="Picture Placeholder 11">
            <a:extLst>
              <a:ext uri="{FF2B5EF4-FFF2-40B4-BE49-F238E27FC236}">
                <a16:creationId xmlns:a16="http://schemas.microsoft.com/office/drawing/2014/main" id="{7D547810-0617-1663-2C1E-024894EF1E7C}"/>
              </a:ext>
            </a:extLst>
          </p:cNvPr>
          <p:cNvSpPr>
            <a:spLocks noGrp="1"/>
          </p:cNvSpPr>
          <p:nvPr>
            <p:ph type="pic" sz="quarter" idx="80"/>
          </p:nvPr>
        </p:nvSpPr>
        <p:spPr>
          <a:xfrm>
            <a:off x="1299369" y="359000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13" name="Picture Placeholder 11">
            <a:extLst>
              <a:ext uri="{FF2B5EF4-FFF2-40B4-BE49-F238E27FC236}">
                <a16:creationId xmlns:a16="http://schemas.microsoft.com/office/drawing/2014/main" id="{FBD4B4D6-8A1B-A772-87BE-B31679AD9351}"/>
              </a:ext>
            </a:extLst>
          </p:cNvPr>
          <p:cNvSpPr>
            <a:spLocks noGrp="1"/>
          </p:cNvSpPr>
          <p:nvPr>
            <p:ph type="pic" sz="quarter" idx="81"/>
          </p:nvPr>
        </p:nvSpPr>
        <p:spPr>
          <a:xfrm>
            <a:off x="1451769" y="360524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48" name="Picture Placeholder 11">
            <a:extLst>
              <a:ext uri="{FF2B5EF4-FFF2-40B4-BE49-F238E27FC236}">
                <a16:creationId xmlns:a16="http://schemas.microsoft.com/office/drawing/2014/main" id="{EAFB7C22-93EC-6C5B-51A3-583C253627EF}"/>
              </a:ext>
            </a:extLst>
          </p:cNvPr>
          <p:cNvSpPr>
            <a:spLocks noGrp="1"/>
          </p:cNvSpPr>
          <p:nvPr>
            <p:ph type="pic" sz="quarter" idx="82"/>
          </p:nvPr>
        </p:nvSpPr>
        <p:spPr>
          <a:xfrm>
            <a:off x="1604169" y="362048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49" name="Picture Placeholder 11">
            <a:extLst>
              <a:ext uri="{FF2B5EF4-FFF2-40B4-BE49-F238E27FC236}">
                <a16:creationId xmlns:a16="http://schemas.microsoft.com/office/drawing/2014/main" id="{2FBFBCD9-7494-42B5-396E-EF754436E5BF}"/>
              </a:ext>
            </a:extLst>
          </p:cNvPr>
          <p:cNvSpPr>
            <a:spLocks noGrp="1"/>
          </p:cNvSpPr>
          <p:nvPr>
            <p:ph type="pic" sz="quarter" idx="83"/>
          </p:nvPr>
        </p:nvSpPr>
        <p:spPr>
          <a:xfrm>
            <a:off x="1756569" y="363572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0" name="Picture Placeholder 11">
            <a:extLst>
              <a:ext uri="{FF2B5EF4-FFF2-40B4-BE49-F238E27FC236}">
                <a16:creationId xmlns:a16="http://schemas.microsoft.com/office/drawing/2014/main" id="{44992723-47A5-6022-DDB5-A32B598F7770}"/>
              </a:ext>
            </a:extLst>
          </p:cNvPr>
          <p:cNvSpPr>
            <a:spLocks noGrp="1"/>
          </p:cNvSpPr>
          <p:nvPr>
            <p:ph type="pic" sz="quarter" idx="84"/>
          </p:nvPr>
        </p:nvSpPr>
        <p:spPr>
          <a:xfrm>
            <a:off x="1908969" y="365096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1" name="Picture Placeholder 11">
            <a:extLst>
              <a:ext uri="{FF2B5EF4-FFF2-40B4-BE49-F238E27FC236}">
                <a16:creationId xmlns:a16="http://schemas.microsoft.com/office/drawing/2014/main" id="{79769F3C-5A3F-CA12-A754-217F8F6ADB0E}"/>
              </a:ext>
            </a:extLst>
          </p:cNvPr>
          <p:cNvSpPr>
            <a:spLocks noGrp="1"/>
          </p:cNvSpPr>
          <p:nvPr>
            <p:ph type="pic" sz="quarter" idx="85"/>
          </p:nvPr>
        </p:nvSpPr>
        <p:spPr>
          <a:xfrm>
            <a:off x="2061369" y="366620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2" name="Picture Placeholder 11">
            <a:extLst>
              <a:ext uri="{FF2B5EF4-FFF2-40B4-BE49-F238E27FC236}">
                <a16:creationId xmlns:a16="http://schemas.microsoft.com/office/drawing/2014/main" id="{CC799D46-1311-B0DB-4701-AF3873CB5ED7}"/>
              </a:ext>
            </a:extLst>
          </p:cNvPr>
          <p:cNvSpPr>
            <a:spLocks noGrp="1"/>
          </p:cNvSpPr>
          <p:nvPr>
            <p:ph type="pic" sz="quarter" idx="86"/>
          </p:nvPr>
        </p:nvSpPr>
        <p:spPr>
          <a:xfrm>
            <a:off x="2213769" y="368144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3" name="Picture Placeholder 11">
            <a:extLst>
              <a:ext uri="{FF2B5EF4-FFF2-40B4-BE49-F238E27FC236}">
                <a16:creationId xmlns:a16="http://schemas.microsoft.com/office/drawing/2014/main" id="{F7CE5111-659A-059C-7E10-C648B7494070}"/>
              </a:ext>
            </a:extLst>
          </p:cNvPr>
          <p:cNvSpPr>
            <a:spLocks noGrp="1"/>
          </p:cNvSpPr>
          <p:nvPr>
            <p:ph type="pic" sz="quarter" idx="87"/>
          </p:nvPr>
        </p:nvSpPr>
        <p:spPr>
          <a:xfrm>
            <a:off x="2366169" y="369668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4" name="Picture Placeholder 11">
            <a:extLst>
              <a:ext uri="{FF2B5EF4-FFF2-40B4-BE49-F238E27FC236}">
                <a16:creationId xmlns:a16="http://schemas.microsoft.com/office/drawing/2014/main" id="{4BE99B73-0C02-ED85-1DFF-34C74164D9E6}"/>
              </a:ext>
            </a:extLst>
          </p:cNvPr>
          <p:cNvSpPr>
            <a:spLocks noGrp="1"/>
          </p:cNvSpPr>
          <p:nvPr>
            <p:ph type="pic" sz="quarter" idx="88"/>
          </p:nvPr>
        </p:nvSpPr>
        <p:spPr>
          <a:xfrm>
            <a:off x="2518569" y="371192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5" name="Picture Placeholder 11">
            <a:extLst>
              <a:ext uri="{FF2B5EF4-FFF2-40B4-BE49-F238E27FC236}">
                <a16:creationId xmlns:a16="http://schemas.microsoft.com/office/drawing/2014/main" id="{916DDA5F-C035-D4C1-5DB2-9E0437404AFF}"/>
              </a:ext>
            </a:extLst>
          </p:cNvPr>
          <p:cNvSpPr>
            <a:spLocks noGrp="1"/>
          </p:cNvSpPr>
          <p:nvPr>
            <p:ph type="pic" sz="quarter" idx="89"/>
          </p:nvPr>
        </p:nvSpPr>
        <p:spPr>
          <a:xfrm>
            <a:off x="2670969" y="372716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6" name="Picture Placeholder 11">
            <a:extLst>
              <a:ext uri="{FF2B5EF4-FFF2-40B4-BE49-F238E27FC236}">
                <a16:creationId xmlns:a16="http://schemas.microsoft.com/office/drawing/2014/main" id="{D0E07809-75BE-7F82-1A36-9134334BACCF}"/>
              </a:ext>
            </a:extLst>
          </p:cNvPr>
          <p:cNvSpPr>
            <a:spLocks noGrp="1"/>
          </p:cNvSpPr>
          <p:nvPr>
            <p:ph type="pic" sz="quarter" idx="90"/>
          </p:nvPr>
        </p:nvSpPr>
        <p:spPr>
          <a:xfrm>
            <a:off x="2823369" y="374240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7" name="Picture Placeholder 11">
            <a:extLst>
              <a:ext uri="{FF2B5EF4-FFF2-40B4-BE49-F238E27FC236}">
                <a16:creationId xmlns:a16="http://schemas.microsoft.com/office/drawing/2014/main" id="{BE98DB23-4DD9-C0BD-76FE-7BAD90F1FACB}"/>
              </a:ext>
            </a:extLst>
          </p:cNvPr>
          <p:cNvSpPr>
            <a:spLocks noGrp="1"/>
          </p:cNvSpPr>
          <p:nvPr>
            <p:ph type="pic" sz="quarter" idx="91"/>
          </p:nvPr>
        </p:nvSpPr>
        <p:spPr>
          <a:xfrm>
            <a:off x="2975769" y="375764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8" name="Picture Placeholder 11">
            <a:extLst>
              <a:ext uri="{FF2B5EF4-FFF2-40B4-BE49-F238E27FC236}">
                <a16:creationId xmlns:a16="http://schemas.microsoft.com/office/drawing/2014/main" id="{26A9F7D4-D2B4-9279-E67A-0F952E5749E7}"/>
              </a:ext>
            </a:extLst>
          </p:cNvPr>
          <p:cNvSpPr>
            <a:spLocks noGrp="1"/>
          </p:cNvSpPr>
          <p:nvPr>
            <p:ph type="pic" sz="quarter" idx="92"/>
          </p:nvPr>
        </p:nvSpPr>
        <p:spPr>
          <a:xfrm>
            <a:off x="3128169" y="377288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9" name="Picture Placeholder 11">
            <a:extLst>
              <a:ext uri="{FF2B5EF4-FFF2-40B4-BE49-F238E27FC236}">
                <a16:creationId xmlns:a16="http://schemas.microsoft.com/office/drawing/2014/main" id="{B9D7F6E5-118E-0E00-2319-E36E9168BEFC}"/>
              </a:ext>
            </a:extLst>
          </p:cNvPr>
          <p:cNvSpPr>
            <a:spLocks noGrp="1"/>
          </p:cNvSpPr>
          <p:nvPr>
            <p:ph type="pic" sz="quarter" idx="93"/>
          </p:nvPr>
        </p:nvSpPr>
        <p:spPr>
          <a:xfrm>
            <a:off x="3280569" y="378812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0" name="Picture Placeholder 11">
            <a:extLst>
              <a:ext uri="{FF2B5EF4-FFF2-40B4-BE49-F238E27FC236}">
                <a16:creationId xmlns:a16="http://schemas.microsoft.com/office/drawing/2014/main" id="{00199CE3-D76D-1B7A-3B3B-3D95329C8FD9}"/>
              </a:ext>
            </a:extLst>
          </p:cNvPr>
          <p:cNvSpPr>
            <a:spLocks noGrp="1"/>
          </p:cNvSpPr>
          <p:nvPr>
            <p:ph type="pic" sz="quarter" idx="94"/>
          </p:nvPr>
        </p:nvSpPr>
        <p:spPr>
          <a:xfrm>
            <a:off x="3432969" y="380336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1" name="Picture Placeholder 11">
            <a:extLst>
              <a:ext uri="{FF2B5EF4-FFF2-40B4-BE49-F238E27FC236}">
                <a16:creationId xmlns:a16="http://schemas.microsoft.com/office/drawing/2014/main" id="{1FE7804F-7D2D-65F0-43A0-048B14C65AB1}"/>
              </a:ext>
            </a:extLst>
          </p:cNvPr>
          <p:cNvSpPr>
            <a:spLocks noGrp="1"/>
          </p:cNvSpPr>
          <p:nvPr>
            <p:ph type="pic" sz="quarter" idx="95"/>
          </p:nvPr>
        </p:nvSpPr>
        <p:spPr>
          <a:xfrm>
            <a:off x="3585369" y="381860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2" name="Picture Placeholder 11">
            <a:extLst>
              <a:ext uri="{FF2B5EF4-FFF2-40B4-BE49-F238E27FC236}">
                <a16:creationId xmlns:a16="http://schemas.microsoft.com/office/drawing/2014/main" id="{CCE84C90-90CF-1BCB-738A-70C9663DE9CD}"/>
              </a:ext>
            </a:extLst>
          </p:cNvPr>
          <p:cNvSpPr>
            <a:spLocks noGrp="1"/>
          </p:cNvSpPr>
          <p:nvPr>
            <p:ph type="pic" sz="quarter" idx="96"/>
          </p:nvPr>
        </p:nvSpPr>
        <p:spPr>
          <a:xfrm>
            <a:off x="3737769" y="383384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3" name="Picture Placeholder 11">
            <a:extLst>
              <a:ext uri="{FF2B5EF4-FFF2-40B4-BE49-F238E27FC236}">
                <a16:creationId xmlns:a16="http://schemas.microsoft.com/office/drawing/2014/main" id="{C1E12DD5-978F-0590-7E48-135B0338CC80}"/>
              </a:ext>
            </a:extLst>
          </p:cNvPr>
          <p:cNvSpPr>
            <a:spLocks noGrp="1"/>
          </p:cNvSpPr>
          <p:nvPr>
            <p:ph type="pic" sz="quarter" idx="97"/>
          </p:nvPr>
        </p:nvSpPr>
        <p:spPr>
          <a:xfrm>
            <a:off x="3890169" y="384908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4" name="Picture Placeholder 11">
            <a:extLst>
              <a:ext uri="{FF2B5EF4-FFF2-40B4-BE49-F238E27FC236}">
                <a16:creationId xmlns:a16="http://schemas.microsoft.com/office/drawing/2014/main" id="{CCCBF1ED-5C5B-3BA8-C338-1C54D6F3A8FD}"/>
              </a:ext>
            </a:extLst>
          </p:cNvPr>
          <p:cNvSpPr>
            <a:spLocks noGrp="1"/>
          </p:cNvSpPr>
          <p:nvPr>
            <p:ph type="pic" sz="quarter" idx="98"/>
          </p:nvPr>
        </p:nvSpPr>
        <p:spPr>
          <a:xfrm>
            <a:off x="4042569" y="386432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5" name="Picture Placeholder 11">
            <a:extLst>
              <a:ext uri="{FF2B5EF4-FFF2-40B4-BE49-F238E27FC236}">
                <a16:creationId xmlns:a16="http://schemas.microsoft.com/office/drawing/2014/main" id="{985FEAB6-2A82-FAA6-8D5E-33EE21789DFA}"/>
              </a:ext>
            </a:extLst>
          </p:cNvPr>
          <p:cNvSpPr>
            <a:spLocks noGrp="1"/>
          </p:cNvSpPr>
          <p:nvPr>
            <p:ph type="pic" sz="quarter" idx="99"/>
          </p:nvPr>
        </p:nvSpPr>
        <p:spPr>
          <a:xfrm>
            <a:off x="4194969" y="387956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6" name="Picture Placeholder 11">
            <a:extLst>
              <a:ext uri="{FF2B5EF4-FFF2-40B4-BE49-F238E27FC236}">
                <a16:creationId xmlns:a16="http://schemas.microsoft.com/office/drawing/2014/main" id="{E3C29AED-6FF2-DFC0-BB34-6EFD8BECE675}"/>
              </a:ext>
            </a:extLst>
          </p:cNvPr>
          <p:cNvSpPr>
            <a:spLocks noGrp="1"/>
          </p:cNvSpPr>
          <p:nvPr>
            <p:ph type="pic" sz="quarter" idx="100"/>
          </p:nvPr>
        </p:nvSpPr>
        <p:spPr>
          <a:xfrm>
            <a:off x="4347369" y="389480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7" name="Picture Placeholder 11">
            <a:extLst>
              <a:ext uri="{FF2B5EF4-FFF2-40B4-BE49-F238E27FC236}">
                <a16:creationId xmlns:a16="http://schemas.microsoft.com/office/drawing/2014/main" id="{7BB3867B-9C9F-31EA-3B32-E748933E57C6}"/>
              </a:ext>
            </a:extLst>
          </p:cNvPr>
          <p:cNvSpPr>
            <a:spLocks noGrp="1"/>
          </p:cNvSpPr>
          <p:nvPr>
            <p:ph type="pic" sz="quarter" idx="101"/>
          </p:nvPr>
        </p:nvSpPr>
        <p:spPr>
          <a:xfrm>
            <a:off x="4499769" y="391004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8" name="Picture Placeholder 11">
            <a:extLst>
              <a:ext uri="{FF2B5EF4-FFF2-40B4-BE49-F238E27FC236}">
                <a16:creationId xmlns:a16="http://schemas.microsoft.com/office/drawing/2014/main" id="{030F1728-5349-D99C-32CF-560F8B8EC192}"/>
              </a:ext>
            </a:extLst>
          </p:cNvPr>
          <p:cNvSpPr>
            <a:spLocks noGrp="1"/>
          </p:cNvSpPr>
          <p:nvPr>
            <p:ph type="pic" sz="quarter" idx="102"/>
          </p:nvPr>
        </p:nvSpPr>
        <p:spPr>
          <a:xfrm>
            <a:off x="4652169" y="392528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9" name="Picture Placeholder 11">
            <a:extLst>
              <a:ext uri="{FF2B5EF4-FFF2-40B4-BE49-F238E27FC236}">
                <a16:creationId xmlns:a16="http://schemas.microsoft.com/office/drawing/2014/main" id="{F5495882-3B0A-D047-5868-F227DE0B8DCA}"/>
              </a:ext>
            </a:extLst>
          </p:cNvPr>
          <p:cNvSpPr>
            <a:spLocks noGrp="1"/>
          </p:cNvSpPr>
          <p:nvPr>
            <p:ph type="pic" sz="quarter" idx="103"/>
          </p:nvPr>
        </p:nvSpPr>
        <p:spPr>
          <a:xfrm>
            <a:off x="4804569" y="394052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70" name="Picture Placeholder 11">
            <a:extLst>
              <a:ext uri="{FF2B5EF4-FFF2-40B4-BE49-F238E27FC236}">
                <a16:creationId xmlns:a16="http://schemas.microsoft.com/office/drawing/2014/main" id="{0181DC12-642D-D72C-149D-6284C10F4384}"/>
              </a:ext>
            </a:extLst>
          </p:cNvPr>
          <p:cNvSpPr>
            <a:spLocks noGrp="1"/>
          </p:cNvSpPr>
          <p:nvPr>
            <p:ph type="pic" sz="quarter" idx="104"/>
          </p:nvPr>
        </p:nvSpPr>
        <p:spPr>
          <a:xfrm>
            <a:off x="4956969" y="395576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71" name="Picture Placeholder 11">
            <a:extLst>
              <a:ext uri="{FF2B5EF4-FFF2-40B4-BE49-F238E27FC236}">
                <a16:creationId xmlns:a16="http://schemas.microsoft.com/office/drawing/2014/main" id="{69359874-FF79-BC04-E1A9-31BDDE51A6BB}"/>
              </a:ext>
            </a:extLst>
          </p:cNvPr>
          <p:cNvSpPr>
            <a:spLocks noGrp="1"/>
          </p:cNvSpPr>
          <p:nvPr>
            <p:ph type="pic" sz="quarter" idx="105"/>
          </p:nvPr>
        </p:nvSpPr>
        <p:spPr>
          <a:xfrm>
            <a:off x="5109369" y="397100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72" name="Picture Placeholder 11">
            <a:extLst>
              <a:ext uri="{FF2B5EF4-FFF2-40B4-BE49-F238E27FC236}">
                <a16:creationId xmlns:a16="http://schemas.microsoft.com/office/drawing/2014/main" id="{D6B8A7DE-F10E-FA49-448D-A4DC499DEF29}"/>
              </a:ext>
            </a:extLst>
          </p:cNvPr>
          <p:cNvSpPr>
            <a:spLocks noGrp="1"/>
          </p:cNvSpPr>
          <p:nvPr>
            <p:ph type="pic" sz="quarter" idx="106"/>
          </p:nvPr>
        </p:nvSpPr>
        <p:spPr>
          <a:xfrm>
            <a:off x="5261769" y="398624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73" name="Picture Placeholder 11">
            <a:extLst>
              <a:ext uri="{FF2B5EF4-FFF2-40B4-BE49-F238E27FC236}">
                <a16:creationId xmlns:a16="http://schemas.microsoft.com/office/drawing/2014/main" id="{8B5885EF-9D96-4783-F785-D6F436081E64}"/>
              </a:ext>
            </a:extLst>
          </p:cNvPr>
          <p:cNvSpPr>
            <a:spLocks noGrp="1"/>
          </p:cNvSpPr>
          <p:nvPr>
            <p:ph type="pic" sz="quarter" idx="107"/>
          </p:nvPr>
        </p:nvSpPr>
        <p:spPr>
          <a:xfrm>
            <a:off x="5414169" y="400148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74" name="Picture Placeholder 11">
            <a:extLst>
              <a:ext uri="{FF2B5EF4-FFF2-40B4-BE49-F238E27FC236}">
                <a16:creationId xmlns:a16="http://schemas.microsoft.com/office/drawing/2014/main" id="{4061C5BA-8D0B-EDDB-6B57-87604D7074D4}"/>
              </a:ext>
            </a:extLst>
          </p:cNvPr>
          <p:cNvSpPr>
            <a:spLocks noGrp="1"/>
          </p:cNvSpPr>
          <p:nvPr>
            <p:ph type="pic" sz="quarter" idx="108"/>
          </p:nvPr>
        </p:nvSpPr>
        <p:spPr>
          <a:xfrm>
            <a:off x="5566569" y="401672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770" name="Picture Placeholder 11">
            <a:extLst>
              <a:ext uri="{FF2B5EF4-FFF2-40B4-BE49-F238E27FC236}">
                <a16:creationId xmlns:a16="http://schemas.microsoft.com/office/drawing/2014/main" id="{F26BAB4E-52C9-FEF5-C943-308AD24605EC}"/>
              </a:ext>
            </a:extLst>
          </p:cNvPr>
          <p:cNvSpPr>
            <a:spLocks noGrp="1"/>
          </p:cNvSpPr>
          <p:nvPr>
            <p:ph type="pic" sz="quarter" idx="109"/>
          </p:nvPr>
        </p:nvSpPr>
        <p:spPr>
          <a:xfrm>
            <a:off x="2575878" y="15857002"/>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772" name="Picture Placeholder 11">
            <a:extLst>
              <a:ext uri="{FF2B5EF4-FFF2-40B4-BE49-F238E27FC236}">
                <a16:creationId xmlns:a16="http://schemas.microsoft.com/office/drawing/2014/main" id="{667A8512-D14A-6F22-AC3B-F58E3E96009B}"/>
              </a:ext>
            </a:extLst>
          </p:cNvPr>
          <p:cNvSpPr>
            <a:spLocks noGrp="1"/>
          </p:cNvSpPr>
          <p:nvPr>
            <p:ph type="pic" sz="quarter" idx="111"/>
          </p:nvPr>
        </p:nvSpPr>
        <p:spPr>
          <a:xfrm>
            <a:off x="9408478" y="18739902"/>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773" name="Picture Placeholder 11">
            <a:extLst>
              <a:ext uri="{FF2B5EF4-FFF2-40B4-BE49-F238E27FC236}">
                <a16:creationId xmlns:a16="http://schemas.microsoft.com/office/drawing/2014/main" id="{00A71530-28F4-F4D3-70A3-8332ED034B99}"/>
              </a:ext>
            </a:extLst>
          </p:cNvPr>
          <p:cNvSpPr>
            <a:spLocks noGrp="1"/>
          </p:cNvSpPr>
          <p:nvPr>
            <p:ph type="pic" sz="quarter" idx="112"/>
          </p:nvPr>
        </p:nvSpPr>
        <p:spPr>
          <a:xfrm>
            <a:off x="11941969" y="18739902"/>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774" name="Picture Placeholder 11">
            <a:extLst>
              <a:ext uri="{FF2B5EF4-FFF2-40B4-BE49-F238E27FC236}">
                <a16:creationId xmlns:a16="http://schemas.microsoft.com/office/drawing/2014/main" id="{B99C0C5D-3774-2CF8-9A6D-0DF9DB13A67C}"/>
              </a:ext>
            </a:extLst>
          </p:cNvPr>
          <p:cNvSpPr>
            <a:spLocks noGrp="1"/>
          </p:cNvSpPr>
          <p:nvPr>
            <p:ph type="pic" sz="quarter" idx="113"/>
          </p:nvPr>
        </p:nvSpPr>
        <p:spPr>
          <a:xfrm>
            <a:off x="17371378" y="18739902"/>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775" name="Picture Placeholder 11">
            <a:extLst>
              <a:ext uri="{FF2B5EF4-FFF2-40B4-BE49-F238E27FC236}">
                <a16:creationId xmlns:a16="http://schemas.microsoft.com/office/drawing/2014/main" id="{748F6483-2BCC-99E3-18B2-C2B7A6135DF3}"/>
              </a:ext>
            </a:extLst>
          </p:cNvPr>
          <p:cNvSpPr>
            <a:spLocks noGrp="1"/>
          </p:cNvSpPr>
          <p:nvPr>
            <p:ph type="pic" sz="quarter" idx="114"/>
          </p:nvPr>
        </p:nvSpPr>
        <p:spPr>
          <a:xfrm>
            <a:off x="19904869" y="18739902"/>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776" name="Picture Placeholder 11">
            <a:extLst>
              <a:ext uri="{FF2B5EF4-FFF2-40B4-BE49-F238E27FC236}">
                <a16:creationId xmlns:a16="http://schemas.microsoft.com/office/drawing/2014/main" id="{803F545D-EE3F-2F16-05D0-A6C3475EFFE3}"/>
              </a:ext>
            </a:extLst>
          </p:cNvPr>
          <p:cNvSpPr>
            <a:spLocks noGrp="1"/>
          </p:cNvSpPr>
          <p:nvPr>
            <p:ph type="pic" sz="quarter" idx="115"/>
          </p:nvPr>
        </p:nvSpPr>
        <p:spPr>
          <a:xfrm>
            <a:off x="9408478" y="18739953"/>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777" name="Picture Placeholder 11">
            <a:extLst>
              <a:ext uri="{FF2B5EF4-FFF2-40B4-BE49-F238E27FC236}">
                <a16:creationId xmlns:a16="http://schemas.microsoft.com/office/drawing/2014/main" id="{49CE33E2-C6F1-FE30-794C-E7DDA70C0F63}"/>
              </a:ext>
            </a:extLst>
          </p:cNvPr>
          <p:cNvSpPr>
            <a:spLocks noGrp="1"/>
          </p:cNvSpPr>
          <p:nvPr>
            <p:ph type="pic" sz="quarter" idx="116"/>
          </p:nvPr>
        </p:nvSpPr>
        <p:spPr>
          <a:xfrm>
            <a:off x="11941969" y="18739953"/>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778" name="Picture Placeholder 11">
            <a:extLst>
              <a:ext uri="{FF2B5EF4-FFF2-40B4-BE49-F238E27FC236}">
                <a16:creationId xmlns:a16="http://schemas.microsoft.com/office/drawing/2014/main" id="{9936978C-8FCF-07AD-7F79-A6B13A93F3A9}"/>
              </a:ext>
            </a:extLst>
          </p:cNvPr>
          <p:cNvSpPr>
            <a:spLocks noGrp="1"/>
          </p:cNvSpPr>
          <p:nvPr>
            <p:ph type="pic" sz="quarter" idx="117"/>
          </p:nvPr>
        </p:nvSpPr>
        <p:spPr>
          <a:xfrm>
            <a:off x="5128578" y="15831711"/>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779" name="Picture Placeholder 11">
            <a:extLst>
              <a:ext uri="{FF2B5EF4-FFF2-40B4-BE49-F238E27FC236}">
                <a16:creationId xmlns:a16="http://schemas.microsoft.com/office/drawing/2014/main" id="{81D94946-D255-92B7-BB0F-E09DD367864D}"/>
              </a:ext>
            </a:extLst>
          </p:cNvPr>
          <p:cNvSpPr>
            <a:spLocks noGrp="1"/>
          </p:cNvSpPr>
          <p:nvPr>
            <p:ph type="pic" sz="quarter" idx="118"/>
          </p:nvPr>
        </p:nvSpPr>
        <p:spPr>
          <a:xfrm>
            <a:off x="23732107" y="15857002"/>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780" name="Picture Placeholder 11">
            <a:extLst>
              <a:ext uri="{FF2B5EF4-FFF2-40B4-BE49-F238E27FC236}">
                <a16:creationId xmlns:a16="http://schemas.microsoft.com/office/drawing/2014/main" id="{4991C709-2AA1-C78F-7489-D8A47AE5A131}"/>
              </a:ext>
            </a:extLst>
          </p:cNvPr>
          <p:cNvSpPr>
            <a:spLocks noGrp="1"/>
          </p:cNvSpPr>
          <p:nvPr>
            <p:ph type="pic" sz="quarter" idx="119"/>
          </p:nvPr>
        </p:nvSpPr>
        <p:spPr>
          <a:xfrm>
            <a:off x="26284807" y="15810012"/>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Tree>
    <p:extLst>
      <p:ext uri="{BB962C8B-B14F-4D97-AF65-F5344CB8AC3E}">
        <p14:creationId xmlns:p14="http://schemas.microsoft.com/office/powerpoint/2010/main" val="4000054528"/>
      </p:ext>
    </p:extLst>
  </p:cSld>
  <p:clrMapOvr>
    <a:masterClrMapping/>
  </p:clrMapOvr>
  <p:extLst>
    <p:ext uri="{DCECCB84-F9BA-43D5-87BE-67443E8EF086}">
      <p15:sldGuideLst xmlns:p15="http://schemas.microsoft.com/office/powerpoint/2012/main">
        <p15:guide id="1" orient="horz" pos="13277" userDrawn="1">
          <p15:clr>
            <a:srgbClr val="FBAE40"/>
          </p15:clr>
        </p15:guide>
        <p15:guide id="2" pos="973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4CC0C1-5080-F7A2-D67F-34C9182226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50"/>
          <a:stretch/>
        </p:blipFill>
        <p:spPr>
          <a:xfrm>
            <a:off x="0" y="1"/>
            <a:ext cx="30907038" cy="42154474"/>
          </a:xfrm>
          <a:prstGeom prst="rect">
            <a:avLst/>
          </a:prstGeom>
        </p:spPr>
      </p:pic>
      <p:sp>
        <p:nvSpPr>
          <p:cNvPr id="2" name="Rectangle 1">
            <a:extLst>
              <a:ext uri="{FF2B5EF4-FFF2-40B4-BE49-F238E27FC236}">
                <a16:creationId xmlns:a16="http://schemas.microsoft.com/office/drawing/2014/main" id="{0FFFE4B3-95A9-E5E7-CE0B-F21E05A7A920}"/>
              </a:ext>
            </a:extLst>
          </p:cNvPr>
          <p:cNvSpPr/>
          <p:nvPr userDrawn="1"/>
        </p:nvSpPr>
        <p:spPr>
          <a:xfrm>
            <a:off x="0" y="0"/>
            <a:ext cx="30907038" cy="42153840"/>
          </a:xfrm>
          <a:prstGeom prst="rect">
            <a:avLst/>
          </a:prstGeom>
          <a:solidFill>
            <a:srgbClr val="D5C1C1">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1">
            <a:extLst>
              <a:ext uri="{FF2B5EF4-FFF2-40B4-BE49-F238E27FC236}">
                <a16:creationId xmlns:a16="http://schemas.microsoft.com/office/drawing/2014/main" id="{DAC77302-8448-CC0D-5A28-68233F94AF33}"/>
              </a:ext>
            </a:extLst>
          </p:cNvPr>
          <p:cNvSpPr>
            <a:spLocks noGrp="1"/>
          </p:cNvSpPr>
          <p:nvPr>
            <p:ph type="pic" sz="quarter" idx="79"/>
          </p:nvPr>
        </p:nvSpPr>
        <p:spPr>
          <a:xfrm>
            <a:off x="1146969" y="357476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11" name="Picture Placeholder 11">
            <a:extLst>
              <a:ext uri="{FF2B5EF4-FFF2-40B4-BE49-F238E27FC236}">
                <a16:creationId xmlns:a16="http://schemas.microsoft.com/office/drawing/2014/main" id="{7D547810-0617-1663-2C1E-024894EF1E7C}"/>
              </a:ext>
            </a:extLst>
          </p:cNvPr>
          <p:cNvSpPr>
            <a:spLocks noGrp="1"/>
          </p:cNvSpPr>
          <p:nvPr>
            <p:ph type="pic" sz="quarter" idx="80"/>
          </p:nvPr>
        </p:nvSpPr>
        <p:spPr>
          <a:xfrm>
            <a:off x="1299369" y="359000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13" name="Picture Placeholder 11">
            <a:extLst>
              <a:ext uri="{FF2B5EF4-FFF2-40B4-BE49-F238E27FC236}">
                <a16:creationId xmlns:a16="http://schemas.microsoft.com/office/drawing/2014/main" id="{FBD4B4D6-8A1B-A772-87BE-B31679AD9351}"/>
              </a:ext>
            </a:extLst>
          </p:cNvPr>
          <p:cNvSpPr>
            <a:spLocks noGrp="1"/>
          </p:cNvSpPr>
          <p:nvPr>
            <p:ph type="pic" sz="quarter" idx="81"/>
          </p:nvPr>
        </p:nvSpPr>
        <p:spPr>
          <a:xfrm>
            <a:off x="1451769" y="360524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48" name="Picture Placeholder 11">
            <a:extLst>
              <a:ext uri="{FF2B5EF4-FFF2-40B4-BE49-F238E27FC236}">
                <a16:creationId xmlns:a16="http://schemas.microsoft.com/office/drawing/2014/main" id="{EAFB7C22-93EC-6C5B-51A3-583C253627EF}"/>
              </a:ext>
            </a:extLst>
          </p:cNvPr>
          <p:cNvSpPr>
            <a:spLocks noGrp="1"/>
          </p:cNvSpPr>
          <p:nvPr>
            <p:ph type="pic" sz="quarter" idx="82"/>
          </p:nvPr>
        </p:nvSpPr>
        <p:spPr>
          <a:xfrm>
            <a:off x="1604169" y="362048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49" name="Picture Placeholder 11">
            <a:extLst>
              <a:ext uri="{FF2B5EF4-FFF2-40B4-BE49-F238E27FC236}">
                <a16:creationId xmlns:a16="http://schemas.microsoft.com/office/drawing/2014/main" id="{2FBFBCD9-7494-42B5-396E-EF754436E5BF}"/>
              </a:ext>
            </a:extLst>
          </p:cNvPr>
          <p:cNvSpPr>
            <a:spLocks noGrp="1"/>
          </p:cNvSpPr>
          <p:nvPr>
            <p:ph type="pic" sz="quarter" idx="83"/>
          </p:nvPr>
        </p:nvSpPr>
        <p:spPr>
          <a:xfrm>
            <a:off x="1756569" y="363572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0" name="Picture Placeholder 11">
            <a:extLst>
              <a:ext uri="{FF2B5EF4-FFF2-40B4-BE49-F238E27FC236}">
                <a16:creationId xmlns:a16="http://schemas.microsoft.com/office/drawing/2014/main" id="{44992723-47A5-6022-DDB5-A32B598F7770}"/>
              </a:ext>
            </a:extLst>
          </p:cNvPr>
          <p:cNvSpPr>
            <a:spLocks noGrp="1"/>
          </p:cNvSpPr>
          <p:nvPr>
            <p:ph type="pic" sz="quarter" idx="84"/>
          </p:nvPr>
        </p:nvSpPr>
        <p:spPr>
          <a:xfrm>
            <a:off x="1908969" y="365096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1" name="Picture Placeholder 11">
            <a:extLst>
              <a:ext uri="{FF2B5EF4-FFF2-40B4-BE49-F238E27FC236}">
                <a16:creationId xmlns:a16="http://schemas.microsoft.com/office/drawing/2014/main" id="{79769F3C-5A3F-CA12-A754-217F8F6ADB0E}"/>
              </a:ext>
            </a:extLst>
          </p:cNvPr>
          <p:cNvSpPr>
            <a:spLocks noGrp="1"/>
          </p:cNvSpPr>
          <p:nvPr>
            <p:ph type="pic" sz="quarter" idx="85"/>
          </p:nvPr>
        </p:nvSpPr>
        <p:spPr>
          <a:xfrm>
            <a:off x="2061369" y="366620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2" name="Picture Placeholder 11">
            <a:extLst>
              <a:ext uri="{FF2B5EF4-FFF2-40B4-BE49-F238E27FC236}">
                <a16:creationId xmlns:a16="http://schemas.microsoft.com/office/drawing/2014/main" id="{CC799D46-1311-B0DB-4701-AF3873CB5ED7}"/>
              </a:ext>
            </a:extLst>
          </p:cNvPr>
          <p:cNvSpPr>
            <a:spLocks noGrp="1"/>
          </p:cNvSpPr>
          <p:nvPr>
            <p:ph type="pic" sz="quarter" idx="86"/>
          </p:nvPr>
        </p:nvSpPr>
        <p:spPr>
          <a:xfrm>
            <a:off x="2213769" y="368144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3" name="Picture Placeholder 11">
            <a:extLst>
              <a:ext uri="{FF2B5EF4-FFF2-40B4-BE49-F238E27FC236}">
                <a16:creationId xmlns:a16="http://schemas.microsoft.com/office/drawing/2014/main" id="{F7CE5111-659A-059C-7E10-C648B7494070}"/>
              </a:ext>
            </a:extLst>
          </p:cNvPr>
          <p:cNvSpPr>
            <a:spLocks noGrp="1"/>
          </p:cNvSpPr>
          <p:nvPr>
            <p:ph type="pic" sz="quarter" idx="87"/>
          </p:nvPr>
        </p:nvSpPr>
        <p:spPr>
          <a:xfrm>
            <a:off x="2366169" y="369668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4" name="Picture Placeholder 11">
            <a:extLst>
              <a:ext uri="{FF2B5EF4-FFF2-40B4-BE49-F238E27FC236}">
                <a16:creationId xmlns:a16="http://schemas.microsoft.com/office/drawing/2014/main" id="{4BE99B73-0C02-ED85-1DFF-34C74164D9E6}"/>
              </a:ext>
            </a:extLst>
          </p:cNvPr>
          <p:cNvSpPr>
            <a:spLocks noGrp="1"/>
          </p:cNvSpPr>
          <p:nvPr>
            <p:ph type="pic" sz="quarter" idx="88"/>
          </p:nvPr>
        </p:nvSpPr>
        <p:spPr>
          <a:xfrm>
            <a:off x="2518569" y="371192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5" name="Picture Placeholder 11">
            <a:extLst>
              <a:ext uri="{FF2B5EF4-FFF2-40B4-BE49-F238E27FC236}">
                <a16:creationId xmlns:a16="http://schemas.microsoft.com/office/drawing/2014/main" id="{916DDA5F-C035-D4C1-5DB2-9E0437404AFF}"/>
              </a:ext>
            </a:extLst>
          </p:cNvPr>
          <p:cNvSpPr>
            <a:spLocks noGrp="1"/>
          </p:cNvSpPr>
          <p:nvPr>
            <p:ph type="pic" sz="quarter" idx="89"/>
          </p:nvPr>
        </p:nvSpPr>
        <p:spPr>
          <a:xfrm>
            <a:off x="2670969" y="372716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6" name="Picture Placeholder 11">
            <a:extLst>
              <a:ext uri="{FF2B5EF4-FFF2-40B4-BE49-F238E27FC236}">
                <a16:creationId xmlns:a16="http://schemas.microsoft.com/office/drawing/2014/main" id="{D0E07809-75BE-7F82-1A36-9134334BACCF}"/>
              </a:ext>
            </a:extLst>
          </p:cNvPr>
          <p:cNvSpPr>
            <a:spLocks noGrp="1"/>
          </p:cNvSpPr>
          <p:nvPr>
            <p:ph type="pic" sz="quarter" idx="90"/>
          </p:nvPr>
        </p:nvSpPr>
        <p:spPr>
          <a:xfrm>
            <a:off x="2823369" y="374240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7" name="Picture Placeholder 11">
            <a:extLst>
              <a:ext uri="{FF2B5EF4-FFF2-40B4-BE49-F238E27FC236}">
                <a16:creationId xmlns:a16="http://schemas.microsoft.com/office/drawing/2014/main" id="{BE98DB23-4DD9-C0BD-76FE-7BAD90F1FACB}"/>
              </a:ext>
            </a:extLst>
          </p:cNvPr>
          <p:cNvSpPr>
            <a:spLocks noGrp="1"/>
          </p:cNvSpPr>
          <p:nvPr>
            <p:ph type="pic" sz="quarter" idx="91"/>
          </p:nvPr>
        </p:nvSpPr>
        <p:spPr>
          <a:xfrm>
            <a:off x="2975769" y="375764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8" name="Picture Placeholder 11">
            <a:extLst>
              <a:ext uri="{FF2B5EF4-FFF2-40B4-BE49-F238E27FC236}">
                <a16:creationId xmlns:a16="http://schemas.microsoft.com/office/drawing/2014/main" id="{26A9F7D4-D2B4-9279-E67A-0F952E5749E7}"/>
              </a:ext>
            </a:extLst>
          </p:cNvPr>
          <p:cNvSpPr>
            <a:spLocks noGrp="1"/>
          </p:cNvSpPr>
          <p:nvPr>
            <p:ph type="pic" sz="quarter" idx="92"/>
          </p:nvPr>
        </p:nvSpPr>
        <p:spPr>
          <a:xfrm>
            <a:off x="3128169" y="377288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9" name="Picture Placeholder 11">
            <a:extLst>
              <a:ext uri="{FF2B5EF4-FFF2-40B4-BE49-F238E27FC236}">
                <a16:creationId xmlns:a16="http://schemas.microsoft.com/office/drawing/2014/main" id="{B9D7F6E5-118E-0E00-2319-E36E9168BEFC}"/>
              </a:ext>
            </a:extLst>
          </p:cNvPr>
          <p:cNvSpPr>
            <a:spLocks noGrp="1"/>
          </p:cNvSpPr>
          <p:nvPr>
            <p:ph type="pic" sz="quarter" idx="93"/>
          </p:nvPr>
        </p:nvSpPr>
        <p:spPr>
          <a:xfrm>
            <a:off x="3280569" y="378812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0" name="Picture Placeholder 11">
            <a:extLst>
              <a:ext uri="{FF2B5EF4-FFF2-40B4-BE49-F238E27FC236}">
                <a16:creationId xmlns:a16="http://schemas.microsoft.com/office/drawing/2014/main" id="{00199CE3-D76D-1B7A-3B3B-3D95329C8FD9}"/>
              </a:ext>
            </a:extLst>
          </p:cNvPr>
          <p:cNvSpPr>
            <a:spLocks noGrp="1"/>
          </p:cNvSpPr>
          <p:nvPr>
            <p:ph type="pic" sz="quarter" idx="94"/>
          </p:nvPr>
        </p:nvSpPr>
        <p:spPr>
          <a:xfrm>
            <a:off x="3432969" y="380336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1" name="Picture Placeholder 11">
            <a:extLst>
              <a:ext uri="{FF2B5EF4-FFF2-40B4-BE49-F238E27FC236}">
                <a16:creationId xmlns:a16="http://schemas.microsoft.com/office/drawing/2014/main" id="{1FE7804F-7D2D-65F0-43A0-048B14C65AB1}"/>
              </a:ext>
            </a:extLst>
          </p:cNvPr>
          <p:cNvSpPr>
            <a:spLocks noGrp="1"/>
          </p:cNvSpPr>
          <p:nvPr>
            <p:ph type="pic" sz="quarter" idx="95"/>
          </p:nvPr>
        </p:nvSpPr>
        <p:spPr>
          <a:xfrm>
            <a:off x="3585369" y="381860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2" name="Picture Placeholder 11">
            <a:extLst>
              <a:ext uri="{FF2B5EF4-FFF2-40B4-BE49-F238E27FC236}">
                <a16:creationId xmlns:a16="http://schemas.microsoft.com/office/drawing/2014/main" id="{CCE84C90-90CF-1BCB-738A-70C9663DE9CD}"/>
              </a:ext>
            </a:extLst>
          </p:cNvPr>
          <p:cNvSpPr>
            <a:spLocks noGrp="1"/>
          </p:cNvSpPr>
          <p:nvPr>
            <p:ph type="pic" sz="quarter" idx="96"/>
          </p:nvPr>
        </p:nvSpPr>
        <p:spPr>
          <a:xfrm>
            <a:off x="3737769" y="383384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3" name="Picture Placeholder 11">
            <a:extLst>
              <a:ext uri="{FF2B5EF4-FFF2-40B4-BE49-F238E27FC236}">
                <a16:creationId xmlns:a16="http://schemas.microsoft.com/office/drawing/2014/main" id="{C1E12DD5-978F-0590-7E48-135B0338CC80}"/>
              </a:ext>
            </a:extLst>
          </p:cNvPr>
          <p:cNvSpPr>
            <a:spLocks noGrp="1"/>
          </p:cNvSpPr>
          <p:nvPr>
            <p:ph type="pic" sz="quarter" idx="97"/>
          </p:nvPr>
        </p:nvSpPr>
        <p:spPr>
          <a:xfrm>
            <a:off x="3890169" y="384908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4" name="Picture Placeholder 11">
            <a:extLst>
              <a:ext uri="{FF2B5EF4-FFF2-40B4-BE49-F238E27FC236}">
                <a16:creationId xmlns:a16="http://schemas.microsoft.com/office/drawing/2014/main" id="{CCCBF1ED-5C5B-3BA8-C338-1C54D6F3A8FD}"/>
              </a:ext>
            </a:extLst>
          </p:cNvPr>
          <p:cNvSpPr>
            <a:spLocks noGrp="1"/>
          </p:cNvSpPr>
          <p:nvPr>
            <p:ph type="pic" sz="quarter" idx="98"/>
          </p:nvPr>
        </p:nvSpPr>
        <p:spPr>
          <a:xfrm>
            <a:off x="4042569" y="386432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5" name="Picture Placeholder 11">
            <a:extLst>
              <a:ext uri="{FF2B5EF4-FFF2-40B4-BE49-F238E27FC236}">
                <a16:creationId xmlns:a16="http://schemas.microsoft.com/office/drawing/2014/main" id="{985FEAB6-2A82-FAA6-8D5E-33EE21789DFA}"/>
              </a:ext>
            </a:extLst>
          </p:cNvPr>
          <p:cNvSpPr>
            <a:spLocks noGrp="1"/>
          </p:cNvSpPr>
          <p:nvPr>
            <p:ph type="pic" sz="quarter" idx="99"/>
          </p:nvPr>
        </p:nvSpPr>
        <p:spPr>
          <a:xfrm>
            <a:off x="4194969" y="387956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6" name="Picture Placeholder 11">
            <a:extLst>
              <a:ext uri="{FF2B5EF4-FFF2-40B4-BE49-F238E27FC236}">
                <a16:creationId xmlns:a16="http://schemas.microsoft.com/office/drawing/2014/main" id="{E3C29AED-6FF2-DFC0-BB34-6EFD8BECE675}"/>
              </a:ext>
            </a:extLst>
          </p:cNvPr>
          <p:cNvSpPr>
            <a:spLocks noGrp="1"/>
          </p:cNvSpPr>
          <p:nvPr>
            <p:ph type="pic" sz="quarter" idx="100"/>
          </p:nvPr>
        </p:nvSpPr>
        <p:spPr>
          <a:xfrm>
            <a:off x="4347369" y="389480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7" name="Picture Placeholder 11">
            <a:extLst>
              <a:ext uri="{FF2B5EF4-FFF2-40B4-BE49-F238E27FC236}">
                <a16:creationId xmlns:a16="http://schemas.microsoft.com/office/drawing/2014/main" id="{7BB3867B-9C9F-31EA-3B32-E748933E57C6}"/>
              </a:ext>
            </a:extLst>
          </p:cNvPr>
          <p:cNvSpPr>
            <a:spLocks noGrp="1"/>
          </p:cNvSpPr>
          <p:nvPr>
            <p:ph type="pic" sz="quarter" idx="101"/>
          </p:nvPr>
        </p:nvSpPr>
        <p:spPr>
          <a:xfrm>
            <a:off x="4499769" y="391004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8" name="Picture Placeholder 11">
            <a:extLst>
              <a:ext uri="{FF2B5EF4-FFF2-40B4-BE49-F238E27FC236}">
                <a16:creationId xmlns:a16="http://schemas.microsoft.com/office/drawing/2014/main" id="{030F1728-5349-D99C-32CF-560F8B8EC192}"/>
              </a:ext>
            </a:extLst>
          </p:cNvPr>
          <p:cNvSpPr>
            <a:spLocks noGrp="1"/>
          </p:cNvSpPr>
          <p:nvPr>
            <p:ph type="pic" sz="quarter" idx="102"/>
          </p:nvPr>
        </p:nvSpPr>
        <p:spPr>
          <a:xfrm>
            <a:off x="4652169" y="392528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9" name="Picture Placeholder 11">
            <a:extLst>
              <a:ext uri="{FF2B5EF4-FFF2-40B4-BE49-F238E27FC236}">
                <a16:creationId xmlns:a16="http://schemas.microsoft.com/office/drawing/2014/main" id="{F5495882-3B0A-D047-5868-F227DE0B8DCA}"/>
              </a:ext>
            </a:extLst>
          </p:cNvPr>
          <p:cNvSpPr>
            <a:spLocks noGrp="1"/>
          </p:cNvSpPr>
          <p:nvPr>
            <p:ph type="pic" sz="quarter" idx="103"/>
          </p:nvPr>
        </p:nvSpPr>
        <p:spPr>
          <a:xfrm>
            <a:off x="4804569" y="394052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70" name="Picture Placeholder 11">
            <a:extLst>
              <a:ext uri="{FF2B5EF4-FFF2-40B4-BE49-F238E27FC236}">
                <a16:creationId xmlns:a16="http://schemas.microsoft.com/office/drawing/2014/main" id="{0181DC12-642D-D72C-149D-6284C10F4384}"/>
              </a:ext>
            </a:extLst>
          </p:cNvPr>
          <p:cNvSpPr>
            <a:spLocks noGrp="1"/>
          </p:cNvSpPr>
          <p:nvPr>
            <p:ph type="pic" sz="quarter" idx="104"/>
          </p:nvPr>
        </p:nvSpPr>
        <p:spPr>
          <a:xfrm>
            <a:off x="4956969" y="395576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71" name="Picture Placeholder 11">
            <a:extLst>
              <a:ext uri="{FF2B5EF4-FFF2-40B4-BE49-F238E27FC236}">
                <a16:creationId xmlns:a16="http://schemas.microsoft.com/office/drawing/2014/main" id="{69359874-FF79-BC04-E1A9-31BDDE51A6BB}"/>
              </a:ext>
            </a:extLst>
          </p:cNvPr>
          <p:cNvSpPr>
            <a:spLocks noGrp="1"/>
          </p:cNvSpPr>
          <p:nvPr>
            <p:ph type="pic" sz="quarter" idx="105"/>
          </p:nvPr>
        </p:nvSpPr>
        <p:spPr>
          <a:xfrm>
            <a:off x="5109369" y="397100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72" name="Picture Placeholder 11">
            <a:extLst>
              <a:ext uri="{FF2B5EF4-FFF2-40B4-BE49-F238E27FC236}">
                <a16:creationId xmlns:a16="http://schemas.microsoft.com/office/drawing/2014/main" id="{D6B8A7DE-F10E-FA49-448D-A4DC499DEF29}"/>
              </a:ext>
            </a:extLst>
          </p:cNvPr>
          <p:cNvSpPr>
            <a:spLocks noGrp="1"/>
          </p:cNvSpPr>
          <p:nvPr>
            <p:ph type="pic" sz="quarter" idx="106"/>
          </p:nvPr>
        </p:nvSpPr>
        <p:spPr>
          <a:xfrm>
            <a:off x="5261769" y="398624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73" name="Picture Placeholder 11">
            <a:extLst>
              <a:ext uri="{FF2B5EF4-FFF2-40B4-BE49-F238E27FC236}">
                <a16:creationId xmlns:a16="http://schemas.microsoft.com/office/drawing/2014/main" id="{8B5885EF-9D96-4783-F785-D6F436081E64}"/>
              </a:ext>
            </a:extLst>
          </p:cNvPr>
          <p:cNvSpPr>
            <a:spLocks noGrp="1"/>
          </p:cNvSpPr>
          <p:nvPr>
            <p:ph type="pic" sz="quarter" idx="107"/>
          </p:nvPr>
        </p:nvSpPr>
        <p:spPr>
          <a:xfrm>
            <a:off x="5414169" y="400148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74" name="Picture Placeholder 11">
            <a:extLst>
              <a:ext uri="{FF2B5EF4-FFF2-40B4-BE49-F238E27FC236}">
                <a16:creationId xmlns:a16="http://schemas.microsoft.com/office/drawing/2014/main" id="{4061C5BA-8D0B-EDDB-6B57-87604D7074D4}"/>
              </a:ext>
            </a:extLst>
          </p:cNvPr>
          <p:cNvSpPr>
            <a:spLocks noGrp="1"/>
          </p:cNvSpPr>
          <p:nvPr>
            <p:ph type="pic" sz="quarter" idx="108"/>
          </p:nvPr>
        </p:nvSpPr>
        <p:spPr>
          <a:xfrm>
            <a:off x="5566569" y="401672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14" name="Picture Placeholder 11">
            <a:extLst>
              <a:ext uri="{FF2B5EF4-FFF2-40B4-BE49-F238E27FC236}">
                <a16:creationId xmlns:a16="http://schemas.microsoft.com/office/drawing/2014/main" id="{63110C13-077B-FA1D-9954-C7EFF2325ADE}"/>
              </a:ext>
            </a:extLst>
          </p:cNvPr>
          <p:cNvSpPr>
            <a:spLocks noGrp="1"/>
          </p:cNvSpPr>
          <p:nvPr>
            <p:ph type="pic" sz="quarter" idx="10"/>
          </p:nvPr>
        </p:nvSpPr>
        <p:spPr>
          <a:xfrm>
            <a:off x="14356239" y="3835083"/>
            <a:ext cx="2194560" cy="265176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15" name="Picture Placeholder 11">
            <a:extLst>
              <a:ext uri="{FF2B5EF4-FFF2-40B4-BE49-F238E27FC236}">
                <a16:creationId xmlns:a16="http://schemas.microsoft.com/office/drawing/2014/main" id="{B8C3AA6A-62EA-396D-844C-3560FC6FAD1C}"/>
              </a:ext>
            </a:extLst>
          </p:cNvPr>
          <p:cNvSpPr>
            <a:spLocks noGrp="1"/>
          </p:cNvSpPr>
          <p:nvPr>
            <p:ph type="pic" sz="quarter" idx="73"/>
          </p:nvPr>
        </p:nvSpPr>
        <p:spPr>
          <a:xfrm>
            <a:off x="7912790" y="7326550"/>
            <a:ext cx="2194560" cy="265176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16" name="Picture Placeholder 11">
            <a:extLst>
              <a:ext uri="{FF2B5EF4-FFF2-40B4-BE49-F238E27FC236}">
                <a16:creationId xmlns:a16="http://schemas.microsoft.com/office/drawing/2014/main" id="{3FA203CD-92DD-DDF1-62ED-6F6AC140ED2E}"/>
              </a:ext>
            </a:extLst>
          </p:cNvPr>
          <p:cNvSpPr>
            <a:spLocks noGrp="1"/>
          </p:cNvSpPr>
          <p:nvPr>
            <p:ph type="pic" sz="quarter" idx="74"/>
          </p:nvPr>
        </p:nvSpPr>
        <p:spPr>
          <a:xfrm>
            <a:off x="20672690" y="7326550"/>
            <a:ext cx="2194560" cy="265176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17" name="Picture Placeholder 11">
            <a:extLst>
              <a:ext uri="{FF2B5EF4-FFF2-40B4-BE49-F238E27FC236}">
                <a16:creationId xmlns:a16="http://schemas.microsoft.com/office/drawing/2014/main" id="{BF97796C-D544-C482-7797-3244BB5D6898}"/>
              </a:ext>
            </a:extLst>
          </p:cNvPr>
          <p:cNvSpPr>
            <a:spLocks noGrp="1"/>
          </p:cNvSpPr>
          <p:nvPr>
            <p:ph type="pic" sz="quarter" idx="75"/>
          </p:nvPr>
        </p:nvSpPr>
        <p:spPr>
          <a:xfrm>
            <a:off x="5205150" y="11546523"/>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18" name="Picture Placeholder 11">
            <a:extLst>
              <a:ext uri="{FF2B5EF4-FFF2-40B4-BE49-F238E27FC236}">
                <a16:creationId xmlns:a16="http://schemas.microsoft.com/office/drawing/2014/main" id="{2C711818-1F34-6C5C-B7ED-CDF0A29FB6CC}"/>
              </a:ext>
            </a:extLst>
          </p:cNvPr>
          <p:cNvSpPr>
            <a:spLocks noGrp="1"/>
          </p:cNvSpPr>
          <p:nvPr>
            <p:ph type="pic" sz="quarter" idx="76"/>
          </p:nvPr>
        </p:nvSpPr>
        <p:spPr>
          <a:xfrm>
            <a:off x="10691550" y="11546523"/>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19" name="Picture Placeholder 11">
            <a:extLst>
              <a:ext uri="{FF2B5EF4-FFF2-40B4-BE49-F238E27FC236}">
                <a16:creationId xmlns:a16="http://schemas.microsoft.com/office/drawing/2014/main" id="{7C268C83-E417-D90E-780A-982A1104A402}"/>
              </a:ext>
            </a:extLst>
          </p:cNvPr>
          <p:cNvSpPr>
            <a:spLocks noGrp="1"/>
          </p:cNvSpPr>
          <p:nvPr>
            <p:ph type="pic" sz="quarter" idx="77"/>
          </p:nvPr>
        </p:nvSpPr>
        <p:spPr>
          <a:xfrm>
            <a:off x="18616350" y="11546523"/>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20" name="Picture Placeholder 11">
            <a:extLst>
              <a:ext uri="{FF2B5EF4-FFF2-40B4-BE49-F238E27FC236}">
                <a16:creationId xmlns:a16="http://schemas.microsoft.com/office/drawing/2014/main" id="{E87439AF-B249-C353-7796-19BBC62264B1}"/>
              </a:ext>
            </a:extLst>
          </p:cNvPr>
          <p:cNvSpPr>
            <a:spLocks noGrp="1"/>
          </p:cNvSpPr>
          <p:nvPr>
            <p:ph type="pic" sz="quarter" idx="78"/>
          </p:nvPr>
        </p:nvSpPr>
        <p:spPr>
          <a:xfrm>
            <a:off x="23750998" y="11546523"/>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21" name="Picture Placeholder 11">
            <a:extLst>
              <a:ext uri="{FF2B5EF4-FFF2-40B4-BE49-F238E27FC236}">
                <a16:creationId xmlns:a16="http://schemas.microsoft.com/office/drawing/2014/main" id="{757393C2-C050-1D64-5B23-D418F9C59CE7}"/>
              </a:ext>
            </a:extLst>
          </p:cNvPr>
          <p:cNvSpPr>
            <a:spLocks noGrp="1"/>
          </p:cNvSpPr>
          <p:nvPr>
            <p:ph type="pic" sz="quarter" idx="109"/>
          </p:nvPr>
        </p:nvSpPr>
        <p:spPr>
          <a:xfrm>
            <a:off x="2575878" y="15857002"/>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22" name="Picture Placeholder 11">
            <a:extLst>
              <a:ext uri="{FF2B5EF4-FFF2-40B4-BE49-F238E27FC236}">
                <a16:creationId xmlns:a16="http://schemas.microsoft.com/office/drawing/2014/main" id="{5357C050-8ECE-5C2D-B8A2-E5B2357CC99D}"/>
              </a:ext>
            </a:extLst>
          </p:cNvPr>
          <p:cNvSpPr>
            <a:spLocks noGrp="1"/>
          </p:cNvSpPr>
          <p:nvPr>
            <p:ph type="pic" sz="quarter" idx="111"/>
          </p:nvPr>
        </p:nvSpPr>
        <p:spPr>
          <a:xfrm>
            <a:off x="9408478" y="18739902"/>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23" name="Picture Placeholder 11">
            <a:extLst>
              <a:ext uri="{FF2B5EF4-FFF2-40B4-BE49-F238E27FC236}">
                <a16:creationId xmlns:a16="http://schemas.microsoft.com/office/drawing/2014/main" id="{03040E4D-73CE-F82F-FF15-CA80BCE2D18F}"/>
              </a:ext>
            </a:extLst>
          </p:cNvPr>
          <p:cNvSpPr>
            <a:spLocks noGrp="1"/>
          </p:cNvSpPr>
          <p:nvPr>
            <p:ph type="pic" sz="quarter" idx="112"/>
          </p:nvPr>
        </p:nvSpPr>
        <p:spPr>
          <a:xfrm>
            <a:off x="11941969" y="18739902"/>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24" name="Picture Placeholder 11">
            <a:extLst>
              <a:ext uri="{FF2B5EF4-FFF2-40B4-BE49-F238E27FC236}">
                <a16:creationId xmlns:a16="http://schemas.microsoft.com/office/drawing/2014/main" id="{FC0EBCCC-6607-C2CA-230B-A33A533FF24A}"/>
              </a:ext>
            </a:extLst>
          </p:cNvPr>
          <p:cNvSpPr>
            <a:spLocks noGrp="1"/>
          </p:cNvSpPr>
          <p:nvPr>
            <p:ph type="pic" sz="quarter" idx="113"/>
          </p:nvPr>
        </p:nvSpPr>
        <p:spPr>
          <a:xfrm>
            <a:off x="17371378" y="18739902"/>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25" name="Picture Placeholder 11">
            <a:extLst>
              <a:ext uri="{FF2B5EF4-FFF2-40B4-BE49-F238E27FC236}">
                <a16:creationId xmlns:a16="http://schemas.microsoft.com/office/drawing/2014/main" id="{345C0034-E264-4AF0-3CEA-C4F6171BD974}"/>
              </a:ext>
            </a:extLst>
          </p:cNvPr>
          <p:cNvSpPr>
            <a:spLocks noGrp="1"/>
          </p:cNvSpPr>
          <p:nvPr>
            <p:ph type="pic" sz="quarter" idx="114"/>
          </p:nvPr>
        </p:nvSpPr>
        <p:spPr>
          <a:xfrm>
            <a:off x="19904869" y="18739902"/>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26" name="Picture Placeholder 11">
            <a:extLst>
              <a:ext uri="{FF2B5EF4-FFF2-40B4-BE49-F238E27FC236}">
                <a16:creationId xmlns:a16="http://schemas.microsoft.com/office/drawing/2014/main" id="{2B4537FF-3542-1A09-CE0B-F87E33CFFACA}"/>
              </a:ext>
            </a:extLst>
          </p:cNvPr>
          <p:cNvSpPr>
            <a:spLocks noGrp="1"/>
          </p:cNvSpPr>
          <p:nvPr>
            <p:ph type="pic" sz="quarter" idx="115"/>
          </p:nvPr>
        </p:nvSpPr>
        <p:spPr>
          <a:xfrm>
            <a:off x="9408478" y="18739953"/>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27" name="Picture Placeholder 11">
            <a:extLst>
              <a:ext uri="{FF2B5EF4-FFF2-40B4-BE49-F238E27FC236}">
                <a16:creationId xmlns:a16="http://schemas.microsoft.com/office/drawing/2014/main" id="{3942F5D6-3981-16E4-DC9E-BBF186D3E140}"/>
              </a:ext>
            </a:extLst>
          </p:cNvPr>
          <p:cNvSpPr>
            <a:spLocks noGrp="1"/>
          </p:cNvSpPr>
          <p:nvPr>
            <p:ph type="pic" sz="quarter" idx="116"/>
          </p:nvPr>
        </p:nvSpPr>
        <p:spPr>
          <a:xfrm>
            <a:off x="11941969" y="18739953"/>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28" name="Picture Placeholder 11">
            <a:extLst>
              <a:ext uri="{FF2B5EF4-FFF2-40B4-BE49-F238E27FC236}">
                <a16:creationId xmlns:a16="http://schemas.microsoft.com/office/drawing/2014/main" id="{F5AC1BE9-0D0D-28E1-84B1-F0B6AEF86ECF}"/>
              </a:ext>
            </a:extLst>
          </p:cNvPr>
          <p:cNvSpPr>
            <a:spLocks noGrp="1"/>
          </p:cNvSpPr>
          <p:nvPr>
            <p:ph type="pic" sz="quarter" idx="117"/>
          </p:nvPr>
        </p:nvSpPr>
        <p:spPr>
          <a:xfrm>
            <a:off x="5128578" y="15831711"/>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29" name="Picture Placeholder 11">
            <a:extLst>
              <a:ext uri="{FF2B5EF4-FFF2-40B4-BE49-F238E27FC236}">
                <a16:creationId xmlns:a16="http://schemas.microsoft.com/office/drawing/2014/main" id="{F6FC7FFB-58C9-4D9B-4EC4-0C9C4D3073A3}"/>
              </a:ext>
            </a:extLst>
          </p:cNvPr>
          <p:cNvSpPr>
            <a:spLocks noGrp="1"/>
          </p:cNvSpPr>
          <p:nvPr>
            <p:ph type="pic" sz="quarter" idx="118"/>
          </p:nvPr>
        </p:nvSpPr>
        <p:spPr>
          <a:xfrm>
            <a:off x="23732107" y="15857002"/>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30" name="Picture Placeholder 11">
            <a:extLst>
              <a:ext uri="{FF2B5EF4-FFF2-40B4-BE49-F238E27FC236}">
                <a16:creationId xmlns:a16="http://schemas.microsoft.com/office/drawing/2014/main" id="{D9105175-72A0-79D2-7393-52A2239B3269}"/>
              </a:ext>
            </a:extLst>
          </p:cNvPr>
          <p:cNvSpPr>
            <a:spLocks noGrp="1"/>
          </p:cNvSpPr>
          <p:nvPr>
            <p:ph type="pic" sz="quarter" idx="119"/>
          </p:nvPr>
        </p:nvSpPr>
        <p:spPr>
          <a:xfrm>
            <a:off x="26284807" y="15810012"/>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Tree>
    <p:extLst>
      <p:ext uri="{BB962C8B-B14F-4D97-AF65-F5344CB8AC3E}">
        <p14:creationId xmlns:p14="http://schemas.microsoft.com/office/powerpoint/2010/main" val="4100711679"/>
      </p:ext>
    </p:extLst>
  </p:cSld>
  <p:clrMapOvr>
    <a:masterClrMapping/>
  </p:clrMapOvr>
  <p:extLst>
    <p:ext uri="{DCECCB84-F9BA-43D5-87BE-67443E8EF086}">
      <p15:sldGuideLst xmlns:p15="http://schemas.microsoft.com/office/powerpoint/2012/main">
        <p15:guide id="1" orient="horz" pos="13277" userDrawn="1">
          <p15:clr>
            <a:srgbClr val="FBAE40"/>
          </p15:clr>
        </p15:guide>
        <p15:guide id="2" pos="973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4CC0C1-5080-F7A2-D67F-34C9182226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40" t="6103" r="1842" b="6117"/>
          <a:stretch/>
        </p:blipFill>
        <p:spPr>
          <a:xfrm>
            <a:off x="0" y="0"/>
            <a:ext cx="30907038" cy="42148442"/>
          </a:xfrm>
          <a:prstGeom prst="rect">
            <a:avLst/>
          </a:prstGeom>
        </p:spPr>
      </p:pic>
      <p:sp>
        <p:nvSpPr>
          <p:cNvPr id="10" name="Picture Placeholder 11">
            <a:extLst>
              <a:ext uri="{FF2B5EF4-FFF2-40B4-BE49-F238E27FC236}">
                <a16:creationId xmlns:a16="http://schemas.microsoft.com/office/drawing/2014/main" id="{DAC77302-8448-CC0D-5A28-68233F94AF33}"/>
              </a:ext>
            </a:extLst>
          </p:cNvPr>
          <p:cNvSpPr>
            <a:spLocks noGrp="1"/>
          </p:cNvSpPr>
          <p:nvPr>
            <p:ph type="pic" sz="quarter" idx="79"/>
          </p:nvPr>
        </p:nvSpPr>
        <p:spPr>
          <a:xfrm>
            <a:off x="1146969" y="357476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11" name="Picture Placeholder 11">
            <a:extLst>
              <a:ext uri="{FF2B5EF4-FFF2-40B4-BE49-F238E27FC236}">
                <a16:creationId xmlns:a16="http://schemas.microsoft.com/office/drawing/2014/main" id="{7D547810-0617-1663-2C1E-024894EF1E7C}"/>
              </a:ext>
            </a:extLst>
          </p:cNvPr>
          <p:cNvSpPr>
            <a:spLocks noGrp="1"/>
          </p:cNvSpPr>
          <p:nvPr>
            <p:ph type="pic" sz="quarter" idx="80"/>
          </p:nvPr>
        </p:nvSpPr>
        <p:spPr>
          <a:xfrm>
            <a:off x="1299369" y="359000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13" name="Picture Placeholder 11">
            <a:extLst>
              <a:ext uri="{FF2B5EF4-FFF2-40B4-BE49-F238E27FC236}">
                <a16:creationId xmlns:a16="http://schemas.microsoft.com/office/drawing/2014/main" id="{FBD4B4D6-8A1B-A772-87BE-B31679AD9351}"/>
              </a:ext>
            </a:extLst>
          </p:cNvPr>
          <p:cNvSpPr>
            <a:spLocks noGrp="1"/>
          </p:cNvSpPr>
          <p:nvPr>
            <p:ph type="pic" sz="quarter" idx="81"/>
          </p:nvPr>
        </p:nvSpPr>
        <p:spPr>
          <a:xfrm>
            <a:off x="1451769" y="360524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48" name="Picture Placeholder 11">
            <a:extLst>
              <a:ext uri="{FF2B5EF4-FFF2-40B4-BE49-F238E27FC236}">
                <a16:creationId xmlns:a16="http://schemas.microsoft.com/office/drawing/2014/main" id="{EAFB7C22-93EC-6C5B-51A3-583C253627EF}"/>
              </a:ext>
            </a:extLst>
          </p:cNvPr>
          <p:cNvSpPr>
            <a:spLocks noGrp="1"/>
          </p:cNvSpPr>
          <p:nvPr>
            <p:ph type="pic" sz="quarter" idx="82"/>
          </p:nvPr>
        </p:nvSpPr>
        <p:spPr>
          <a:xfrm>
            <a:off x="1604169" y="362048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49" name="Picture Placeholder 11">
            <a:extLst>
              <a:ext uri="{FF2B5EF4-FFF2-40B4-BE49-F238E27FC236}">
                <a16:creationId xmlns:a16="http://schemas.microsoft.com/office/drawing/2014/main" id="{2FBFBCD9-7494-42B5-396E-EF754436E5BF}"/>
              </a:ext>
            </a:extLst>
          </p:cNvPr>
          <p:cNvSpPr>
            <a:spLocks noGrp="1"/>
          </p:cNvSpPr>
          <p:nvPr>
            <p:ph type="pic" sz="quarter" idx="83"/>
          </p:nvPr>
        </p:nvSpPr>
        <p:spPr>
          <a:xfrm>
            <a:off x="1756569" y="363572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0" name="Picture Placeholder 11">
            <a:extLst>
              <a:ext uri="{FF2B5EF4-FFF2-40B4-BE49-F238E27FC236}">
                <a16:creationId xmlns:a16="http://schemas.microsoft.com/office/drawing/2014/main" id="{44992723-47A5-6022-DDB5-A32B598F7770}"/>
              </a:ext>
            </a:extLst>
          </p:cNvPr>
          <p:cNvSpPr>
            <a:spLocks noGrp="1"/>
          </p:cNvSpPr>
          <p:nvPr>
            <p:ph type="pic" sz="quarter" idx="84"/>
          </p:nvPr>
        </p:nvSpPr>
        <p:spPr>
          <a:xfrm>
            <a:off x="1908969" y="365096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1" name="Picture Placeholder 11">
            <a:extLst>
              <a:ext uri="{FF2B5EF4-FFF2-40B4-BE49-F238E27FC236}">
                <a16:creationId xmlns:a16="http://schemas.microsoft.com/office/drawing/2014/main" id="{79769F3C-5A3F-CA12-A754-217F8F6ADB0E}"/>
              </a:ext>
            </a:extLst>
          </p:cNvPr>
          <p:cNvSpPr>
            <a:spLocks noGrp="1"/>
          </p:cNvSpPr>
          <p:nvPr>
            <p:ph type="pic" sz="quarter" idx="85"/>
          </p:nvPr>
        </p:nvSpPr>
        <p:spPr>
          <a:xfrm>
            <a:off x="2061369" y="366620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2" name="Picture Placeholder 11">
            <a:extLst>
              <a:ext uri="{FF2B5EF4-FFF2-40B4-BE49-F238E27FC236}">
                <a16:creationId xmlns:a16="http://schemas.microsoft.com/office/drawing/2014/main" id="{CC799D46-1311-B0DB-4701-AF3873CB5ED7}"/>
              </a:ext>
            </a:extLst>
          </p:cNvPr>
          <p:cNvSpPr>
            <a:spLocks noGrp="1"/>
          </p:cNvSpPr>
          <p:nvPr>
            <p:ph type="pic" sz="quarter" idx="86"/>
          </p:nvPr>
        </p:nvSpPr>
        <p:spPr>
          <a:xfrm>
            <a:off x="2213769" y="368144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3" name="Picture Placeholder 11">
            <a:extLst>
              <a:ext uri="{FF2B5EF4-FFF2-40B4-BE49-F238E27FC236}">
                <a16:creationId xmlns:a16="http://schemas.microsoft.com/office/drawing/2014/main" id="{F7CE5111-659A-059C-7E10-C648B7494070}"/>
              </a:ext>
            </a:extLst>
          </p:cNvPr>
          <p:cNvSpPr>
            <a:spLocks noGrp="1"/>
          </p:cNvSpPr>
          <p:nvPr>
            <p:ph type="pic" sz="quarter" idx="87"/>
          </p:nvPr>
        </p:nvSpPr>
        <p:spPr>
          <a:xfrm>
            <a:off x="2366169" y="369668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4" name="Picture Placeholder 11">
            <a:extLst>
              <a:ext uri="{FF2B5EF4-FFF2-40B4-BE49-F238E27FC236}">
                <a16:creationId xmlns:a16="http://schemas.microsoft.com/office/drawing/2014/main" id="{4BE99B73-0C02-ED85-1DFF-34C74164D9E6}"/>
              </a:ext>
            </a:extLst>
          </p:cNvPr>
          <p:cNvSpPr>
            <a:spLocks noGrp="1"/>
          </p:cNvSpPr>
          <p:nvPr>
            <p:ph type="pic" sz="quarter" idx="88"/>
          </p:nvPr>
        </p:nvSpPr>
        <p:spPr>
          <a:xfrm>
            <a:off x="2518569" y="371192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5" name="Picture Placeholder 11">
            <a:extLst>
              <a:ext uri="{FF2B5EF4-FFF2-40B4-BE49-F238E27FC236}">
                <a16:creationId xmlns:a16="http://schemas.microsoft.com/office/drawing/2014/main" id="{916DDA5F-C035-D4C1-5DB2-9E0437404AFF}"/>
              </a:ext>
            </a:extLst>
          </p:cNvPr>
          <p:cNvSpPr>
            <a:spLocks noGrp="1"/>
          </p:cNvSpPr>
          <p:nvPr>
            <p:ph type="pic" sz="quarter" idx="89"/>
          </p:nvPr>
        </p:nvSpPr>
        <p:spPr>
          <a:xfrm>
            <a:off x="2670969" y="372716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6" name="Picture Placeholder 11">
            <a:extLst>
              <a:ext uri="{FF2B5EF4-FFF2-40B4-BE49-F238E27FC236}">
                <a16:creationId xmlns:a16="http://schemas.microsoft.com/office/drawing/2014/main" id="{D0E07809-75BE-7F82-1A36-9134334BACCF}"/>
              </a:ext>
            </a:extLst>
          </p:cNvPr>
          <p:cNvSpPr>
            <a:spLocks noGrp="1"/>
          </p:cNvSpPr>
          <p:nvPr>
            <p:ph type="pic" sz="quarter" idx="90"/>
          </p:nvPr>
        </p:nvSpPr>
        <p:spPr>
          <a:xfrm>
            <a:off x="2823369" y="374240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7" name="Picture Placeholder 11">
            <a:extLst>
              <a:ext uri="{FF2B5EF4-FFF2-40B4-BE49-F238E27FC236}">
                <a16:creationId xmlns:a16="http://schemas.microsoft.com/office/drawing/2014/main" id="{BE98DB23-4DD9-C0BD-76FE-7BAD90F1FACB}"/>
              </a:ext>
            </a:extLst>
          </p:cNvPr>
          <p:cNvSpPr>
            <a:spLocks noGrp="1"/>
          </p:cNvSpPr>
          <p:nvPr>
            <p:ph type="pic" sz="quarter" idx="91"/>
          </p:nvPr>
        </p:nvSpPr>
        <p:spPr>
          <a:xfrm>
            <a:off x="2975769" y="375764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8" name="Picture Placeholder 11">
            <a:extLst>
              <a:ext uri="{FF2B5EF4-FFF2-40B4-BE49-F238E27FC236}">
                <a16:creationId xmlns:a16="http://schemas.microsoft.com/office/drawing/2014/main" id="{26A9F7D4-D2B4-9279-E67A-0F952E5749E7}"/>
              </a:ext>
            </a:extLst>
          </p:cNvPr>
          <p:cNvSpPr>
            <a:spLocks noGrp="1"/>
          </p:cNvSpPr>
          <p:nvPr>
            <p:ph type="pic" sz="quarter" idx="92"/>
          </p:nvPr>
        </p:nvSpPr>
        <p:spPr>
          <a:xfrm>
            <a:off x="3128169" y="377288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9" name="Picture Placeholder 11">
            <a:extLst>
              <a:ext uri="{FF2B5EF4-FFF2-40B4-BE49-F238E27FC236}">
                <a16:creationId xmlns:a16="http://schemas.microsoft.com/office/drawing/2014/main" id="{B9D7F6E5-118E-0E00-2319-E36E9168BEFC}"/>
              </a:ext>
            </a:extLst>
          </p:cNvPr>
          <p:cNvSpPr>
            <a:spLocks noGrp="1"/>
          </p:cNvSpPr>
          <p:nvPr>
            <p:ph type="pic" sz="quarter" idx="93"/>
          </p:nvPr>
        </p:nvSpPr>
        <p:spPr>
          <a:xfrm>
            <a:off x="3280569" y="378812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0" name="Picture Placeholder 11">
            <a:extLst>
              <a:ext uri="{FF2B5EF4-FFF2-40B4-BE49-F238E27FC236}">
                <a16:creationId xmlns:a16="http://schemas.microsoft.com/office/drawing/2014/main" id="{00199CE3-D76D-1B7A-3B3B-3D95329C8FD9}"/>
              </a:ext>
            </a:extLst>
          </p:cNvPr>
          <p:cNvSpPr>
            <a:spLocks noGrp="1"/>
          </p:cNvSpPr>
          <p:nvPr>
            <p:ph type="pic" sz="quarter" idx="94"/>
          </p:nvPr>
        </p:nvSpPr>
        <p:spPr>
          <a:xfrm>
            <a:off x="3432969" y="380336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1" name="Picture Placeholder 11">
            <a:extLst>
              <a:ext uri="{FF2B5EF4-FFF2-40B4-BE49-F238E27FC236}">
                <a16:creationId xmlns:a16="http://schemas.microsoft.com/office/drawing/2014/main" id="{1FE7804F-7D2D-65F0-43A0-048B14C65AB1}"/>
              </a:ext>
            </a:extLst>
          </p:cNvPr>
          <p:cNvSpPr>
            <a:spLocks noGrp="1"/>
          </p:cNvSpPr>
          <p:nvPr>
            <p:ph type="pic" sz="quarter" idx="95"/>
          </p:nvPr>
        </p:nvSpPr>
        <p:spPr>
          <a:xfrm>
            <a:off x="3585369" y="381860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2" name="Picture Placeholder 11">
            <a:extLst>
              <a:ext uri="{FF2B5EF4-FFF2-40B4-BE49-F238E27FC236}">
                <a16:creationId xmlns:a16="http://schemas.microsoft.com/office/drawing/2014/main" id="{CCE84C90-90CF-1BCB-738A-70C9663DE9CD}"/>
              </a:ext>
            </a:extLst>
          </p:cNvPr>
          <p:cNvSpPr>
            <a:spLocks noGrp="1"/>
          </p:cNvSpPr>
          <p:nvPr>
            <p:ph type="pic" sz="quarter" idx="96"/>
          </p:nvPr>
        </p:nvSpPr>
        <p:spPr>
          <a:xfrm>
            <a:off x="3737769" y="383384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3" name="Picture Placeholder 11">
            <a:extLst>
              <a:ext uri="{FF2B5EF4-FFF2-40B4-BE49-F238E27FC236}">
                <a16:creationId xmlns:a16="http://schemas.microsoft.com/office/drawing/2014/main" id="{C1E12DD5-978F-0590-7E48-135B0338CC80}"/>
              </a:ext>
            </a:extLst>
          </p:cNvPr>
          <p:cNvSpPr>
            <a:spLocks noGrp="1"/>
          </p:cNvSpPr>
          <p:nvPr>
            <p:ph type="pic" sz="quarter" idx="97"/>
          </p:nvPr>
        </p:nvSpPr>
        <p:spPr>
          <a:xfrm>
            <a:off x="3890169" y="384908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4" name="Picture Placeholder 11">
            <a:extLst>
              <a:ext uri="{FF2B5EF4-FFF2-40B4-BE49-F238E27FC236}">
                <a16:creationId xmlns:a16="http://schemas.microsoft.com/office/drawing/2014/main" id="{CCCBF1ED-5C5B-3BA8-C338-1C54D6F3A8FD}"/>
              </a:ext>
            </a:extLst>
          </p:cNvPr>
          <p:cNvSpPr>
            <a:spLocks noGrp="1"/>
          </p:cNvSpPr>
          <p:nvPr>
            <p:ph type="pic" sz="quarter" idx="98"/>
          </p:nvPr>
        </p:nvSpPr>
        <p:spPr>
          <a:xfrm>
            <a:off x="4042569" y="386432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5" name="Picture Placeholder 11">
            <a:extLst>
              <a:ext uri="{FF2B5EF4-FFF2-40B4-BE49-F238E27FC236}">
                <a16:creationId xmlns:a16="http://schemas.microsoft.com/office/drawing/2014/main" id="{985FEAB6-2A82-FAA6-8D5E-33EE21789DFA}"/>
              </a:ext>
            </a:extLst>
          </p:cNvPr>
          <p:cNvSpPr>
            <a:spLocks noGrp="1"/>
          </p:cNvSpPr>
          <p:nvPr>
            <p:ph type="pic" sz="quarter" idx="99"/>
          </p:nvPr>
        </p:nvSpPr>
        <p:spPr>
          <a:xfrm>
            <a:off x="4194969" y="387956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6" name="Picture Placeholder 11">
            <a:extLst>
              <a:ext uri="{FF2B5EF4-FFF2-40B4-BE49-F238E27FC236}">
                <a16:creationId xmlns:a16="http://schemas.microsoft.com/office/drawing/2014/main" id="{E3C29AED-6FF2-DFC0-BB34-6EFD8BECE675}"/>
              </a:ext>
            </a:extLst>
          </p:cNvPr>
          <p:cNvSpPr>
            <a:spLocks noGrp="1"/>
          </p:cNvSpPr>
          <p:nvPr>
            <p:ph type="pic" sz="quarter" idx="100"/>
          </p:nvPr>
        </p:nvSpPr>
        <p:spPr>
          <a:xfrm>
            <a:off x="4347369" y="389480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7" name="Picture Placeholder 11">
            <a:extLst>
              <a:ext uri="{FF2B5EF4-FFF2-40B4-BE49-F238E27FC236}">
                <a16:creationId xmlns:a16="http://schemas.microsoft.com/office/drawing/2014/main" id="{7BB3867B-9C9F-31EA-3B32-E748933E57C6}"/>
              </a:ext>
            </a:extLst>
          </p:cNvPr>
          <p:cNvSpPr>
            <a:spLocks noGrp="1"/>
          </p:cNvSpPr>
          <p:nvPr>
            <p:ph type="pic" sz="quarter" idx="101"/>
          </p:nvPr>
        </p:nvSpPr>
        <p:spPr>
          <a:xfrm>
            <a:off x="4499769" y="391004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8" name="Picture Placeholder 11">
            <a:extLst>
              <a:ext uri="{FF2B5EF4-FFF2-40B4-BE49-F238E27FC236}">
                <a16:creationId xmlns:a16="http://schemas.microsoft.com/office/drawing/2014/main" id="{030F1728-5349-D99C-32CF-560F8B8EC192}"/>
              </a:ext>
            </a:extLst>
          </p:cNvPr>
          <p:cNvSpPr>
            <a:spLocks noGrp="1"/>
          </p:cNvSpPr>
          <p:nvPr>
            <p:ph type="pic" sz="quarter" idx="102"/>
          </p:nvPr>
        </p:nvSpPr>
        <p:spPr>
          <a:xfrm>
            <a:off x="4652169" y="392528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9" name="Picture Placeholder 11">
            <a:extLst>
              <a:ext uri="{FF2B5EF4-FFF2-40B4-BE49-F238E27FC236}">
                <a16:creationId xmlns:a16="http://schemas.microsoft.com/office/drawing/2014/main" id="{F5495882-3B0A-D047-5868-F227DE0B8DCA}"/>
              </a:ext>
            </a:extLst>
          </p:cNvPr>
          <p:cNvSpPr>
            <a:spLocks noGrp="1"/>
          </p:cNvSpPr>
          <p:nvPr>
            <p:ph type="pic" sz="quarter" idx="103"/>
          </p:nvPr>
        </p:nvSpPr>
        <p:spPr>
          <a:xfrm>
            <a:off x="4804569" y="394052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70" name="Picture Placeholder 11">
            <a:extLst>
              <a:ext uri="{FF2B5EF4-FFF2-40B4-BE49-F238E27FC236}">
                <a16:creationId xmlns:a16="http://schemas.microsoft.com/office/drawing/2014/main" id="{0181DC12-642D-D72C-149D-6284C10F4384}"/>
              </a:ext>
            </a:extLst>
          </p:cNvPr>
          <p:cNvSpPr>
            <a:spLocks noGrp="1"/>
          </p:cNvSpPr>
          <p:nvPr>
            <p:ph type="pic" sz="quarter" idx="104"/>
          </p:nvPr>
        </p:nvSpPr>
        <p:spPr>
          <a:xfrm>
            <a:off x="4956969" y="395576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71" name="Picture Placeholder 11">
            <a:extLst>
              <a:ext uri="{FF2B5EF4-FFF2-40B4-BE49-F238E27FC236}">
                <a16:creationId xmlns:a16="http://schemas.microsoft.com/office/drawing/2014/main" id="{69359874-FF79-BC04-E1A9-31BDDE51A6BB}"/>
              </a:ext>
            </a:extLst>
          </p:cNvPr>
          <p:cNvSpPr>
            <a:spLocks noGrp="1"/>
          </p:cNvSpPr>
          <p:nvPr>
            <p:ph type="pic" sz="quarter" idx="105"/>
          </p:nvPr>
        </p:nvSpPr>
        <p:spPr>
          <a:xfrm>
            <a:off x="5109369" y="397100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72" name="Picture Placeholder 11">
            <a:extLst>
              <a:ext uri="{FF2B5EF4-FFF2-40B4-BE49-F238E27FC236}">
                <a16:creationId xmlns:a16="http://schemas.microsoft.com/office/drawing/2014/main" id="{D6B8A7DE-F10E-FA49-448D-A4DC499DEF29}"/>
              </a:ext>
            </a:extLst>
          </p:cNvPr>
          <p:cNvSpPr>
            <a:spLocks noGrp="1"/>
          </p:cNvSpPr>
          <p:nvPr>
            <p:ph type="pic" sz="quarter" idx="106"/>
          </p:nvPr>
        </p:nvSpPr>
        <p:spPr>
          <a:xfrm>
            <a:off x="5261769" y="398624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73" name="Picture Placeholder 11">
            <a:extLst>
              <a:ext uri="{FF2B5EF4-FFF2-40B4-BE49-F238E27FC236}">
                <a16:creationId xmlns:a16="http://schemas.microsoft.com/office/drawing/2014/main" id="{8B5885EF-9D96-4783-F785-D6F436081E64}"/>
              </a:ext>
            </a:extLst>
          </p:cNvPr>
          <p:cNvSpPr>
            <a:spLocks noGrp="1"/>
          </p:cNvSpPr>
          <p:nvPr>
            <p:ph type="pic" sz="quarter" idx="107"/>
          </p:nvPr>
        </p:nvSpPr>
        <p:spPr>
          <a:xfrm>
            <a:off x="5414169" y="400148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74" name="Picture Placeholder 11">
            <a:extLst>
              <a:ext uri="{FF2B5EF4-FFF2-40B4-BE49-F238E27FC236}">
                <a16:creationId xmlns:a16="http://schemas.microsoft.com/office/drawing/2014/main" id="{4061C5BA-8D0B-EDDB-6B57-87604D7074D4}"/>
              </a:ext>
            </a:extLst>
          </p:cNvPr>
          <p:cNvSpPr>
            <a:spLocks noGrp="1"/>
          </p:cNvSpPr>
          <p:nvPr>
            <p:ph type="pic" sz="quarter" idx="108"/>
          </p:nvPr>
        </p:nvSpPr>
        <p:spPr>
          <a:xfrm>
            <a:off x="5566569" y="401672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14" name="Picture Placeholder 11">
            <a:extLst>
              <a:ext uri="{FF2B5EF4-FFF2-40B4-BE49-F238E27FC236}">
                <a16:creationId xmlns:a16="http://schemas.microsoft.com/office/drawing/2014/main" id="{63110C13-077B-FA1D-9954-C7EFF2325ADE}"/>
              </a:ext>
            </a:extLst>
          </p:cNvPr>
          <p:cNvSpPr>
            <a:spLocks noGrp="1"/>
          </p:cNvSpPr>
          <p:nvPr>
            <p:ph type="pic" sz="quarter" idx="10"/>
          </p:nvPr>
        </p:nvSpPr>
        <p:spPr>
          <a:xfrm>
            <a:off x="14356239" y="3835083"/>
            <a:ext cx="2194560" cy="265176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15" name="Picture Placeholder 11">
            <a:extLst>
              <a:ext uri="{FF2B5EF4-FFF2-40B4-BE49-F238E27FC236}">
                <a16:creationId xmlns:a16="http://schemas.microsoft.com/office/drawing/2014/main" id="{B8C3AA6A-62EA-396D-844C-3560FC6FAD1C}"/>
              </a:ext>
            </a:extLst>
          </p:cNvPr>
          <p:cNvSpPr>
            <a:spLocks noGrp="1"/>
          </p:cNvSpPr>
          <p:nvPr>
            <p:ph type="pic" sz="quarter" idx="73"/>
          </p:nvPr>
        </p:nvSpPr>
        <p:spPr>
          <a:xfrm>
            <a:off x="7912790" y="7326550"/>
            <a:ext cx="2194560" cy="265176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16" name="Picture Placeholder 11">
            <a:extLst>
              <a:ext uri="{FF2B5EF4-FFF2-40B4-BE49-F238E27FC236}">
                <a16:creationId xmlns:a16="http://schemas.microsoft.com/office/drawing/2014/main" id="{3FA203CD-92DD-DDF1-62ED-6F6AC140ED2E}"/>
              </a:ext>
            </a:extLst>
          </p:cNvPr>
          <p:cNvSpPr>
            <a:spLocks noGrp="1"/>
          </p:cNvSpPr>
          <p:nvPr>
            <p:ph type="pic" sz="quarter" idx="74"/>
          </p:nvPr>
        </p:nvSpPr>
        <p:spPr>
          <a:xfrm>
            <a:off x="20672690" y="7326550"/>
            <a:ext cx="2194560" cy="265176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17" name="Picture Placeholder 11">
            <a:extLst>
              <a:ext uri="{FF2B5EF4-FFF2-40B4-BE49-F238E27FC236}">
                <a16:creationId xmlns:a16="http://schemas.microsoft.com/office/drawing/2014/main" id="{BF97796C-D544-C482-7797-3244BB5D6898}"/>
              </a:ext>
            </a:extLst>
          </p:cNvPr>
          <p:cNvSpPr>
            <a:spLocks noGrp="1"/>
          </p:cNvSpPr>
          <p:nvPr>
            <p:ph type="pic" sz="quarter" idx="75"/>
          </p:nvPr>
        </p:nvSpPr>
        <p:spPr>
          <a:xfrm>
            <a:off x="5205150" y="11546523"/>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18" name="Picture Placeholder 11">
            <a:extLst>
              <a:ext uri="{FF2B5EF4-FFF2-40B4-BE49-F238E27FC236}">
                <a16:creationId xmlns:a16="http://schemas.microsoft.com/office/drawing/2014/main" id="{2C711818-1F34-6C5C-B7ED-CDF0A29FB6CC}"/>
              </a:ext>
            </a:extLst>
          </p:cNvPr>
          <p:cNvSpPr>
            <a:spLocks noGrp="1"/>
          </p:cNvSpPr>
          <p:nvPr>
            <p:ph type="pic" sz="quarter" idx="76"/>
          </p:nvPr>
        </p:nvSpPr>
        <p:spPr>
          <a:xfrm>
            <a:off x="10691550" y="11546523"/>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19" name="Picture Placeholder 11">
            <a:extLst>
              <a:ext uri="{FF2B5EF4-FFF2-40B4-BE49-F238E27FC236}">
                <a16:creationId xmlns:a16="http://schemas.microsoft.com/office/drawing/2014/main" id="{7C268C83-E417-D90E-780A-982A1104A402}"/>
              </a:ext>
            </a:extLst>
          </p:cNvPr>
          <p:cNvSpPr>
            <a:spLocks noGrp="1"/>
          </p:cNvSpPr>
          <p:nvPr>
            <p:ph type="pic" sz="quarter" idx="77"/>
          </p:nvPr>
        </p:nvSpPr>
        <p:spPr>
          <a:xfrm>
            <a:off x="18616350" y="11546523"/>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20" name="Picture Placeholder 11">
            <a:extLst>
              <a:ext uri="{FF2B5EF4-FFF2-40B4-BE49-F238E27FC236}">
                <a16:creationId xmlns:a16="http://schemas.microsoft.com/office/drawing/2014/main" id="{E87439AF-B249-C353-7796-19BBC62264B1}"/>
              </a:ext>
            </a:extLst>
          </p:cNvPr>
          <p:cNvSpPr>
            <a:spLocks noGrp="1"/>
          </p:cNvSpPr>
          <p:nvPr>
            <p:ph type="pic" sz="quarter" idx="78"/>
          </p:nvPr>
        </p:nvSpPr>
        <p:spPr>
          <a:xfrm>
            <a:off x="23750998" y="11546523"/>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21" name="Picture Placeholder 11">
            <a:extLst>
              <a:ext uri="{FF2B5EF4-FFF2-40B4-BE49-F238E27FC236}">
                <a16:creationId xmlns:a16="http://schemas.microsoft.com/office/drawing/2014/main" id="{757393C2-C050-1D64-5B23-D418F9C59CE7}"/>
              </a:ext>
            </a:extLst>
          </p:cNvPr>
          <p:cNvSpPr>
            <a:spLocks noGrp="1"/>
          </p:cNvSpPr>
          <p:nvPr>
            <p:ph type="pic" sz="quarter" idx="109"/>
          </p:nvPr>
        </p:nvSpPr>
        <p:spPr>
          <a:xfrm>
            <a:off x="2575878" y="15857002"/>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22" name="Picture Placeholder 11">
            <a:extLst>
              <a:ext uri="{FF2B5EF4-FFF2-40B4-BE49-F238E27FC236}">
                <a16:creationId xmlns:a16="http://schemas.microsoft.com/office/drawing/2014/main" id="{5357C050-8ECE-5C2D-B8A2-E5B2357CC99D}"/>
              </a:ext>
            </a:extLst>
          </p:cNvPr>
          <p:cNvSpPr>
            <a:spLocks noGrp="1"/>
          </p:cNvSpPr>
          <p:nvPr>
            <p:ph type="pic" sz="quarter" idx="111"/>
          </p:nvPr>
        </p:nvSpPr>
        <p:spPr>
          <a:xfrm>
            <a:off x="9408478" y="18739902"/>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23" name="Picture Placeholder 11">
            <a:extLst>
              <a:ext uri="{FF2B5EF4-FFF2-40B4-BE49-F238E27FC236}">
                <a16:creationId xmlns:a16="http://schemas.microsoft.com/office/drawing/2014/main" id="{03040E4D-73CE-F82F-FF15-CA80BCE2D18F}"/>
              </a:ext>
            </a:extLst>
          </p:cNvPr>
          <p:cNvSpPr>
            <a:spLocks noGrp="1"/>
          </p:cNvSpPr>
          <p:nvPr>
            <p:ph type="pic" sz="quarter" idx="112"/>
          </p:nvPr>
        </p:nvSpPr>
        <p:spPr>
          <a:xfrm>
            <a:off x="11941969" y="18739902"/>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24" name="Picture Placeholder 11">
            <a:extLst>
              <a:ext uri="{FF2B5EF4-FFF2-40B4-BE49-F238E27FC236}">
                <a16:creationId xmlns:a16="http://schemas.microsoft.com/office/drawing/2014/main" id="{FC0EBCCC-6607-C2CA-230B-A33A533FF24A}"/>
              </a:ext>
            </a:extLst>
          </p:cNvPr>
          <p:cNvSpPr>
            <a:spLocks noGrp="1"/>
          </p:cNvSpPr>
          <p:nvPr>
            <p:ph type="pic" sz="quarter" idx="113"/>
          </p:nvPr>
        </p:nvSpPr>
        <p:spPr>
          <a:xfrm>
            <a:off x="17371378" y="18739902"/>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25" name="Picture Placeholder 11">
            <a:extLst>
              <a:ext uri="{FF2B5EF4-FFF2-40B4-BE49-F238E27FC236}">
                <a16:creationId xmlns:a16="http://schemas.microsoft.com/office/drawing/2014/main" id="{345C0034-E264-4AF0-3CEA-C4F6171BD974}"/>
              </a:ext>
            </a:extLst>
          </p:cNvPr>
          <p:cNvSpPr>
            <a:spLocks noGrp="1"/>
          </p:cNvSpPr>
          <p:nvPr>
            <p:ph type="pic" sz="quarter" idx="114"/>
          </p:nvPr>
        </p:nvSpPr>
        <p:spPr>
          <a:xfrm>
            <a:off x="19904869" y="18739902"/>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26" name="Picture Placeholder 11">
            <a:extLst>
              <a:ext uri="{FF2B5EF4-FFF2-40B4-BE49-F238E27FC236}">
                <a16:creationId xmlns:a16="http://schemas.microsoft.com/office/drawing/2014/main" id="{2B4537FF-3542-1A09-CE0B-F87E33CFFACA}"/>
              </a:ext>
            </a:extLst>
          </p:cNvPr>
          <p:cNvSpPr>
            <a:spLocks noGrp="1"/>
          </p:cNvSpPr>
          <p:nvPr>
            <p:ph type="pic" sz="quarter" idx="115"/>
          </p:nvPr>
        </p:nvSpPr>
        <p:spPr>
          <a:xfrm>
            <a:off x="9408478" y="18739953"/>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27" name="Picture Placeholder 11">
            <a:extLst>
              <a:ext uri="{FF2B5EF4-FFF2-40B4-BE49-F238E27FC236}">
                <a16:creationId xmlns:a16="http://schemas.microsoft.com/office/drawing/2014/main" id="{3942F5D6-3981-16E4-DC9E-BBF186D3E140}"/>
              </a:ext>
            </a:extLst>
          </p:cNvPr>
          <p:cNvSpPr>
            <a:spLocks noGrp="1"/>
          </p:cNvSpPr>
          <p:nvPr>
            <p:ph type="pic" sz="quarter" idx="116"/>
          </p:nvPr>
        </p:nvSpPr>
        <p:spPr>
          <a:xfrm>
            <a:off x="11941969" y="18739953"/>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28" name="Picture Placeholder 11">
            <a:extLst>
              <a:ext uri="{FF2B5EF4-FFF2-40B4-BE49-F238E27FC236}">
                <a16:creationId xmlns:a16="http://schemas.microsoft.com/office/drawing/2014/main" id="{F5AC1BE9-0D0D-28E1-84B1-F0B6AEF86ECF}"/>
              </a:ext>
            </a:extLst>
          </p:cNvPr>
          <p:cNvSpPr>
            <a:spLocks noGrp="1"/>
          </p:cNvSpPr>
          <p:nvPr>
            <p:ph type="pic" sz="quarter" idx="117"/>
          </p:nvPr>
        </p:nvSpPr>
        <p:spPr>
          <a:xfrm>
            <a:off x="5128578" y="15831711"/>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29" name="Picture Placeholder 11">
            <a:extLst>
              <a:ext uri="{FF2B5EF4-FFF2-40B4-BE49-F238E27FC236}">
                <a16:creationId xmlns:a16="http://schemas.microsoft.com/office/drawing/2014/main" id="{F6FC7FFB-58C9-4D9B-4EC4-0C9C4D3073A3}"/>
              </a:ext>
            </a:extLst>
          </p:cNvPr>
          <p:cNvSpPr>
            <a:spLocks noGrp="1"/>
          </p:cNvSpPr>
          <p:nvPr>
            <p:ph type="pic" sz="quarter" idx="118"/>
          </p:nvPr>
        </p:nvSpPr>
        <p:spPr>
          <a:xfrm>
            <a:off x="23732107" y="15857002"/>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30" name="Picture Placeholder 11">
            <a:extLst>
              <a:ext uri="{FF2B5EF4-FFF2-40B4-BE49-F238E27FC236}">
                <a16:creationId xmlns:a16="http://schemas.microsoft.com/office/drawing/2014/main" id="{D9105175-72A0-79D2-7393-52A2239B3269}"/>
              </a:ext>
            </a:extLst>
          </p:cNvPr>
          <p:cNvSpPr>
            <a:spLocks noGrp="1"/>
          </p:cNvSpPr>
          <p:nvPr>
            <p:ph type="pic" sz="quarter" idx="119"/>
          </p:nvPr>
        </p:nvSpPr>
        <p:spPr>
          <a:xfrm>
            <a:off x="26284807" y="15810012"/>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Tree>
    <p:extLst>
      <p:ext uri="{BB962C8B-B14F-4D97-AF65-F5344CB8AC3E}">
        <p14:creationId xmlns:p14="http://schemas.microsoft.com/office/powerpoint/2010/main" val="99099240"/>
      </p:ext>
    </p:extLst>
  </p:cSld>
  <p:clrMapOvr>
    <a:masterClrMapping/>
  </p:clrMapOvr>
  <p:extLst>
    <p:ext uri="{DCECCB84-F9BA-43D5-87BE-67443E8EF086}">
      <p15:sldGuideLst xmlns:p15="http://schemas.microsoft.com/office/powerpoint/2012/main">
        <p15:guide id="1" orient="horz" pos="13277" userDrawn="1">
          <p15:clr>
            <a:srgbClr val="FBAE40"/>
          </p15:clr>
        </p15:guide>
        <p15:guide id="2" pos="973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4CC0C1-5080-F7A2-D67F-34C9182226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40" t="6103" r="1842" b="6117"/>
          <a:stretch/>
        </p:blipFill>
        <p:spPr>
          <a:xfrm>
            <a:off x="0" y="0"/>
            <a:ext cx="30907038" cy="42148442"/>
          </a:xfrm>
          <a:prstGeom prst="rect">
            <a:avLst/>
          </a:prstGeom>
        </p:spPr>
      </p:pic>
      <p:sp>
        <p:nvSpPr>
          <p:cNvPr id="2" name="Rectangle 1">
            <a:extLst>
              <a:ext uri="{FF2B5EF4-FFF2-40B4-BE49-F238E27FC236}">
                <a16:creationId xmlns:a16="http://schemas.microsoft.com/office/drawing/2014/main" id="{0FFFE4B3-95A9-E5E7-CE0B-F21E05A7A920}"/>
              </a:ext>
            </a:extLst>
          </p:cNvPr>
          <p:cNvSpPr/>
          <p:nvPr userDrawn="1"/>
        </p:nvSpPr>
        <p:spPr>
          <a:xfrm>
            <a:off x="0" y="0"/>
            <a:ext cx="30907038" cy="42153840"/>
          </a:xfrm>
          <a:prstGeom prst="rect">
            <a:avLst/>
          </a:prstGeom>
          <a:solidFill>
            <a:srgbClr val="D7D4E2">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1">
            <a:extLst>
              <a:ext uri="{FF2B5EF4-FFF2-40B4-BE49-F238E27FC236}">
                <a16:creationId xmlns:a16="http://schemas.microsoft.com/office/drawing/2014/main" id="{DAC77302-8448-CC0D-5A28-68233F94AF33}"/>
              </a:ext>
            </a:extLst>
          </p:cNvPr>
          <p:cNvSpPr>
            <a:spLocks noGrp="1"/>
          </p:cNvSpPr>
          <p:nvPr>
            <p:ph type="pic" sz="quarter" idx="79"/>
          </p:nvPr>
        </p:nvSpPr>
        <p:spPr>
          <a:xfrm>
            <a:off x="1146969" y="357476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11" name="Picture Placeholder 11">
            <a:extLst>
              <a:ext uri="{FF2B5EF4-FFF2-40B4-BE49-F238E27FC236}">
                <a16:creationId xmlns:a16="http://schemas.microsoft.com/office/drawing/2014/main" id="{7D547810-0617-1663-2C1E-024894EF1E7C}"/>
              </a:ext>
            </a:extLst>
          </p:cNvPr>
          <p:cNvSpPr>
            <a:spLocks noGrp="1"/>
          </p:cNvSpPr>
          <p:nvPr>
            <p:ph type="pic" sz="quarter" idx="80"/>
          </p:nvPr>
        </p:nvSpPr>
        <p:spPr>
          <a:xfrm>
            <a:off x="1299369" y="359000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13" name="Picture Placeholder 11">
            <a:extLst>
              <a:ext uri="{FF2B5EF4-FFF2-40B4-BE49-F238E27FC236}">
                <a16:creationId xmlns:a16="http://schemas.microsoft.com/office/drawing/2014/main" id="{FBD4B4D6-8A1B-A772-87BE-B31679AD9351}"/>
              </a:ext>
            </a:extLst>
          </p:cNvPr>
          <p:cNvSpPr>
            <a:spLocks noGrp="1"/>
          </p:cNvSpPr>
          <p:nvPr>
            <p:ph type="pic" sz="quarter" idx="81"/>
          </p:nvPr>
        </p:nvSpPr>
        <p:spPr>
          <a:xfrm>
            <a:off x="1451769" y="360524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48" name="Picture Placeholder 11">
            <a:extLst>
              <a:ext uri="{FF2B5EF4-FFF2-40B4-BE49-F238E27FC236}">
                <a16:creationId xmlns:a16="http://schemas.microsoft.com/office/drawing/2014/main" id="{EAFB7C22-93EC-6C5B-51A3-583C253627EF}"/>
              </a:ext>
            </a:extLst>
          </p:cNvPr>
          <p:cNvSpPr>
            <a:spLocks noGrp="1"/>
          </p:cNvSpPr>
          <p:nvPr>
            <p:ph type="pic" sz="quarter" idx="82"/>
          </p:nvPr>
        </p:nvSpPr>
        <p:spPr>
          <a:xfrm>
            <a:off x="1604169" y="362048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49" name="Picture Placeholder 11">
            <a:extLst>
              <a:ext uri="{FF2B5EF4-FFF2-40B4-BE49-F238E27FC236}">
                <a16:creationId xmlns:a16="http://schemas.microsoft.com/office/drawing/2014/main" id="{2FBFBCD9-7494-42B5-396E-EF754436E5BF}"/>
              </a:ext>
            </a:extLst>
          </p:cNvPr>
          <p:cNvSpPr>
            <a:spLocks noGrp="1"/>
          </p:cNvSpPr>
          <p:nvPr>
            <p:ph type="pic" sz="quarter" idx="83"/>
          </p:nvPr>
        </p:nvSpPr>
        <p:spPr>
          <a:xfrm>
            <a:off x="1756569" y="363572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0" name="Picture Placeholder 11">
            <a:extLst>
              <a:ext uri="{FF2B5EF4-FFF2-40B4-BE49-F238E27FC236}">
                <a16:creationId xmlns:a16="http://schemas.microsoft.com/office/drawing/2014/main" id="{44992723-47A5-6022-DDB5-A32B598F7770}"/>
              </a:ext>
            </a:extLst>
          </p:cNvPr>
          <p:cNvSpPr>
            <a:spLocks noGrp="1"/>
          </p:cNvSpPr>
          <p:nvPr>
            <p:ph type="pic" sz="quarter" idx="84"/>
          </p:nvPr>
        </p:nvSpPr>
        <p:spPr>
          <a:xfrm>
            <a:off x="1908969" y="365096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1" name="Picture Placeholder 11">
            <a:extLst>
              <a:ext uri="{FF2B5EF4-FFF2-40B4-BE49-F238E27FC236}">
                <a16:creationId xmlns:a16="http://schemas.microsoft.com/office/drawing/2014/main" id="{79769F3C-5A3F-CA12-A754-217F8F6ADB0E}"/>
              </a:ext>
            </a:extLst>
          </p:cNvPr>
          <p:cNvSpPr>
            <a:spLocks noGrp="1"/>
          </p:cNvSpPr>
          <p:nvPr>
            <p:ph type="pic" sz="quarter" idx="85"/>
          </p:nvPr>
        </p:nvSpPr>
        <p:spPr>
          <a:xfrm>
            <a:off x="2061369" y="366620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2" name="Picture Placeholder 11">
            <a:extLst>
              <a:ext uri="{FF2B5EF4-FFF2-40B4-BE49-F238E27FC236}">
                <a16:creationId xmlns:a16="http://schemas.microsoft.com/office/drawing/2014/main" id="{CC799D46-1311-B0DB-4701-AF3873CB5ED7}"/>
              </a:ext>
            </a:extLst>
          </p:cNvPr>
          <p:cNvSpPr>
            <a:spLocks noGrp="1"/>
          </p:cNvSpPr>
          <p:nvPr>
            <p:ph type="pic" sz="quarter" idx="86"/>
          </p:nvPr>
        </p:nvSpPr>
        <p:spPr>
          <a:xfrm>
            <a:off x="2213769" y="368144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3" name="Picture Placeholder 11">
            <a:extLst>
              <a:ext uri="{FF2B5EF4-FFF2-40B4-BE49-F238E27FC236}">
                <a16:creationId xmlns:a16="http://schemas.microsoft.com/office/drawing/2014/main" id="{F7CE5111-659A-059C-7E10-C648B7494070}"/>
              </a:ext>
            </a:extLst>
          </p:cNvPr>
          <p:cNvSpPr>
            <a:spLocks noGrp="1"/>
          </p:cNvSpPr>
          <p:nvPr>
            <p:ph type="pic" sz="quarter" idx="87"/>
          </p:nvPr>
        </p:nvSpPr>
        <p:spPr>
          <a:xfrm>
            <a:off x="2366169" y="369668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4" name="Picture Placeholder 11">
            <a:extLst>
              <a:ext uri="{FF2B5EF4-FFF2-40B4-BE49-F238E27FC236}">
                <a16:creationId xmlns:a16="http://schemas.microsoft.com/office/drawing/2014/main" id="{4BE99B73-0C02-ED85-1DFF-34C74164D9E6}"/>
              </a:ext>
            </a:extLst>
          </p:cNvPr>
          <p:cNvSpPr>
            <a:spLocks noGrp="1"/>
          </p:cNvSpPr>
          <p:nvPr>
            <p:ph type="pic" sz="quarter" idx="88"/>
          </p:nvPr>
        </p:nvSpPr>
        <p:spPr>
          <a:xfrm>
            <a:off x="2518569" y="371192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5" name="Picture Placeholder 11">
            <a:extLst>
              <a:ext uri="{FF2B5EF4-FFF2-40B4-BE49-F238E27FC236}">
                <a16:creationId xmlns:a16="http://schemas.microsoft.com/office/drawing/2014/main" id="{916DDA5F-C035-D4C1-5DB2-9E0437404AFF}"/>
              </a:ext>
            </a:extLst>
          </p:cNvPr>
          <p:cNvSpPr>
            <a:spLocks noGrp="1"/>
          </p:cNvSpPr>
          <p:nvPr>
            <p:ph type="pic" sz="quarter" idx="89"/>
          </p:nvPr>
        </p:nvSpPr>
        <p:spPr>
          <a:xfrm>
            <a:off x="2670969" y="372716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6" name="Picture Placeholder 11">
            <a:extLst>
              <a:ext uri="{FF2B5EF4-FFF2-40B4-BE49-F238E27FC236}">
                <a16:creationId xmlns:a16="http://schemas.microsoft.com/office/drawing/2014/main" id="{D0E07809-75BE-7F82-1A36-9134334BACCF}"/>
              </a:ext>
            </a:extLst>
          </p:cNvPr>
          <p:cNvSpPr>
            <a:spLocks noGrp="1"/>
          </p:cNvSpPr>
          <p:nvPr>
            <p:ph type="pic" sz="quarter" idx="90"/>
          </p:nvPr>
        </p:nvSpPr>
        <p:spPr>
          <a:xfrm>
            <a:off x="2823369" y="374240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7" name="Picture Placeholder 11">
            <a:extLst>
              <a:ext uri="{FF2B5EF4-FFF2-40B4-BE49-F238E27FC236}">
                <a16:creationId xmlns:a16="http://schemas.microsoft.com/office/drawing/2014/main" id="{BE98DB23-4DD9-C0BD-76FE-7BAD90F1FACB}"/>
              </a:ext>
            </a:extLst>
          </p:cNvPr>
          <p:cNvSpPr>
            <a:spLocks noGrp="1"/>
          </p:cNvSpPr>
          <p:nvPr>
            <p:ph type="pic" sz="quarter" idx="91"/>
          </p:nvPr>
        </p:nvSpPr>
        <p:spPr>
          <a:xfrm>
            <a:off x="2975769" y="375764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8" name="Picture Placeholder 11">
            <a:extLst>
              <a:ext uri="{FF2B5EF4-FFF2-40B4-BE49-F238E27FC236}">
                <a16:creationId xmlns:a16="http://schemas.microsoft.com/office/drawing/2014/main" id="{26A9F7D4-D2B4-9279-E67A-0F952E5749E7}"/>
              </a:ext>
            </a:extLst>
          </p:cNvPr>
          <p:cNvSpPr>
            <a:spLocks noGrp="1"/>
          </p:cNvSpPr>
          <p:nvPr>
            <p:ph type="pic" sz="quarter" idx="92"/>
          </p:nvPr>
        </p:nvSpPr>
        <p:spPr>
          <a:xfrm>
            <a:off x="3128169" y="377288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59" name="Picture Placeholder 11">
            <a:extLst>
              <a:ext uri="{FF2B5EF4-FFF2-40B4-BE49-F238E27FC236}">
                <a16:creationId xmlns:a16="http://schemas.microsoft.com/office/drawing/2014/main" id="{B9D7F6E5-118E-0E00-2319-E36E9168BEFC}"/>
              </a:ext>
            </a:extLst>
          </p:cNvPr>
          <p:cNvSpPr>
            <a:spLocks noGrp="1"/>
          </p:cNvSpPr>
          <p:nvPr>
            <p:ph type="pic" sz="quarter" idx="93"/>
          </p:nvPr>
        </p:nvSpPr>
        <p:spPr>
          <a:xfrm>
            <a:off x="3280569" y="378812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0" name="Picture Placeholder 11">
            <a:extLst>
              <a:ext uri="{FF2B5EF4-FFF2-40B4-BE49-F238E27FC236}">
                <a16:creationId xmlns:a16="http://schemas.microsoft.com/office/drawing/2014/main" id="{00199CE3-D76D-1B7A-3B3B-3D95329C8FD9}"/>
              </a:ext>
            </a:extLst>
          </p:cNvPr>
          <p:cNvSpPr>
            <a:spLocks noGrp="1"/>
          </p:cNvSpPr>
          <p:nvPr>
            <p:ph type="pic" sz="quarter" idx="94"/>
          </p:nvPr>
        </p:nvSpPr>
        <p:spPr>
          <a:xfrm>
            <a:off x="3432969" y="380336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1" name="Picture Placeholder 11">
            <a:extLst>
              <a:ext uri="{FF2B5EF4-FFF2-40B4-BE49-F238E27FC236}">
                <a16:creationId xmlns:a16="http://schemas.microsoft.com/office/drawing/2014/main" id="{1FE7804F-7D2D-65F0-43A0-048B14C65AB1}"/>
              </a:ext>
            </a:extLst>
          </p:cNvPr>
          <p:cNvSpPr>
            <a:spLocks noGrp="1"/>
          </p:cNvSpPr>
          <p:nvPr>
            <p:ph type="pic" sz="quarter" idx="95"/>
          </p:nvPr>
        </p:nvSpPr>
        <p:spPr>
          <a:xfrm>
            <a:off x="3585369" y="381860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2" name="Picture Placeholder 11">
            <a:extLst>
              <a:ext uri="{FF2B5EF4-FFF2-40B4-BE49-F238E27FC236}">
                <a16:creationId xmlns:a16="http://schemas.microsoft.com/office/drawing/2014/main" id="{CCE84C90-90CF-1BCB-738A-70C9663DE9CD}"/>
              </a:ext>
            </a:extLst>
          </p:cNvPr>
          <p:cNvSpPr>
            <a:spLocks noGrp="1"/>
          </p:cNvSpPr>
          <p:nvPr>
            <p:ph type="pic" sz="quarter" idx="96"/>
          </p:nvPr>
        </p:nvSpPr>
        <p:spPr>
          <a:xfrm>
            <a:off x="3737769" y="383384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3" name="Picture Placeholder 11">
            <a:extLst>
              <a:ext uri="{FF2B5EF4-FFF2-40B4-BE49-F238E27FC236}">
                <a16:creationId xmlns:a16="http://schemas.microsoft.com/office/drawing/2014/main" id="{C1E12DD5-978F-0590-7E48-135B0338CC80}"/>
              </a:ext>
            </a:extLst>
          </p:cNvPr>
          <p:cNvSpPr>
            <a:spLocks noGrp="1"/>
          </p:cNvSpPr>
          <p:nvPr>
            <p:ph type="pic" sz="quarter" idx="97"/>
          </p:nvPr>
        </p:nvSpPr>
        <p:spPr>
          <a:xfrm>
            <a:off x="3890169" y="384908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4" name="Picture Placeholder 11">
            <a:extLst>
              <a:ext uri="{FF2B5EF4-FFF2-40B4-BE49-F238E27FC236}">
                <a16:creationId xmlns:a16="http://schemas.microsoft.com/office/drawing/2014/main" id="{CCCBF1ED-5C5B-3BA8-C338-1C54D6F3A8FD}"/>
              </a:ext>
            </a:extLst>
          </p:cNvPr>
          <p:cNvSpPr>
            <a:spLocks noGrp="1"/>
          </p:cNvSpPr>
          <p:nvPr>
            <p:ph type="pic" sz="quarter" idx="98"/>
          </p:nvPr>
        </p:nvSpPr>
        <p:spPr>
          <a:xfrm>
            <a:off x="4042569" y="386432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5" name="Picture Placeholder 11">
            <a:extLst>
              <a:ext uri="{FF2B5EF4-FFF2-40B4-BE49-F238E27FC236}">
                <a16:creationId xmlns:a16="http://schemas.microsoft.com/office/drawing/2014/main" id="{985FEAB6-2A82-FAA6-8D5E-33EE21789DFA}"/>
              </a:ext>
            </a:extLst>
          </p:cNvPr>
          <p:cNvSpPr>
            <a:spLocks noGrp="1"/>
          </p:cNvSpPr>
          <p:nvPr>
            <p:ph type="pic" sz="quarter" idx="99"/>
          </p:nvPr>
        </p:nvSpPr>
        <p:spPr>
          <a:xfrm>
            <a:off x="4194969" y="387956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6" name="Picture Placeholder 11">
            <a:extLst>
              <a:ext uri="{FF2B5EF4-FFF2-40B4-BE49-F238E27FC236}">
                <a16:creationId xmlns:a16="http://schemas.microsoft.com/office/drawing/2014/main" id="{E3C29AED-6FF2-DFC0-BB34-6EFD8BECE675}"/>
              </a:ext>
            </a:extLst>
          </p:cNvPr>
          <p:cNvSpPr>
            <a:spLocks noGrp="1"/>
          </p:cNvSpPr>
          <p:nvPr>
            <p:ph type="pic" sz="quarter" idx="100"/>
          </p:nvPr>
        </p:nvSpPr>
        <p:spPr>
          <a:xfrm>
            <a:off x="4347369" y="389480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7" name="Picture Placeholder 11">
            <a:extLst>
              <a:ext uri="{FF2B5EF4-FFF2-40B4-BE49-F238E27FC236}">
                <a16:creationId xmlns:a16="http://schemas.microsoft.com/office/drawing/2014/main" id="{7BB3867B-9C9F-31EA-3B32-E748933E57C6}"/>
              </a:ext>
            </a:extLst>
          </p:cNvPr>
          <p:cNvSpPr>
            <a:spLocks noGrp="1"/>
          </p:cNvSpPr>
          <p:nvPr>
            <p:ph type="pic" sz="quarter" idx="101"/>
          </p:nvPr>
        </p:nvSpPr>
        <p:spPr>
          <a:xfrm>
            <a:off x="4499769" y="391004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8" name="Picture Placeholder 11">
            <a:extLst>
              <a:ext uri="{FF2B5EF4-FFF2-40B4-BE49-F238E27FC236}">
                <a16:creationId xmlns:a16="http://schemas.microsoft.com/office/drawing/2014/main" id="{030F1728-5349-D99C-32CF-560F8B8EC192}"/>
              </a:ext>
            </a:extLst>
          </p:cNvPr>
          <p:cNvSpPr>
            <a:spLocks noGrp="1"/>
          </p:cNvSpPr>
          <p:nvPr>
            <p:ph type="pic" sz="quarter" idx="102"/>
          </p:nvPr>
        </p:nvSpPr>
        <p:spPr>
          <a:xfrm>
            <a:off x="4652169" y="392528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69" name="Picture Placeholder 11">
            <a:extLst>
              <a:ext uri="{FF2B5EF4-FFF2-40B4-BE49-F238E27FC236}">
                <a16:creationId xmlns:a16="http://schemas.microsoft.com/office/drawing/2014/main" id="{F5495882-3B0A-D047-5868-F227DE0B8DCA}"/>
              </a:ext>
            </a:extLst>
          </p:cNvPr>
          <p:cNvSpPr>
            <a:spLocks noGrp="1"/>
          </p:cNvSpPr>
          <p:nvPr>
            <p:ph type="pic" sz="quarter" idx="103"/>
          </p:nvPr>
        </p:nvSpPr>
        <p:spPr>
          <a:xfrm>
            <a:off x="4804569" y="394052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70" name="Picture Placeholder 11">
            <a:extLst>
              <a:ext uri="{FF2B5EF4-FFF2-40B4-BE49-F238E27FC236}">
                <a16:creationId xmlns:a16="http://schemas.microsoft.com/office/drawing/2014/main" id="{0181DC12-642D-D72C-149D-6284C10F4384}"/>
              </a:ext>
            </a:extLst>
          </p:cNvPr>
          <p:cNvSpPr>
            <a:spLocks noGrp="1"/>
          </p:cNvSpPr>
          <p:nvPr>
            <p:ph type="pic" sz="quarter" idx="104"/>
          </p:nvPr>
        </p:nvSpPr>
        <p:spPr>
          <a:xfrm>
            <a:off x="4956969" y="395576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71" name="Picture Placeholder 11">
            <a:extLst>
              <a:ext uri="{FF2B5EF4-FFF2-40B4-BE49-F238E27FC236}">
                <a16:creationId xmlns:a16="http://schemas.microsoft.com/office/drawing/2014/main" id="{69359874-FF79-BC04-E1A9-31BDDE51A6BB}"/>
              </a:ext>
            </a:extLst>
          </p:cNvPr>
          <p:cNvSpPr>
            <a:spLocks noGrp="1"/>
          </p:cNvSpPr>
          <p:nvPr>
            <p:ph type="pic" sz="quarter" idx="105"/>
          </p:nvPr>
        </p:nvSpPr>
        <p:spPr>
          <a:xfrm>
            <a:off x="5109369" y="397100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72" name="Picture Placeholder 11">
            <a:extLst>
              <a:ext uri="{FF2B5EF4-FFF2-40B4-BE49-F238E27FC236}">
                <a16:creationId xmlns:a16="http://schemas.microsoft.com/office/drawing/2014/main" id="{D6B8A7DE-F10E-FA49-448D-A4DC499DEF29}"/>
              </a:ext>
            </a:extLst>
          </p:cNvPr>
          <p:cNvSpPr>
            <a:spLocks noGrp="1"/>
          </p:cNvSpPr>
          <p:nvPr>
            <p:ph type="pic" sz="quarter" idx="106"/>
          </p:nvPr>
        </p:nvSpPr>
        <p:spPr>
          <a:xfrm>
            <a:off x="5261769" y="398624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73" name="Picture Placeholder 11">
            <a:extLst>
              <a:ext uri="{FF2B5EF4-FFF2-40B4-BE49-F238E27FC236}">
                <a16:creationId xmlns:a16="http://schemas.microsoft.com/office/drawing/2014/main" id="{8B5885EF-9D96-4783-F785-D6F436081E64}"/>
              </a:ext>
            </a:extLst>
          </p:cNvPr>
          <p:cNvSpPr>
            <a:spLocks noGrp="1"/>
          </p:cNvSpPr>
          <p:nvPr>
            <p:ph type="pic" sz="quarter" idx="107"/>
          </p:nvPr>
        </p:nvSpPr>
        <p:spPr>
          <a:xfrm>
            <a:off x="5414169" y="400148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74" name="Picture Placeholder 11">
            <a:extLst>
              <a:ext uri="{FF2B5EF4-FFF2-40B4-BE49-F238E27FC236}">
                <a16:creationId xmlns:a16="http://schemas.microsoft.com/office/drawing/2014/main" id="{4061C5BA-8D0B-EDDB-6B57-87604D7074D4}"/>
              </a:ext>
            </a:extLst>
          </p:cNvPr>
          <p:cNvSpPr>
            <a:spLocks noGrp="1"/>
          </p:cNvSpPr>
          <p:nvPr>
            <p:ph type="pic" sz="quarter" idx="108"/>
          </p:nvPr>
        </p:nvSpPr>
        <p:spPr>
          <a:xfrm>
            <a:off x="5566569" y="40167242"/>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14" name="Picture Placeholder 11">
            <a:extLst>
              <a:ext uri="{FF2B5EF4-FFF2-40B4-BE49-F238E27FC236}">
                <a16:creationId xmlns:a16="http://schemas.microsoft.com/office/drawing/2014/main" id="{63110C13-077B-FA1D-9954-C7EFF2325ADE}"/>
              </a:ext>
            </a:extLst>
          </p:cNvPr>
          <p:cNvSpPr>
            <a:spLocks noGrp="1"/>
          </p:cNvSpPr>
          <p:nvPr>
            <p:ph type="pic" sz="quarter" idx="10"/>
          </p:nvPr>
        </p:nvSpPr>
        <p:spPr>
          <a:xfrm>
            <a:off x="14356239" y="3835083"/>
            <a:ext cx="2194560" cy="265176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15" name="Picture Placeholder 11">
            <a:extLst>
              <a:ext uri="{FF2B5EF4-FFF2-40B4-BE49-F238E27FC236}">
                <a16:creationId xmlns:a16="http://schemas.microsoft.com/office/drawing/2014/main" id="{B8C3AA6A-62EA-396D-844C-3560FC6FAD1C}"/>
              </a:ext>
            </a:extLst>
          </p:cNvPr>
          <p:cNvSpPr>
            <a:spLocks noGrp="1"/>
          </p:cNvSpPr>
          <p:nvPr>
            <p:ph type="pic" sz="quarter" idx="73"/>
          </p:nvPr>
        </p:nvSpPr>
        <p:spPr>
          <a:xfrm>
            <a:off x="7912790" y="7326550"/>
            <a:ext cx="2194560" cy="265176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16" name="Picture Placeholder 11">
            <a:extLst>
              <a:ext uri="{FF2B5EF4-FFF2-40B4-BE49-F238E27FC236}">
                <a16:creationId xmlns:a16="http://schemas.microsoft.com/office/drawing/2014/main" id="{3FA203CD-92DD-DDF1-62ED-6F6AC140ED2E}"/>
              </a:ext>
            </a:extLst>
          </p:cNvPr>
          <p:cNvSpPr>
            <a:spLocks noGrp="1"/>
          </p:cNvSpPr>
          <p:nvPr>
            <p:ph type="pic" sz="quarter" idx="74"/>
          </p:nvPr>
        </p:nvSpPr>
        <p:spPr>
          <a:xfrm>
            <a:off x="20672690" y="7326550"/>
            <a:ext cx="2194560" cy="265176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17" name="Picture Placeholder 11">
            <a:extLst>
              <a:ext uri="{FF2B5EF4-FFF2-40B4-BE49-F238E27FC236}">
                <a16:creationId xmlns:a16="http://schemas.microsoft.com/office/drawing/2014/main" id="{BF97796C-D544-C482-7797-3244BB5D6898}"/>
              </a:ext>
            </a:extLst>
          </p:cNvPr>
          <p:cNvSpPr>
            <a:spLocks noGrp="1"/>
          </p:cNvSpPr>
          <p:nvPr>
            <p:ph type="pic" sz="quarter" idx="75"/>
          </p:nvPr>
        </p:nvSpPr>
        <p:spPr>
          <a:xfrm>
            <a:off x="5205150" y="11546523"/>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18" name="Picture Placeholder 11">
            <a:extLst>
              <a:ext uri="{FF2B5EF4-FFF2-40B4-BE49-F238E27FC236}">
                <a16:creationId xmlns:a16="http://schemas.microsoft.com/office/drawing/2014/main" id="{2C711818-1F34-6C5C-B7ED-CDF0A29FB6CC}"/>
              </a:ext>
            </a:extLst>
          </p:cNvPr>
          <p:cNvSpPr>
            <a:spLocks noGrp="1"/>
          </p:cNvSpPr>
          <p:nvPr>
            <p:ph type="pic" sz="quarter" idx="76"/>
          </p:nvPr>
        </p:nvSpPr>
        <p:spPr>
          <a:xfrm>
            <a:off x="10691550" y="11546523"/>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19" name="Picture Placeholder 11">
            <a:extLst>
              <a:ext uri="{FF2B5EF4-FFF2-40B4-BE49-F238E27FC236}">
                <a16:creationId xmlns:a16="http://schemas.microsoft.com/office/drawing/2014/main" id="{7C268C83-E417-D90E-780A-982A1104A402}"/>
              </a:ext>
            </a:extLst>
          </p:cNvPr>
          <p:cNvSpPr>
            <a:spLocks noGrp="1"/>
          </p:cNvSpPr>
          <p:nvPr>
            <p:ph type="pic" sz="quarter" idx="77"/>
          </p:nvPr>
        </p:nvSpPr>
        <p:spPr>
          <a:xfrm>
            <a:off x="18616350" y="11546523"/>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20" name="Picture Placeholder 11">
            <a:extLst>
              <a:ext uri="{FF2B5EF4-FFF2-40B4-BE49-F238E27FC236}">
                <a16:creationId xmlns:a16="http://schemas.microsoft.com/office/drawing/2014/main" id="{E87439AF-B249-C353-7796-19BBC62264B1}"/>
              </a:ext>
            </a:extLst>
          </p:cNvPr>
          <p:cNvSpPr>
            <a:spLocks noGrp="1"/>
          </p:cNvSpPr>
          <p:nvPr>
            <p:ph type="pic" sz="quarter" idx="78"/>
          </p:nvPr>
        </p:nvSpPr>
        <p:spPr>
          <a:xfrm>
            <a:off x="23750998" y="11546523"/>
            <a:ext cx="1920240" cy="228600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21" name="Picture Placeholder 11">
            <a:extLst>
              <a:ext uri="{FF2B5EF4-FFF2-40B4-BE49-F238E27FC236}">
                <a16:creationId xmlns:a16="http://schemas.microsoft.com/office/drawing/2014/main" id="{757393C2-C050-1D64-5B23-D418F9C59CE7}"/>
              </a:ext>
            </a:extLst>
          </p:cNvPr>
          <p:cNvSpPr>
            <a:spLocks noGrp="1"/>
          </p:cNvSpPr>
          <p:nvPr>
            <p:ph type="pic" sz="quarter" idx="109"/>
          </p:nvPr>
        </p:nvSpPr>
        <p:spPr>
          <a:xfrm>
            <a:off x="2575878" y="15857002"/>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22" name="Picture Placeholder 11">
            <a:extLst>
              <a:ext uri="{FF2B5EF4-FFF2-40B4-BE49-F238E27FC236}">
                <a16:creationId xmlns:a16="http://schemas.microsoft.com/office/drawing/2014/main" id="{5357C050-8ECE-5C2D-B8A2-E5B2357CC99D}"/>
              </a:ext>
            </a:extLst>
          </p:cNvPr>
          <p:cNvSpPr>
            <a:spLocks noGrp="1"/>
          </p:cNvSpPr>
          <p:nvPr>
            <p:ph type="pic" sz="quarter" idx="111"/>
          </p:nvPr>
        </p:nvSpPr>
        <p:spPr>
          <a:xfrm>
            <a:off x="9408478" y="18739902"/>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23" name="Picture Placeholder 11">
            <a:extLst>
              <a:ext uri="{FF2B5EF4-FFF2-40B4-BE49-F238E27FC236}">
                <a16:creationId xmlns:a16="http://schemas.microsoft.com/office/drawing/2014/main" id="{03040E4D-73CE-F82F-FF15-CA80BCE2D18F}"/>
              </a:ext>
            </a:extLst>
          </p:cNvPr>
          <p:cNvSpPr>
            <a:spLocks noGrp="1"/>
          </p:cNvSpPr>
          <p:nvPr>
            <p:ph type="pic" sz="quarter" idx="112"/>
          </p:nvPr>
        </p:nvSpPr>
        <p:spPr>
          <a:xfrm>
            <a:off x="11941969" y="18739902"/>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24" name="Picture Placeholder 11">
            <a:extLst>
              <a:ext uri="{FF2B5EF4-FFF2-40B4-BE49-F238E27FC236}">
                <a16:creationId xmlns:a16="http://schemas.microsoft.com/office/drawing/2014/main" id="{FC0EBCCC-6607-C2CA-230B-A33A533FF24A}"/>
              </a:ext>
            </a:extLst>
          </p:cNvPr>
          <p:cNvSpPr>
            <a:spLocks noGrp="1"/>
          </p:cNvSpPr>
          <p:nvPr>
            <p:ph type="pic" sz="quarter" idx="113"/>
          </p:nvPr>
        </p:nvSpPr>
        <p:spPr>
          <a:xfrm>
            <a:off x="17371378" y="18739902"/>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25" name="Picture Placeholder 11">
            <a:extLst>
              <a:ext uri="{FF2B5EF4-FFF2-40B4-BE49-F238E27FC236}">
                <a16:creationId xmlns:a16="http://schemas.microsoft.com/office/drawing/2014/main" id="{345C0034-E264-4AF0-3CEA-C4F6171BD974}"/>
              </a:ext>
            </a:extLst>
          </p:cNvPr>
          <p:cNvSpPr>
            <a:spLocks noGrp="1"/>
          </p:cNvSpPr>
          <p:nvPr>
            <p:ph type="pic" sz="quarter" idx="114"/>
          </p:nvPr>
        </p:nvSpPr>
        <p:spPr>
          <a:xfrm>
            <a:off x="19904869" y="18739902"/>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26" name="Picture Placeholder 11">
            <a:extLst>
              <a:ext uri="{FF2B5EF4-FFF2-40B4-BE49-F238E27FC236}">
                <a16:creationId xmlns:a16="http://schemas.microsoft.com/office/drawing/2014/main" id="{2B4537FF-3542-1A09-CE0B-F87E33CFFACA}"/>
              </a:ext>
            </a:extLst>
          </p:cNvPr>
          <p:cNvSpPr>
            <a:spLocks noGrp="1"/>
          </p:cNvSpPr>
          <p:nvPr>
            <p:ph type="pic" sz="quarter" idx="115"/>
          </p:nvPr>
        </p:nvSpPr>
        <p:spPr>
          <a:xfrm>
            <a:off x="9408478" y="18739953"/>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27" name="Picture Placeholder 11">
            <a:extLst>
              <a:ext uri="{FF2B5EF4-FFF2-40B4-BE49-F238E27FC236}">
                <a16:creationId xmlns:a16="http://schemas.microsoft.com/office/drawing/2014/main" id="{3942F5D6-3981-16E4-DC9E-BBF186D3E140}"/>
              </a:ext>
            </a:extLst>
          </p:cNvPr>
          <p:cNvSpPr>
            <a:spLocks noGrp="1"/>
          </p:cNvSpPr>
          <p:nvPr>
            <p:ph type="pic" sz="quarter" idx="116"/>
          </p:nvPr>
        </p:nvSpPr>
        <p:spPr>
          <a:xfrm>
            <a:off x="11941969" y="18739953"/>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28" name="Picture Placeholder 11">
            <a:extLst>
              <a:ext uri="{FF2B5EF4-FFF2-40B4-BE49-F238E27FC236}">
                <a16:creationId xmlns:a16="http://schemas.microsoft.com/office/drawing/2014/main" id="{F5AC1BE9-0D0D-28E1-84B1-F0B6AEF86ECF}"/>
              </a:ext>
            </a:extLst>
          </p:cNvPr>
          <p:cNvSpPr>
            <a:spLocks noGrp="1"/>
          </p:cNvSpPr>
          <p:nvPr>
            <p:ph type="pic" sz="quarter" idx="117"/>
          </p:nvPr>
        </p:nvSpPr>
        <p:spPr>
          <a:xfrm>
            <a:off x="5128578" y="15831711"/>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29" name="Picture Placeholder 11">
            <a:extLst>
              <a:ext uri="{FF2B5EF4-FFF2-40B4-BE49-F238E27FC236}">
                <a16:creationId xmlns:a16="http://schemas.microsoft.com/office/drawing/2014/main" id="{F6FC7FFB-58C9-4D9B-4EC4-0C9C4D3073A3}"/>
              </a:ext>
            </a:extLst>
          </p:cNvPr>
          <p:cNvSpPr>
            <a:spLocks noGrp="1"/>
          </p:cNvSpPr>
          <p:nvPr>
            <p:ph type="pic" sz="quarter" idx="118"/>
          </p:nvPr>
        </p:nvSpPr>
        <p:spPr>
          <a:xfrm>
            <a:off x="23732107" y="15857002"/>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
        <p:nvSpPr>
          <p:cNvPr id="30" name="Picture Placeholder 11">
            <a:extLst>
              <a:ext uri="{FF2B5EF4-FFF2-40B4-BE49-F238E27FC236}">
                <a16:creationId xmlns:a16="http://schemas.microsoft.com/office/drawing/2014/main" id="{D9105175-72A0-79D2-7393-52A2239B3269}"/>
              </a:ext>
            </a:extLst>
          </p:cNvPr>
          <p:cNvSpPr>
            <a:spLocks noGrp="1"/>
          </p:cNvSpPr>
          <p:nvPr>
            <p:ph type="pic" sz="quarter" idx="119"/>
          </p:nvPr>
        </p:nvSpPr>
        <p:spPr>
          <a:xfrm>
            <a:off x="26284807" y="15810012"/>
            <a:ext cx="1737360" cy="192024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190500">
            <a:solidFill>
              <a:schemeClr val="bg1"/>
            </a:solidFill>
          </a:ln>
        </p:spPr>
        <p:txBody>
          <a:bodyPr wrap="square" anchor="ctr">
            <a:noAutofit/>
          </a:bodyPr>
          <a:lstStyle>
            <a:lvl1pPr marL="0" indent="0" algn="ctr">
              <a:buNone/>
              <a:defRPr sz="2400"/>
            </a:lvl1pPr>
          </a:lstStyle>
          <a:p>
            <a:endParaRPr lang="en-US" dirty="0"/>
          </a:p>
        </p:txBody>
      </p:sp>
    </p:spTree>
    <p:extLst>
      <p:ext uri="{BB962C8B-B14F-4D97-AF65-F5344CB8AC3E}">
        <p14:creationId xmlns:p14="http://schemas.microsoft.com/office/powerpoint/2010/main" val="415812215"/>
      </p:ext>
    </p:extLst>
  </p:cSld>
  <p:clrMapOvr>
    <a:masterClrMapping/>
  </p:clrMapOvr>
  <p:extLst>
    <p:ext uri="{DCECCB84-F9BA-43D5-87BE-67443E8EF086}">
      <p15:sldGuideLst xmlns:p15="http://schemas.microsoft.com/office/powerpoint/2012/main">
        <p15:guide id="1" orient="horz" pos="13277" userDrawn="1">
          <p15:clr>
            <a:srgbClr val="FBAE40"/>
          </p15:clr>
        </p15:guide>
        <p15:guide id="2" pos="973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D3C2B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9251423"/>
      </p:ext>
    </p:extLst>
  </p:cSld>
  <p:clrMapOvr>
    <a:masterClrMapping/>
  </p:clrMapOvr>
  <p:extLst>
    <p:ext uri="{DCECCB84-F9BA-43D5-87BE-67443E8EF086}">
      <p15:sldGuideLst xmlns:p15="http://schemas.microsoft.com/office/powerpoint/2012/main">
        <p15:guide id="1" orient="horz" pos="13277" userDrawn="1">
          <p15:clr>
            <a:srgbClr val="FBAE40"/>
          </p15:clr>
        </p15:guide>
        <p15:guide id="2" pos="973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D3C2B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0072040-2FE1-EAD3-D538-81C7718A8100}"/>
              </a:ext>
            </a:extLst>
          </p:cNvPr>
          <p:cNvSpPr>
            <a:spLocks noGrp="1"/>
          </p:cNvSpPr>
          <p:nvPr>
            <p:ph type="pic" sz="quarter" idx="11"/>
          </p:nvPr>
        </p:nvSpPr>
        <p:spPr>
          <a:xfrm>
            <a:off x="8900319" y="12042775"/>
            <a:ext cx="1828800" cy="201168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203200">
            <a:solidFill>
              <a:schemeClr val="bg1"/>
            </a:solidFill>
          </a:ln>
        </p:spPr>
        <p:txBody>
          <a:bodyPr wrap="square" anchor="ctr">
            <a:noAutofit/>
          </a:bodyPr>
          <a:lstStyle>
            <a:lvl1pPr marL="0" indent="0" algn="ctr">
              <a:buNone/>
              <a:defRPr sz="2400"/>
            </a:lvl1pPr>
          </a:lstStyle>
          <a:p>
            <a:endParaRPr lang="en-US" dirty="0"/>
          </a:p>
        </p:txBody>
      </p:sp>
      <p:sp>
        <p:nvSpPr>
          <p:cNvPr id="3" name="Picture Placeholder 2">
            <a:extLst>
              <a:ext uri="{FF2B5EF4-FFF2-40B4-BE49-F238E27FC236}">
                <a16:creationId xmlns:a16="http://schemas.microsoft.com/office/drawing/2014/main" id="{D62435CA-9765-9D1F-7F68-A4B41F0CFF10}"/>
              </a:ext>
            </a:extLst>
          </p:cNvPr>
          <p:cNvSpPr>
            <a:spLocks noGrp="1"/>
          </p:cNvSpPr>
          <p:nvPr>
            <p:ph type="pic" sz="quarter" idx="12"/>
          </p:nvPr>
        </p:nvSpPr>
        <p:spPr>
          <a:xfrm>
            <a:off x="11624469" y="12042775"/>
            <a:ext cx="1828800" cy="201168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203200">
            <a:solidFill>
              <a:schemeClr val="bg1"/>
            </a:solidFill>
          </a:ln>
        </p:spPr>
        <p:txBody>
          <a:bodyPr wrap="square" anchor="ctr">
            <a:noAutofit/>
          </a:bodyPr>
          <a:lstStyle>
            <a:lvl1pPr marL="0" indent="0" algn="ctr">
              <a:buNone/>
              <a:defRPr sz="2400"/>
            </a:lvl1pPr>
          </a:lstStyle>
          <a:p>
            <a:endParaRPr lang="en-US" dirty="0"/>
          </a:p>
        </p:txBody>
      </p:sp>
      <p:sp>
        <p:nvSpPr>
          <p:cNvPr id="4" name="Picture Placeholder 3">
            <a:extLst>
              <a:ext uri="{FF2B5EF4-FFF2-40B4-BE49-F238E27FC236}">
                <a16:creationId xmlns:a16="http://schemas.microsoft.com/office/drawing/2014/main" id="{790DABF6-D113-5704-5728-00B547787CCC}"/>
              </a:ext>
            </a:extLst>
          </p:cNvPr>
          <p:cNvSpPr>
            <a:spLocks noGrp="1"/>
          </p:cNvSpPr>
          <p:nvPr>
            <p:ph type="pic" sz="quarter" idx="13"/>
          </p:nvPr>
        </p:nvSpPr>
        <p:spPr>
          <a:xfrm>
            <a:off x="9052719" y="12195175"/>
            <a:ext cx="1828800" cy="201168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203200">
            <a:solidFill>
              <a:schemeClr val="bg1"/>
            </a:solidFill>
          </a:ln>
        </p:spPr>
        <p:txBody>
          <a:bodyPr wrap="square" anchor="ctr">
            <a:noAutofit/>
          </a:bodyPr>
          <a:lstStyle>
            <a:lvl1pPr marL="0" indent="0" algn="ctr">
              <a:buNone/>
              <a:defRPr sz="2400"/>
            </a:lvl1pPr>
          </a:lstStyle>
          <a:p>
            <a:endParaRPr lang="en-US" dirty="0"/>
          </a:p>
        </p:txBody>
      </p:sp>
      <p:sp>
        <p:nvSpPr>
          <p:cNvPr id="5" name="Picture Placeholder 4">
            <a:extLst>
              <a:ext uri="{FF2B5EF4-FFF2-40B4-BE49-F238E27FC236}">
                <a16:creationId xmlns:a16="http://schemas.microsoft.com/office/drawing/2014/main" id="{8679B4AA-E082-09C4-5154-CE9D2A63ED38}"/>
              </a:ext>
            </a:extLst>
          </p:cNvPr>
          <p:cNvSpPr>
            <a:spLocks noGrp="1"/>
          </p:cNvSpPr>
          <p:nvPr>
            <p:ph type="pic" sz="quarter" idx="14"/>
          </p:nvPr>
        </p:nvSpPr>
        <p:spPr>
          <a:xfrm>
            <a:off x="9205119" y="12347575"/>
            <a:ext cx="1828800" cy="201168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203200">
            <a:solidFill>
              <a:schemeClr val="bg1"/>
            </a:solidFill>
          </a:ln>
        </p:spPr>
        <p:txBody>
          <a:bodyPr wrap="square" anchor="ctr">
            <a:noAutofit/>
          </a:bodyPr>
          <a:lstStyle>
            <a:lvl1pPr marL="0" indent="0" algn="ctr">
              <a:buNone/>
              <a:defRPr sz="2400"/>
            </a:lvl1pPr>
          </a:lstStyle>
          <a:p>
            <a:endParaRPr lang="en-US" dirty="0"/>
          </a:p>
        </p:txBody>
      </p:sp>
      <p:sp>
        <p:nvSpPr>
          <p:cNvPr id="6" name="Picture Placeholder 5">
            <a:extLst>
              <a:ext uri="{FF2B5EF4-FFF2-40B4-BE49-F238E27FC236}">
                <a16:creationId xmlns:a16="http://schemas.microsoft.com/office/drawing/2014/main" id="{5A8646B5-E174-AE2B-24D3-C28F28EF52F1}"/>
              </a:ext>
            </a:extLst>
          </p:cNvPr>
          <p:cNvSpPr>
            <a:spLocks noGrp="1"/>
          </p:cNvSpPr>
          <p:nvPr>
            <p:ph type="pic" sz="quarter" idx="15"/>
          </p:nvPr>
        </p:nvSpPr>
        <p:spPr>
          <a:xfrm>
            <a:off x="9357519" y="12499975"/>
            <a:ext cx="1828800" cy="201168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203200">
            <a:solidFill>
              <a:schemeClr val="bg1"/>
            </a:solidFill>
          </a:ln>
        </p:spPr>
        <p:txBody>
          <a:bodyPr wrap="square" anchor="ctr">
            <a:noAutofit/>
          </a:bodyPr>
          <a:lstStyle>
            <a:lvl1pPr marL="0" indent="0" algn="ctr">
              <a:buNone/>
              <a:defRPr sz="2400"/>
            </a:lvl1pPr>
          </a:lstStyle>
          <a:p>
            <a:endParaRPr lang="en-US" dirty="0"/>
          </a:p>
        </p:txBody>
      </p:sp>
      <p:sp>
        <p:nvSpPr>
          <p:cNvPr id="7" name="Picture Placeholder 6">
            <a:extLst>
              <a:ext uri="{FF2B5EF4-FFF2-40B4-BE49-F238E27FC236}">
                <a16:creationId xmlns:a16="http://schemas.microsoft.com/office/drawing/2014/main" id="{B6107B11-DEDF-5AE6-4A1B-2FAFAD05BDB7}"/>
              </a:ext>
            </a:extLst>
          </p:cNvPr>
          <p:cNvSpPr>
            <a:spLocks noGrp="1"/>
          </p:cNvSpPr>
          <p:nvPr>
            <p:ph type="pic" sz="quarter" idx="16"/>
          </p:nvPr>
        </p:nvSpPr>
        <p:spPr>
          <a:xfrm>
            <a:off x="9509919" y="12652375"/>
            <a:ext cx="1828800" cy="201168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203200">
            <a:solidFill>
              <a:schemeClr val="bg1"/>
            </a:solidFill>
          </a:ln>
        </p:spPr>
        <p:txBody>
          <a:bodyPr wrap="square" anchor="ctr">
            <a:noAutofit/>
          </a:bodyPr>
          <a:lstStyle>
            <a:lvl1pPr marL="0" indent="0" algn="ctr">
              <a:buNone/>
              <a:defRPr sz="2400"/>
            </a:lvl1pPr>
          </a:lstStyle>
          <a:p>
            <a:endParaRPr lang="en-US" dirty="0"/>
          </a:p>
        </p:txBody>
      </p:sp>
      <p:sp>
        <p:nvSpPr>
          <p:cNvPr id="8" name="Picture Placeholder 7">
            <a:extLst>
              <a:ext uri="{FF2B5EF4-FFF2-40B4-BE49-F238E27FC236}">
                <a16:creationId xmlns:a16="http://schemas.microsoft.com/office/drawing/2014/main" id="{CFC66F80-5AF2-B74F-42A4-23DB88D3E8DD}"/>
              </a:ext>
            </a:extLst>
          </p:cNvPr>
          <p:cNvSpPr>
            <a:spLocks noGrp="1"/>
          </p:cNvSpPr>
          <p:nvPr>
            <p:ph type="pic" sz="quarter" idx="17"/>
          </p:nvPr>
        </p:nvSpPr>
        <p:spPr>
          <a:xfrm>
            <a:off x="9662319" y="12804775"/>
            <a:ext cx="1828800" cy="201168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203200">
            <a:solidFill>
              <a:schemeClr val="bg1"/>
            </a:solidFill>
          </a:ln>
        </p:spPr>
        <p:txBody>
          <a:bodyPr wrap="square" anchor="ctr">
            <a:noAutofit/>
          </a:bodyPr>
          <a:lstStyle>
            <a:lvl1pPr marL="0" indent="0" algn="ctr">
              <a:buNone/>
              <a:defRPr sz="2400"/>
            </a:lvl1pPr>
          </a:lstStyle>
          <a:p>
            <a:endParaRPr lang="en-US" dirty="0"/>
          </a:p>
        </p:txBody>
      </p:sp>
      <p:sp>
        <p:nvSpPr>
          <p:cNvPr id="9" name="Picture Placeholder 8">
            <a:extLst>
              <a:ext uri="{FF2B5EF4-FFF2-40B4-BE49-F238E27FC236}">
                <a16:creationId xmlns:a16="http://schemas.microsoft.com/office/drawing/2014/main" id="{DE3CB884-00E3-E9B3-F75F-E8B34289A53F}"/>
              </a:ext>
            </a:extLst>
          </p:cNvPr>
          <p:cNvSpPr>
            <a:spLocks noGrp="1"/>
          </p:cNvSpPr>
          <p:nvPr>
            <p:ph type="pic" sz="quarter" idx="18"/>
          </p:nvPr>
        </p:nvSpPr>
        <p:spPr>
          <a:xfrm>
            <a:off x="9814719" y="12957175"/>
            <a:ext cx="1828800" cy="201168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203200">
            <a:solidFill>
              <a:schemeClr val="bg1"/>
            </a:solidFill>
          </a:ln>
        </p:spPr>
        <p:txBody>
          <a:bodyPr wrap="square" anchor="ctr">
            <a:noAutofit/>
          </a:bodyPr>
          <a:lstStyle>
            <a:lvl1pPr marL="0" indent="0" algn="ctr">
              <a:buNone/>
              <a:defRPr sz="2400"/>
            </a:lvl1pPr>
          </a:lstStyle>
          <a:p>
            <a:endParaRPr lang="en-US" dirty="0"/>
          </a:p>
        </p:txBody>
      </p:sp>
      <p:sp>
        <p:nvSpPr>
          <p:cNvPr id="10" name="Picture Placeholder 9">
            <a:extLst>
              <a:ext uri="{FF2B5EF4-FFF2-40B4-BE49-F238E27FC236}">
                <a16:creationId xmlns:a16="http://schemas.microsoft.com/office/drawing/2014/main" id="{A9EFCDB0-6934-BDC5-FE00-F6308ED312A6}"/>
              </a:ext>
            </a:extLst>
          </p:cNvPr>
          <p:cNvSpPr>
            <a:spLocks noGrp="1"/>
          </p:cNvSpPr>
          <p:nvPr>
            <p:ph type="pic" sz="quarter" idx="19"/>
          </p:nvPr>
        </p:nvSpPr>
        <p:spPr>
          <a:xfrm>
            <a:off x="9967119" y="13109575"/>
            <a:ext cx="1828800" cy="201168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203200">
            <a:solidFill>
              <a:schemeClr val="bg1"/>
            </a:solidFill>
          </a:ln>
        </p:spPr>
        <p:txBody>
          <a:bodyPr wrap="square" anchor="ctr">
            <a:noAutofit/>
          </a:bodyPr>
          <a:lstStyle>
            <a:lvl1pPr marL="0" indent="0" algn="ctr">
              <a:buNone/>
              <a:defRPr sz="2400"/>
            </a:lvl1pPr>
          </a:lstStyle>
          <a:p>
            <a:endParaRPr lang="en-US" dirty="0"/>
          </a:p>
        </p:txBody>
      </p:sp>
      <p:sp>
        <p:nvSpPr>
          <p:cNvPr id="11" name="Picture Placeholder 10">
            <a:extLst>
              <a:ext uri="{FF2B5EF4-FFF2-40B4-BE49-F238E27FC236}">
                <a16:creationId xmlns:a16="http://schemas.microsoft.com/office/drawing/2014/main" id="{9034BBCA-8567-5A1C-396B-644CEDA3092C}"/>
              </a:ext>
            </a:extLst>
          </p:cNvPr>
          <p:cNvSpPr>
            <a:spLocks noGrp="1"/>
          </p:cNvSpPr>
          <p:nvPr>
            <p:ph type="pic" sz="quarter" idx="20"/>
          </p:nvPr>
        </p:nvSpPr>
        <p:spPr>
          <a:xfrm>
            <a:off x="10119519" y="13261975"/>
            <a:ext cx="1828800" cy="201168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203200">
            <a:solidFill>
              <a:schemeClr val="bg1"/>
            </a:solidFill>
          </a:ln>
        </p:spPr>
        <p:txBody>
          <a:bodyPr wrap="square" anchor="ctr">
            <a:noAutofit/>
          </a:bodyPr>
          <a:lstStyle>
            <a:lvl1pPr marL="0" indent="0" algn="ctr">
              <a:buNone/>
              <a:defRPr sz="2400"/>
            </a:lvl1pPr>
          </a:lstStyle>
          <a:p>
            <a:endParaRPr lang="en-US" dirty="0"/>
          </a:p>
        </p:txBody>
      </p:sp>
      <p:sp>
        <p:nvSpPr>
          <p:cNvPr id="12" name="Picture Placeholder 11">
            <a:extLst>
              <a:ext uri="{FF2B5EF4-FFF2-40B4-BE49-F238E27FC236}">
                <a16:creationId xmlns:a16="http://schemas.microsoft.com/office/drawing/2014/main" id="{7194CB9B-2E81-AA70-477F-CF663D887133}"/>
              </a:ext>
            </a:extLst>
          </p:cNvPr>
          <p:cNvSpPr>
            <a:spLocks noGrp="1"/>
          </p:cNvSpPr>
          <p:nvPr>
            <p:ph type="pic" sz="quarter" idx="21"/>
          </p:nvPr>
        </p:nvSpPr>
        <p:spPr>
          <a:xfrm>
            <a:off x="10271919" y="13414375"/>
            <a:ext cx="1828800" cy="201168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203200">
            <a:solidFill>
              <a:schemeClr val="bg1"/>
            </a:solidFill>
          </a:ln>
        </p:spPr>
        <p:txBody>
          <a:bodyPr wrap="square" anchor="ctr">
            <a:noAutofit/>
          </a:bodyPr>
          <a:lstStyle>
            <a:lvl1pPr marL="0" indent="0" algn="ctr">
              <a:buNone/>
              <a:defRPr sz="2400"/>
            </a:lvl1pPr>
          </a:lstStyle>
          <a:p>
            <a:endParaRPr lang="en-US" dirty="0"/>
          </a:p>
        </p:txBody>
      </p:sp>
      <p:sp>
        <p:nvSpPr>
          <p:cNvPr id="13" name="Picture Placeholder 12">
            <a:extLst>
              <a:ext uri="{FF2B5EF4-FFF2-40B4-BE49-F238E27FC236}">
                <a16:creationId xmlns:a16="http://schemas.microsoft.com/office/drawing/2014/main" id="{F9A4FF5E-446E-5B78-4458-D512485FBC18}"/>
              </a:ext>
            </a:extLst>
          </p:cNvPr>
          <p:cNvSpPr>
            <a:spLocks noGrp="1"/>
          </p:cNvSpPr>
          <p:nvPr>
            <p:ph type="pic" sz="quarter" idx="22"/>
          </p:nvPr>
        </p:nvSpPr>
        <p:spPr>
          <a:xfrm>
            <a:off x="10424319" y="13566775"/>
            <a:ext cx="1828800" cy="201168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203200">
            <a:solidFill>
              <a:schemeClr val="bg1"/>
            </a:solidFill>
          </a:ln>
        </p:spPr>
        <p:txBody>
          <a:bodyPr wrap="square" anchor="ctr">
            <a:noAutofit/>
          </a:bodyPr>
          <a:lstStyle>
            <a:lvl1pPr marL="0" indent="0" algn="ctr">
              <a:buNone/>
              <a:defRPr sz="2400"/>
            </a:lvl1pPr>
          </a:lstStyle>
          <a:p>
            <a:endParaRPr lang="en-US" dirty="0"/>
          </a:p>
        </p:txBody>
      </p:sp>
      <p:sp>
        <p:nvSpPr>
          <p:cNvPr id="14" name="Picture Placeholder 13">
            <a:extLst>
              <a:ext uri="{FF2B5EF4-FFF2-40B4-BE49-F238E27FC236}">
                <a16:creationId xmlns:a16="http://schemas.microsoft.com/office/drawing/2014/main" id="{14FF43F4-3F20-81EF-DF1D-4532DFFE9D0F}"/>
              </a:ext>
            </a:extLst>
          </p:cNvPr>
          <p:cNvSpPr>
            <a:spLocks noGrp="1"/>
          </p:cNvSpPr>
          <p:nvPr>
            <p:ph type="pic" sz="quarter" idx="23"/>
          </p:nvPr>
        </p:nvSpPr>
        <p:spPr>
          <a:xfrm>
            <a:off x="10576719" y="13719175"/>
            <a:ext cx="1828800" cy="201168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203200">
            <a:solidFill>
              <a:schemeClr val="bg1"/>
            </a:solidFill>
          </a:ln>
        </p:spPr>
        <p:txBody>
          <a:bodyPr wrap="square" anchor="ctr">
            <a:noAutofit/>
          </a:bodyPr>
          <a:lstStyle>
            <a:lvl1pPr marL="0" indent="0" algn="ctr">
              <a:buNone/>
              <a:defRPr sz="2400"/>
            </a:lvl1pPr>
          </a:lstStyle>
          <a:p>
            <a:endParaRPr lang="en-US" dirty="0"/>
          </a:p>
        </p:txBody>
      </p:sp>
      <p:sp>
        <p:nvSpPr>
          <p:cNvPr id="15" name="Picture Placeholder 14">
            <a:extLst>
              <a:ext uri="{FF2B5EF4-FFF2-40B4-BE49-F238E27FC236}">
                <a16:creationId xmlns:a16="http://schemas.microsoft.com/office/drawing/2014/main" id="{EB086B94-C0F6-FD01-599C-94D79F3007DF}"/>
              </a:ext>
            </a:extLst>
          </p:cNvPr>
          <p:cNvSpPr>
            <a:spLocks noGrp="1"/>
          </p:cNvSpPr>
          <p:nvPr>
            <p:ph type="pic" sz="quarter" idx="24"/>
          </p:nvPr>
        </p:nvSpPr>
        <p:spPr>
          <a:xfrm>
            <a:off x="10729119" y="13871575"/>
            <a:ext cx="1828800" cy="201168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203200">
            <a:solidFill>
              <a:schemeClr val="bg1"/>
            </a:solidFill>
          </a:ln>
        </p:spPr>
        <p:txBody>
          <a:bodyPr wrap="square" anchor="ctr">
            <a:noAutofit/>
          </a:bodyPr>
          <a:lstStyle>
            <a:lvl1pPr marL="0" indent="0" algn="ctr">
              <a:buNone/>
              <a:defRPr sz="2400"/>
            </a:lvl1pPr>
          </a:lstStyle>
          <a:p>
            <a:endParaRPr lang="en-US" dirty="0"/>
          </a:p>
        </p:txBody>
      </p:sp>
      <p:sp>
        <p:nvSpPr>
          <p:cNvPr id="16" name="Picture Placeholder 15">
            <a:extLst>
              <a:ext uri="{FF2B5EF4-FFF2-40B4-BE49-F238E27FC236}">
                <a16:creationId xmlns:a16="http://schemas.microsoft.com/office/drawing/2014/main" id="{AC36752F-A44D-0192-DD0B-3991A12B0CB0}"/>
              </a:ext>
            </a:extLst>
          </p:cNvPr>
          <p:cNvSpPr>
            <a:spLocks noGrp="1"/>
          </p:cNvSpPr>
          <p:nvPr>
            <p:ph type="pic" sz="quarter" idx="25"/>
          </p:nvPr>
        </p:nvSpPr>
        <p:spPr>
          <a:xfrm>
            <a:off x="10881519" y="14023975"/>
            <a:ext cx="1828800" cy="201168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203200">
            <a:solidFill>
              <a:schemeClr val="bg1"/>
            </a:solidFill>
          </a:ln>
        </p:spPr>
        <p:txBody>
          <a:bodyPr wrap="square" anchor="ctr">
            <a:noAutofit/>
          </a:bodyPr>
          <a:lstStyle>
            <a:lvl1pPr marL="0" indent="0" algn="ctr">
              <a:buNone/>
              <a:defRPr sz="2400"/>
            </a:lvl1pPr>
          </a:lstStyle>
          <a:p>
            <a:endParaRPr lang="en-US" dirty="0"/>
          </a:p>
        </p:txBody>
      </p:sp>
      <p:sp>
        <p:nvSpPr>
          <p:cNvPr id="17" name="Picture Placeholder 16">
            <a:extLst>
              <a:ext uri="{FF2B5EF4-FFF2-40B4-BE49-F238E27FC236}">
                <a16:creationId xmlns:a16="http://schemas.microsoft.com/office/drawing/2014/main" id="{0BCE3D37-E490-8391-42D7-049BBE48880E}"/>
              </a:ext>
            </a:extLst>
          </p:cNvPr>
          <p:cNvSpPr>
            <a:spLocks noGrp="1"/>
          </p:cNvSpPr>
          <p:nvPr>
            <p:ph type="pic" sz="quarter" idx="26"/>
          </p:nvPr>
        </p:nvSpPr>
        <p:spPr>
          <a:xfrm>
            <a:off x="11033919" y="14176375"/>
            <a:ext cx="1828800" cy="201168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203200">
            <a:solidFill>
              <a:schemeClr val="bg1"/>
            </a:solidFill>
          </a:ln>
        </p:spPr>
        <p:txBody>
          <a:bodyPr wrap="square" anchor="ctr">
            <a:noAutofit/>
          </a:bodyPr>
          <a:lstStyle>
            <a:lvl1pPr marL="0" indent="0" algn="ctr">
              <a:buNone/>
              <a:defRPr sz="2400"/>
            </a:lvl1pPr>
          </a:lstStyle>
          <a:p>
            <a:endParaRPr lang="en-US" dirty="0"/>
          </a:p>
        </p:txBody>
      </p:sp>
      <p:sp>
        <p:nvSpPr>
          <p:cNvPr id="18" name="Picture Placeholder 17">
            <a:extLst>
              <a:ext uri="{FF2B5EF4-FFF2-40B4-BE49-F238E27FC236}">
                <a16:creationId xmlns:a16="http://schemas.microsoft.com/office/drawing/2014/main" id="{EF1F6418-5717-D737-AC5E-B9AC819B0043}"/>
              </a:ext>
            </a:extLst>
          </p:cNvPr>
          <p:cNvSpPr>
            <a:spLocks noGrp="1"/>
          </p:cNvSpPr>
          <p:nvPr>
            <p:ph type="pic" sz="quarter" idx="27"/>
          </p:nvPr>
        </p:nvSpPr>
        <p:spPr>
          <a:xfrm>
            <a:off x="11186319" y="14328775"/>
            <a:ext cx="1828800" cy="201168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203200">
            <a:solidFill>
              <a:schemeClr val="bg1"/>
            </a:solidFill>
          </a:ln>
        </p:spPr>
        <p:txBody>
          <a:bodyPr wrap="square" anchor="ctr">
            <a:noAutofit/>
          </a:bodyPr>
          <a:lstStyle>
            <a:lvl1pPr marL="0" indent="0" algn="ctr">
              <a:buNone/>
              <a:defRPr sz="2400"/>
            </a:lvl1pPr>
          </a:lstStyle>
          <a:p>
            <a:endParaRPr lang="en-US" dirty="0"/>
          </a:p>
        </p:txBody>
      </p:sp>
      <p:sp>
        <p:nvSpPr>
          <p:cNvPr id="19" name="Picture Placeholder 18">
            <a:extLst>
              <a:ext uri="{FF2B5EF4-FFF2-40B4-BE49-F238E27FC236}">
                <a16:creationId xmlns:a16="http://schemas.microsoft.com/office/drawing/2014/main" id="{3943B339-7238-C66B-9905-C5CFDF879618}"/>
              </a:ext>
            </a:extLst>
          </p:cNvPr>
          <p:cNvSpPr>
            <a:spLocks noGrp="1"/>
          </p:cNvSpPr>
          <p:nvPr>
            <p:ph type="pic" sz="quarter" idx="28"/>
          </p:nvPr>
        </p:nvSpPr>
        <p:spPr>
          <a:xfrm>
            <a:off x="11338719" y="14481175"/>
            <a:ext cx="1828800" cy="201168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203200">
            <a:solidFill>
              <a:schemeClr val="bg1"/>
            </a:solidFill>
          </a:ln>
        </p:spPr>
        <p:txBody>
          <a:bodyPr wrap="square" anchor="ctr">
            <a:noAutofit/>
          </a:bodyPr>
          <a:lstStyle>
            <a:lvl1pPr marL="0" indent="0" algn="ctr">
              <a:buNone/>
              <a:defRPr sz="2400"/>
            </a:lvl1pPr>
          </a:lstStyle>
          <a:p>
            <a:endParaRPr lang="en-US" dirty="0"/>
          </a:p>
        </p:txBody>
      </p:sp>
      <p:sp>
        <p:nvSpPr>
          <p:cNvPr id="20" name="Picture Placeholder 19">
            <a:extLst>
              <a:ext uri="{FF2B5EF4-FFF2-40B4-BE49-F238E27FC236}">
                <a16:creationId xmlns:a16="http://schemas.microsoft.com/office/drawing/2014/main" id="{17A88622-F1BB-6547-24A6-06A8B3C8D188}"/>
              </a:ext>
            </a:extLst>
          </p:cNvPr>
          <p:cNvSpPr>
            <a:spLocks noGrp="1"/>
          </p:cNvSpPr>
          <p:nvPr>
            <p:ph type="pic" sz="quarter" idx="29"/>
          </p:nvPr>
        </p:nvSpPr>
        <p:spPr>
          <a:xfrm>
            <a:off x="11491119" y="14633575"/>
            <a:ext cx="1828800" cy="201168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203200">
            <a:solidFill>
              <a:schemeClr val="bg1"/>
            </a:solidFill>
          </a:ln>
        </p:spPr>
        <p:txBody>
          <a:bodyPr wrap="square" anchor="ctr">
            <a:noAutofit/>
          </a:bodyPr>
          <a:lstStyle>
            <a:lvl1pPr marL="0" indent="0" algn="ctr">
              <a:buNone/>
              <a:defRPr sz="2400"/>
            </a:lvl1pPr>
          </a:lstStyle>
          <a:p>
            <a:endParaRPr lang="en-US" dirty="0"/>
          </a:p>
        </p:txBody>
      </p:sp>
      <p:sp>
        <p:nvSpPr>
          <p:cNvPr id="21" name="Picture Placeholder 20">
            <a:extLst>
              <a:ext uri="{FF2B5EF4-FFF2-40B4-BE49-F238E27FC236}">
                <a16:creationId xmlns:a16="http://schemas.microsoft.com/office/drawing/2014/main" id="{2C2ED169-A296-848F-2F55-7CAD62356509}"/>
              </a:ext>
            </a:extLst>
          </p:cNvPr>
          <p:cNvSpPr>
            <a:spLocks noGrp="1"/>
          </p:cNvSpPr>
          <p:nvPr>
            <p:ph type="pic" sz="quarter" idx="30"/>
          </p:nvPr>
        </p:nvSpPr>
        <p:spPr>
          <a:xfrm>
            <a:off x="11643519" y="14785975"/>
            <a:ext cx="1828800" cy="201168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203200">
            <a:solidFill>
              <a:schemeClr val="bg1"/>
            </a:solidFill>
          </a:ln>
        </p:spPr>
        <p:txBody>
          <a:bodyPr wrap="square" anchor="ctr">
            <a:noAutofit/>
          </a:bodyPr>
          <a:lstStyle>
            <a:lvl1pPr marL="0" indent="0" algn="ctr">
              <a:buNone/>
              <a:defRPr sz="2400"/>
            </a:lvl1pPr>
          </a:lstStyle>
          <a:p>
            <a:endParaRPr lang="en-US" dirty="0"/>
          </a:p>
        </p:txBody>
      </p:sp>
      <p:sp>
        <p:nvSpPr>
          <p:cNvPr id="22" name="Picture Placeholder 21">
            <a:extLst>
              <a:ext uri="{FF2B5EF4-FFF2-40B4-BE49-F238E27FC236}">
                <a16:creationId xmlns:a16="http://schemas.microsoft.com/office/drawing/2014/main" id="{534B6834-9EB9-B6D4-B8B6-C9A33C87B328}"/>
              </a:ext>
            </a:extLst>
          </p:cNvPr>
          <p:cNvSpPr>
            <a:spLocks noGrp="1"/>
          </p:cNvSpPr>
          <p:nvPr>
            <p:ph type="pic" sz="quarter" idx="31"/>
          </p:nvPr>
        </p:nvSpPr>
        <p:spPr>
          <a:xfrm>
            <a:off x="11795919" y="14938375"/>
            <a:ext cx="1828800" cy="201168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203200">
            <a:solidFill>
              <a:schemeClr val="bg1"/>
            </a:solidFill>
          </a:ln>
        </p:spPr>
        <p:txBody>
          <a:bodyPr wrap="square" anchor="ctr">
            <a:noAutofit/>
          </a:bodyPr>
          <a:lstStyle>
            <a:lvl1pPr marL="0" indent="0" algn="ctr">
              <a:buNone/>
              <a:defRPr sz="2400"/>
            </a:lvl1pPr>
          </a:lstStyle>
          <a:p>
            <a:endParaRPr lang="en-US" dirty="0"/>
          </a:p>
        </p:txBody>
      </p:sp>
      <p:sp>
        <p:nvSpPr>
          <p:cNvPr id="23" name="Picture Placeholder 22">
            <a:extLst>
              <a:ext uri="{FF2B5EF4-FFF2-40B4-BE49-F238E27FC236}">
                <a16:creationId xmlns:a16="http://schemas.microsoft.com/office/drawing/2014/main" id="{3CEAFE4C-92CE-9E9A-7BCD-F1A2EA97BA82}"/>
              </a:ext>
            </a:extLst>
          </p:cNvPr>
          <p:cNvSpPr>
            <a:spLocks noGrp="1"/>
          </p:cNvSpPr>
          <p:nvPr>
            <p:ph type="pic" sz="quarter" idx="32"/>
          </p:nvPr>
        </p:nvSpPr>
        <p:spPr>
          <a:xfrm>
            <a:off x="11948319" y="15090775"/>
            <a:ext cx="1828800" cy="201168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203200">
            <a:solidFill>
              <a:schemeClr val="bg1"/>
            </a:solidFill>
          </a:ln>
        </p:spPr>
        <p:txBody>
          <a:bodyPr wrap="square" anchor="ctr">
            <a:noAutofit/>
          </a:bodyPr>
          <a:lstStyle>
            <a:lvl1pPr marL="0" indent="0" algn="ctr">
              <a:buNone/>
              <a:defRPr sz="2400"/>
            </a:lvl1pPr>
          </a:lstStyle>
          <a:p>
            <a:endParaRPr lang="en-US" dirty="0"/>
          </a:p>
        </p:txBody>
      </p:sp>
      <p:sp>
        <p:nvSpPr>
          <p:cNvPr id="24" name="Picture Placeholder 23">
            <a:extLst>
              <a:ext uri="{FF2B5EF4-FFF2-40B4-BE49-F238E27FC236}">
                <a16:creationId xmlns:a16="http://schemas.microsoft.com/office/drawing/2014/main" id="{47B772CB-C70E-3E4B-A553-016C7ACEED62}"/>
              </a:ext>
            </a:extLst>
          </p:cNvPr>
          <p:cNvSpPr>
            <a:spLocks noGrp="1"/>
          </p:cNvSpPr>
          <p:nvPr>
            <p:ph type="pic" sz="quarter" idx="33"/>
          </p:nvPr>
        </p:nvSpPr>
        <p:spPr>
          <a:xfrm>
            <a:off x="12100719" y="15243175"/>
            <a:ext cx="1828800" cy="201168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203200">
            <a:solidFill>
              <a:schemeClr val="bg1"/>
            </a:solidFill>
          </a:ln>
        </p:spPr>
        <p:txBody>
          <a:bodyPr wrap="square" anchor="ctr">
            <a:noAutofit/>
          </a:bodyPr>
          <a:lstStyle>
            <a:lvl1pPr marL="0" indent="0" algn="ctr">
              <a:buNone/>
              <a:defRPr sz="2400"/>
            </a:lvl1pPr>
          </a:lstStyle>
          <a:p>
            <a:endParaRPr lang="en-US" dirty="0"/>
          </a:p>
        </p:txBody>
      </p:sp>
      <p:sp>
        <p:nvSpPr>
          <p:cNvPr id="25" name="Picture Placeholder 24">
            <a:extLst>
              <a:ext uri="{FF2B5EF4-FFF2-40B4-BE49-F238E27FC236}">
                <a16:creationId xmlns:a16="http://schemas.microsoft.com/office/drawing/2014/main" id="{44B88511-B057-CC4A-7051-309512626F42}"/>
              </a:ext>
            </a:extLst>
          </p:cNvPr>
          <p:cNvSpPr>
            <a:spLocks noGrp="1"/>
          </p:cNvSpPr>
          <p:nvPr>
            <p:ph type="pic" sz="quarter" idx="34"/>
          </p:nvPr>
        </p:nvSpPr>
        <p:spPr>
          <a:xfrm>
            <a:off x="12253119" y="15395575"/>
            <a:ext cx="1828800" cy="201168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203200">
            <a:solidFill>
              <a:schemeClr val="bg1"/>
            </a:solidFill>
          </a:ln>
        </p:spPr>
        <p:txBody>
          <a:bodyPr wrap="square" anchor="ctr">
            <a:noAutofit/>
          </a:bodyPr>
          <a:lstStyle>
            <a:lvl1pPr marL="0" indent="0" algn="ctr">
              <a:buNone/>
              <a:defRPr sz="2400"/>
            </a:lvl1pPr>
          </a:lstStyle>
          <a:p>
            <a:endParaRPr lang="en-US" dirty="0"/>
          </a:p>
        </p:txBody>
      </p:sp>
      <p:sp>
        <p:nvSpPr>
          <p:cNvPr id="26" name="Picture Placeholder 25">
            <a:extLst>
              <a:ext uri="{FF2B5EF4-FFF2-40B4-BE49-F238E27FC236}">
                <a16:creationId xmlns:a16="http://schemas.microsoft.com/office/drawing/2014/main" id="{36A55AA3-B48D-692D-7BCE-16501C82E8DD}"/>
              </a:ext>
            </a:extLst>
          </p:cNvPr>
          <p:cNvSpPr>
            <a:spLocks noGrp="1"/>
          </p:cNvSpPr>
          <p:nvPr>
            <p:ph type="pic" sz="quarter" idx="35"/>
          </p:nvPr>
        </p:nvSpPr>
        <p:spPr>
          <a:xfrm>
            <a:off x="12405519" y="15547975"/>
            <a:ext cx="1828800" cy="201168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203200">
            <a:solidFill>
              <a:schemeClr val="bg1"/>
            </a:solidFill>
          </a:ln>
        </p:spPr>
        <p:txBody>
          <a:bodyPr wrap="square" anchor="ctr">
            <a:noAutofit/>
          </a:bodyPr>
          <a:lstStyle>
            <a:lvl1pPr marL="0" indent="0" algn="ctr">
              <a:buNone/>
              <a:defRPr sz="2400"/>
            </a:lvl1pPr>
          </a:lstStyle>
          <a:p>
            <a:endParaRPr lang="en-US" dirty="0"/>
          </a:p>
        </p:txBody>
      </p:sp>
      <p:sp>
        <p:nvSpPr>
          <p:cNvPr id="27" name="Picture Placeholder 26">
            <a:extLst>
              <a:ext uri="{FF2B5EF4-FFF2-40B4-BE49-F238E27FC236}">
                <a16:creationId xmlns:a16="http://schemas.microsoft.com/office/drawing/2014/main" id="{AD1D7ACE-4693-8126-DCE4-2B0B4856F90D}"/>
              </a:ext>
            </a:extLst>
          </p:cNvPr>
          <p:cNvSpPr>
            <a:spLocks noGrp="1"/>
          </p:cNvSpPr>
          <p:nvPr>
            <p:ph type="pic" sz="quarter" idx="36"/>
          </p:nvPr>
        </p:nvSpPr>
        <p:spPr>
          <a:xfrm>
            <a:off x="12557919" y="15700375"/>
            <a:ext cx="1828800" cy="201168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203200">
            <a:solidFill>
              <a:schemeClr val="bg1"/>
            </a:solidFill>
          </a:ln>
        </p:spPr>
        <p:txBody>
          <a:bodyPr wrap="square" anchor="ctr">
            <a:noAutofit/>
          </a:bodyPr>
          <a:lstStyle>
            <a:lvl1pPr marL="0" indent="0" algn="ctr">
              <a:buNone/>
              <a:defRPr sz="2400"/>
            </a:lvl1pPr>
          </a:lstStyle>
          <a:p>
            <a:endParaRPr lang="en-US" dirty="0"/>
          </a:p>
        </p:txBody>
      </p:sp>
      <p:sp>
        <p:nvSpPr>
          <p:cNvPr id="28" name="Picture Placeholder 27">
            <a:extLst>
              <a:ext uri="{FF2B5EF4-FFF2-40B4-BE49-F238E27FC236}">
                <a16:creationId xmlns:a16="http://schemas.microsoft.com/office/drawing/2014/main" id="{5D78E1CB-0449-AF06-770E-7EEE93EC2973}"/>
              </a:ext>
            </a:extLst>
          </p:cNvPr>
          <p:cNvSpPr>
            <a:spLocks noGrp="1"/>
          </p:cNvSpPr>
          <p:nvPr>
            <p:ph type="pic" sz="quarter" idx="37"/>
          </p:nvPr>
        </p:nvSpPr>
        <p:spPr>
          <a:xfrm>
            <a:off x="12710319" y="15852775"/>
            <a:ext cx="1828800" cy="201168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203200">
            <a:solidFill>
              <a:schemeClr val="bg1"/>
            </a:solidFill>
          </a:ln>
        </p:spPr>
        <p:txBody>
          <a:bodyPr wrap="square" anchor="ctr">
            <a:noAutofit/>
          </a:bodyPr>
          <a:lstStyle>
            <a:lvl1pPr marL="0" indent="0" algn="ctr">
              <a:buNone/>
              <a:defRPr sz="2400"/>
            </a:lvl1pPr>
          </a:lstStyle>
          <a:p>
            <a:endParaRPr lang="en-US" dirty="0"/>
          </a:p>
        </p:txBody>
      </p:sp>
      <p:sp>
        <p:nvSpPr>
          <p:cNvPr id="29" name="Picture Placeholder 28">
            <a:extLst>
              <a:ext uri="{FF2B5EF4-FFF2-40B4-BE49-F238E27FC236}">
                <a16:creationId xmlns:a16="http://schemas.microsoft.com/office/drawing/2014/main" id="{F1BA0C9F-BCF6-4334-EA67-8B6788CE8689}"/>
              </a:ext>
            </a:extLst>
          </p:cNvPr>
          <p:cNvSpPr>
            <a:spLocks noGrp="1"/>
          </p:cNvSpPr>
          <p:nvPr>
            <p:ph type="pic" sz="quarter" idx="38"/>
          </p:nvPr>
        </p:nvSpPr>
        <p:spPr>
          <a:xfrm>
            <a:off x="12862719" y="16005175"/>
            <a:ext cx="1828800" cy="201168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203200">
            <a:solidFill>
              <a:schemeClr val="bg1"/>
            </a:solidFill>
          </a:ln>
        </p:spPr>
        <p:txBody>
          <a:bodyPr wrap="square" anchor="ctr">
            <a:noAutofit/>
          </a:bodyPr>
          <a:lstStyle>
            <a:lvl1pPr marL="0" indent="0" algn="ctr">
              <a:buNone/>
              <a:defRPr sz="2400"/>
            </a:lvl1pPr>
          </a:lstStyle>
          <a:p>
            <a:endParaRPr lang="en-US" dirty="0"/>
          </a:p>
        </p:txBody>
      </p:sp>
      <p:sp>
        <p:nvSpPr>
          <p:cNvPr id="30" name="Picture Placeholder 29">
            <a:extLst>
              <a:ext uri="{FF2B5EF4-FFF2-40B4-BE49-F238E27FC236}">
                <a16:creationId xmlns:a16="http://schemas.microsoft.com/office/drawing/2014/main" id="{DF7BE464-B958-CD01-D8C8-1401B65A61C6}"/>
              </a:ext>
            </a:extLst>
          </p:cNvPr>
          <p:cNvSpPr>
            <a:spLocks noGrp="1"/>
          </p:cNvSpPr>
          <p:nvPr>
            <p:ph type="pic" sz="quarter" idx="39"/>
          </p:nvPr>
        </p:nvSpPr>
        <p:spPr>
          <a:xfrm>
            <a:off x="13015119" y="16157575"/>
            <a:ext cx="1828800" cy="2011680"/>
          </a:xfrm>
          <a:custGeom>
            <a:avLst/>
            <a:gdLst>
              <a:gd name="connsiteX0" fmla="*/ 1612900 w 3225800"/>
              <a:gd name="connsiteY0" fmla="*/ 0 h 3830638"/>
              <a:gd name="connsiteX1" fmla="*/ 3225800 w 3225800"/>
              <a:gd name="connsiteY1" fmla="*/ 1915319 h 3830638"/>
              <a:gd name="connsiteX2" fmla="*/ 1612900 w 3225800"/>
              <a:gd name="connsiteY2" fmla="*/ 3830638 h 3830638"/>
              <a:gd name="connsiteX3" fmla="*/ 0 w 3225800"/>
              <a:gd name="connsiteY3" fmla="*/ 1915319 h 3830638"/>
              <a:gd name="connsiteX4" fmla="*/ 1612900 w 3225800"/>
              <a:gd name="connsiteY4" fmla="*/ 0 h 383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00" h="3830638">
                <a:moveTo>
                  <a:pt x="1612900" y="0"/>
                </a:moveTo>
                <a:cubicBezTo>
                  <a:pt x="2503680" y="0"/>
                  <a:pt x="3225800" y="857518"/>
                  <a:pt x="3225800" y="1915319"/>
                </a:cubicBezTo>
                <a:cubicBezTo>
                  <a:pt x="3225800" y="2973120"/>
                  <a:pt x="2503680" y="3830638"/>
                  <a:pt x="1612900" y="3830638"/>
                </a:cubicBezTo>
                <a:cubicBezTo>
                  <a:pt x="722120" y="3830638"/>
                  <a:pt x="0" y="2973120"/>
                  <a:pt x="0" y="1915319"/>
                </a:cubicBezTo>
                <a:cubicBezTo>
                  <a:pt x="0" y="857518"/>
                  <a:pt x="722120" y="0"/>
                  <a:pt x="1612900" y="0"/>
                </a:cubicBezTo>
                <a:close/>
              </a:path>
            </a:pathLst>
          </a:custGeom>
          <a:solidFill>
            <a:schemeClr val="bg2"/>
          </a:solidFill>
          <a:ln w="203200">
            <a:solidFill>
              <a:schemeClr val="bg1"/>
            </a:solidFill>
          </a:ln>
        </p:spPr>
        <p:txBody>
          <a:bodyPr wrap="square" anchor="ctr">
            <a:noAutofit/>
          </a:bodyPr>
          <a:lstStyle>
            <a:lvl1pPr marL="0" indent="0" algn="ctr">
              <a:buNone/>
              <a:defRPr sz="2400"/>
            </a:lvl1pPr>
          </a:lstStyle>
          <a:p>
            <a:endParaRPr lang="en-US" dirty="0"/>
          </a:p>
        </p:txBody>
      </p:sp>
    </p:spTree>
    <p:extLst>
      <p:ext uri="{BB962C8B-B14F-4D97-AF65-F5344CB8AC3E}">
        <p14:creationId xmlns:p14="http://schemas.microsoft.com/office/powerpoint/2010/main" val="3102414164"/>
      </p:ext>
    </p:extLst>
  </p:cSld>
  <p:clrMapOvr>
    <a:masterClrMapping/>
  </p:clrMapOvr>
  <p:extLst>
    <p:ext uri="{DCECCB84-F9BA-43D5-87BE-67443E8EF086}">
      <p15:sldGuideLst xmlns:p15="http://schemas.microsoft.com/office/powerpoint/2012/main">
        <p15:guide id="1" orient="horz" pos="13277" userDrawn="1">
          <p15:clr>
            <a:srgbClr val="FBAE40"/>
          </p15:clr>
        </p15:guide>
        <p15:guide id="2" pos="973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3CA25-63C2-0686-2B27-C09C7574D0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B84448-97BB-6A68-6C74-BEAF1300E6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EBEC-7864-3BB4-F314-D58EB0ED49A6}"/>
              </a:ext>
            </a:extLst>
          </p:cNvPr>
          <p:cNvSpPr>
            <a:spLocks noGrp="1"/>
          </p:cNvSpPr>
          <p:nvPr>
            <p:ph type="dt" sz="half" idx="10"/>
          </p:nvPr>
        </p:nvSpPr>
        <p:spPr/>
        <p:txBody>
          <a:bodyPr/>
          <a:lstStyle/>
          <a:p>
            <a:fld id="{58E69EE7-A008-42DD-9225-5C0ACCA3CB77}" type="datetimeFigureOut">
              <a:rPr lang="en-US" smtClean="0"/>
              <a:t>8/29/2024</a:t>
            </a:fld>
            <a:endParaRPr lang="en-US"/>
          </a:p>
        </p:txBody>
      </p:sp>
      <p:sp>
        <p:nvSpPr>
          <p:cNvPr id="5" name="Footer Placeholder 4">
            <a:extLst>
              <a:ext uri="{FF2B5EF4-FFF2-40B4-BE49-F238E27FC236}">
                <a16:creationId xmlns:a16="http://schemas.microsoft.com/office/drawing/2014/main" id="{B22CCBA9-EE43-8284-D6EC-84A7B9464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BEABEB-0B30-D6F4-D8EB-0602F1EBDE69}"/>
              </a:ext>
            </a:extLst>
          </p:cNvPr>
          <p:cNvSpPr>
            <a:spLocks noGrp="1"/>
          </p:cNvSpPr>
          <p:nvPr>
            <p:ph type="sldNum" sz="quarter" idx="12"/>
          </p:nvPr>
        </p:nvSpPr>
        <p:spPr/>
        <p:txBody>
          <a:bodyPr/>
          <a:lstStyle/>
          <a:p>
            <a:fld id="{0580F5E1-047C-46DB-8930-0C3444BC698A}" type="slidenum">
              <a:rPr lang="en-US" smtClean="0"/>
              <a:t>‹#›</a:t>
            </a:fld>
            <a:endParaRPr lang="en-US"/>
          </a:p>
        </p:txBody>
      </p:sp>
    </p:spTree>
    <p:extLst>
      <p:ext uri="{BB962C8B-B14F-4D97-AF65-F5344CB8AC3E}">
        <p14:creationId xmlns:p14="http://schemas.microsoft.com/office/powerpoint/2010/main" val="2576005424"/>
      </p:ext>
    </p:extLst>
  </p:cSld>
  <p:clrMapOvr>
    <a:masterClrMapping/>
  </p:clrMapOvr>
  <p:extLst>
    <p:ext uri="{DCECCB84-F9BA-43D5-87BE-67443E8EF086}">
      <p15:sldGuideLst xmlns:p15="http://schemas.microsoft.com/office/powerpoint/2012/main">
        <p15:guide id="1" orient="horz" pos="13277" userDrawn="1">
          <p15:clr>
            <a:srgbClr val="FBAE40"/>
          </p15:clr>
        </p15:guide>
        <p15:guide id="2" pos="973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02DB0-3CAE-9D76-995E-568FAF3C87CD}"/>
              </a:ext>
            </a:extLst>
          </p:cNvPr>
          <p:cNvSpPr>
            <a:spLocks noGrp="1"/>
          </p:cNvSpPr>
          <p:nvPr>
            <p:ph type="title"/>
          </p:nvPr>
        </p:nvSpPr>
        <p:spPr>
          <a:xfrm>
            <a:off x="2108762" y="10509351"/>
            <a:ext cx="26657320" cy="17535088"/>
          </a:xfrm>
        </p:spPr>
        <p:txBody>
          <a:bodyPr anchor="b"/>
          <a:lstStyle>
            <a:lvl1pPr>
              <a:defRPr sz="15210"/>
            </a:lvl1pPr>
          </a:lstStyle>
          <a:p>
            <a:r>
              <a:rPr lang="en-US"/>
              <a:t>Click to edit Master title style</a:t>
            </a:r>
          </a:p>
        </p:txBody>
      </p:sp>
      <p:sp>
        <p:nvSpPr>
          <p:cNvPr id="3" name="Text Placeholder 2">
            <a:extLst>
              <a:ext uri="{FF2B5EF4-FFF2-40B4-BE49-F238E27FC236}">
                <a16:creationId xmlns:a16="http://schemas.microsoft.com/office/drawing/2014/main" id="{C76E6056-16FD-2B4A-6F73-A35224D23C83}"/>
              </a:ext>
            </a:extLst>
          </p:cNvPr>
          <p:cNvSpPr>
            <a:spLocks noGrp="1"/>
          </p:cNvSpPr>
          <p:nvPr>
            <p:ph type="body" idx="1"/>
          </p:nvPr>
        </p:nvSpPr>
        <p:spPr>
          <a:xfrm>
            <a:off x="2108762" y="28210327"/>
            <a:ext cx="26657320" cy="9221288"/>
          </a:xfrm>
        </p:spPr>
        <p:txBody>
          <a:bodyPr/>
          <a:lstStyle>
            <a:lvl1pPr marL="0" indent="0">
              <a:buNone/>
              <a:defRPr sz="6084">
                <a:solidFill>
                  <a:schemeClr val="tx1">
                    <a:tint val="75000"/>
                  </a:schemeClr>
                </a:solidFill>
              </a:defRPr>
            </a:lvl1pPr>
            <a:lvl2pPr marL="1159002" indent="0">
              <a:buNone/>
              <a:defRPr sz="5070">
                <a:solidFill>
                  <a:schemeClr val="tx1">
                    <a:tint val="75000"/>
                  </a:schemeClr>
                </a:solidFill>
              </a:defRPr>
            </a:lvl2pPr>
            <a:lvl3pPr marL="2318004" indent="0">
              <a:buNone/>
              <a:defRPr sz="4563">
                <a:solidFill>
                  <a:schemeClr val="tx1">
                    <a:tint val="75000"/>
                  </a:schemeClr>
                </a:solidFill>
              </a:defRPr>
            </a:lvl3pPr>
            <a:lvl4pPr marL="3477006" indent="0">
              <a:buNone/>
              <a:defRPr sz="4056">
                <a:solidFill>
                  <a:schemeClr val="tx1">
                    <a:tint val="75000"/>
                  </a:schemeClr>
                </a:solidFill>
              </a:defRPr>
            </a:lvl4pPr>
            <a:lvl5pPr marL="4636008" indent="0">
              <a:buNone/>
              <a:defRPr sz="4056">
                <a:solidFill>
                  <a:schemeClr val="tx1">
                    <a:tint val="75000"/>
                  </a:schemeClr>
                </a:solidFill>
              </a:defRPr>
            </a:lvl5pPr>
            <a:lvl6pPr marL="5795010" indent="0">
              <a:buNone/>
              <a:defRPr sz="4056">
                <a:solidFill>
                  <a:schemeClr val="tx1">
                    <a:tint val="75000"/>
                  </a:schemeClr>
                </a:solidFill>
              </a:defRPr>
            </a:lvl6pPr>
            <a:lvl7pPr marL="6954012" indent="0">
              <a:buNone/>
              <a:defRPr sz="4056">
                <a:solidFill>
                  <a:schemeClr val="tx1">
                    <a:tint val="75000"/>
                  </a:schemeClr>
                </a:solidFill>
              </a:defRPr>
            </a:lvl7pPr>
            <a:lvl8pPr marL="8113014" indent="0">
              <a:buNone/>
              <a:defRPr sz="4056">
                <a:solidFill>
                  <a:schemeClr val="tx1">
                    <a:tint val="75000"/>
                  </a:schemeClr>
                </a:solidFill>
              </a:defRPr>
            </a:lvl8pPr>
            <a:lvl9pPr marL="9272016" indent="0">
              <a:buNone/>
              <a:defRPr sz="405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14C3C6-6014-F7A6-F8A2-54B3847B5164}"/>
              </a:ext>
            </a:extLst>
          </p:cNvPr>
          <p:cNvSpPr>
            <a:spLocks noGrp="1"/>
          </p:cNvSpPr>
          <p:nvPr>
            <p:ph type="dt" sz="half" idx="10"/>
          </p:nvPr>
        </p:nvSpPr>
        <p:spPr/>
        <p:txBody>
          <a:bodyPr/>
          <a:lstStyle/>
          <a:p>
            <a:fld id="{58E69EE7-A008-42DD-9225-5C0ACCA3CB77}" type="datetimeFigureOut">
              <a:rPr lang="en-US" smtClean="0"/>
              <a:t>8/29/2024</a:t>
            </a:fld>
            <a:endParaRPr lang="en-US"/>
          </a:p>
        </p:txBody>
      </p:sp>
      <p:sp>
        <p:nvSpPr>
          <p:cNvPr id="5" name="Footer Placeholder 4">
            <a:extLst>
              <a:ext uri="{FF2B5EF4-FFF2-40B4-BE49-F238E27FC236}">
                <a16:creationId xmlns:a16="http://schemas.microsoft.com/office/drawing/2014/main" id="{329C88BD-8D10-12CA-812E-F2C823D0DD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95863C-4993-35BD-A473-702B890F0C5A}"/>
              </a:ext>
            </a:extLst>
          </p:cNvPr>
          <p:cNvSpPr>
            <a:spLocks noGrp="1"/>
          </p:cNvSpPr>
          <p:nvPr>
            <p:ph type="sldNum" sz="quarter" idx="12"/>
          </p:nvPr>
        </p:nvSpPr>
        <p:spPr/>
        <p:txBody>
          <a:bodyPr/>
          <a:lstStyle/>
          <a:p>
            <a:fld id="{0580F5E1-047C-46DB-8930-0C3444BC698A}" type="slidenum">
              <a:rPr lang="en-US" smtClean="0"/>
              <a:t>‹#›</a:t>
            </a:fld>
            <a:endParaRPr lang="en-US"/>
          </a:p>
        </p:txBody>
      </p:sp>
    </p:spTree>
    <p:extLst>
      <p:ext uri="{BB962C8B-B14F-4D97-AF65-F5344CB8AC3E}">
        <p14:creationId xmlns:p14="http://schemas.microsoft.com/office/powerpoint/2010/main" val="1124520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14325D-D154-88C3-35D6-6B4E55A7593A}"/>
              </a:ext>
            </a:extLst>
          </p:cNvPr>
          <p:cNvSpPr>
            <a:spLocks noGrp="1"/>
          </p:cNvSpPr>
          <p:nvPr>
            <p:ph type="title"/>
          </p:nvPr>
        </p:nvSpPr>
        <p:spPr>
          <a:xfrm>
            <a:off x="2124859" y="2244338"/>
            <a:ext cx="26657320" cy="81479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566B33-25F5-F25A-4BF0-647AB0B6DBA2}"/>
              </a:ext>
            </a:extLst>
          </p:cNvPr>
          <p:cNvSpPr>
            <a:spLocks noGrp="1"/>
          </p:cNvSpPr>
          <p:nvPr>
            <p:ph type="body" idx="1"/>
          </p:nvPr>
        </p:nvSpPr>
        <p:spPr>
          <a:xfrm>
            <a:off x="2124859" y="11221677"/>
            <a:ext cx="26657320" cy="267466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8F9F62-7F46-A29C-CDB4-13A5787D49EA}"/>
              </a:ext>
            </a:extLst>
          </p:cNvPr>
          <p:cNvSpPr>
            <a:spLocks noGrp="1"/>
          </p:cNvSpPr>
          <p:nvPr>
            <p:ph type="dt" sz="half" idx="2"/>
          </p:nvPr>
        </p:nvSpPr>
        <p:spPr>
          <a:xfrm>
            <a:off x="2124859" y="39070957"/>
            <a:ext cx="6954084" cy="2244335"/>
          </a:xfrm>
          <a:prstGeom prst="rect">
            <a:avLst/>
          </a:prstGeom>
        </p:spPr>
        <p:txBody>
          <a:bodyPr vert="horz" lIns="91440" tIns="45720" rIns="91440" bIns="45720" rtlCol="0" anchor="ctr"/>
          <a:lstStyle>
            <a:lvl1pPr algn="l">
              <a:defRPr sz="3042">
                <a:solidFill>
                  <a:schemeClr val="tx1">
                    <a:tint val="75000"/>
                  </a:schemeClr>
                </a:solidFill>
              </a:defRPr>
            </a:lvl1pPr>
          </a:lstStyle>
          <a:p>
            <a:fld id="{58E69EE7-A008-42DD-9225-5C0ACCA3CB77}" type="datetimeFigureOut">
              <a:rPr lang="en-US" smtClean="0"/>
              <a:t>8/29/2024</a:t>
            </a:fld>
            <a:endParaRPr lang="en-US"/>
          </a:p>
        </p:txBody>
      </p:sp>
      <p:sp>
        <p:nvSpPr>
          <p:cNvPr id="5" name="Footer Placeholder 4">
            <a:extLst>
              <a:ext uri="{FF2B5EF4-FFF2-40B4-BE49-F238E27FC236}">
                <a16:creationId xmlns:a16="http://schemas.microsoft.com/office/drawing/2014/main" id="{12B8225E-3298-6D72-E109-4280815157C4}"/>
              </a:ext>
            </a:extLst>
          </p:cNvPr>
          <p:cNvSpPr>
            <a:spLocks noGrp="1"/>
          </p:cNvSpPr>
          <p:nvPr>
            <p:ph type="ftr" sz="quarter" idx="3"/>
          </p:nvPr>
        </p:nvSpPr>
        <p:spPr>
          <a:xfrm>
            <a:off x="10237957" y="39070957"/>
            <a:ext cx="10431125" cy="2244335"/>
          </a:xfrm>
          <a:prstGeom prst="rect">
            <a:avLst/>
          </a:prstGeom>
        </p:spPr>
        <p:txBody>
          <a:bodyPr vert="horz" lIns="91440" tIns="45720" rIns="91440" bIns="45720" rtlCol="0" anchor="ctr"/>
          <a:lstStyle>
            <a:lvl1pPr algn="ctr">
              <a:defRPr sz="3042">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23F14A-C23F-D639-F318-A5B83EF4A031}"/>
              </a:ext>
            </a:extLst>
          </p:cNvPr>
          <p:cNvSpPr>
            <a:spLocks noGrp="1"/>
          </p:cNvSpPr>
          <p:nvPr>
            <p:ph type="sldNum" sz="quarter" idx="4"/>
          </p:nvPr>
        </p:nvSpPr>
        <p:spPr>
          <a:xfrm>
            <a:off x="21828095" y="39070957"/>
            <a:ext cx="6954084" cy="2244335"/>
          </a:xfrm>
          <a:prstGeom prst="rect">
            <a:avLst/>
          </a:prstGeom>
        </p:spPr>
        <p:txBody>
          <a:bodyPr vert="horz" lIns="91440" tIns="45720" rIns="91440" bIns="45720" rtlCol="0" anchor="ctr"/>
          <a:lstStyle>
            <a:lvl1pPr algn="r">
              <a:defRPr sz="3042">
                <a:solidFill>
                  <a:schemeClr val="tx1">
                    <a:tint val="75000"/>
                  </a:schemeClr>
                </a:solidFill>
              </a:defRPr>
            </a:lvl1pPr>
          </a:lstStyle>
          <a:p>
            <a:fld id="{0580F5E1-047C-46DB-8930-0C3444BC698A}" type="slidenum">
              <a:rPr lang="en-US" smtClean="0"/>
              <a:t>‹#›</a:t>
            </a:fld>
            <a:endParaRPr lang="en-US"/>
          </a:p>
        </p:txBody>
      </p:sp>
    </p:spTree>
    <p:extLst>
      <p:ext uri="{BB962C8B-B14F-4D97-AF65-F5344CB8AC3E}">
        <p14:creationId xmlns:p14="http://schemas.microsoft.com/office/powerpoint/2010/main" val="543933570"/>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6" r:id="rId4"/>
    <p:sldLayoutId id="2147483667" r:id="rId5"/>
    <p:sldLayoutId id="2147483662" r:id="rId6"/>
    <p:sldLayoutId id="2147483663"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Lst>
  <p:txStyles>
    <p:titleStyle>
      <a:lvl1pPr algn="l" defTabSz="2318004" rtl="0" eaLnBrk="1" latinLnBrk="0" hangingPunct="1">
        <a:lnSpc>
          <a:spcPct val="90000"/>
        </a:lnSpc>
        <a:spcBef>
          <a:spcPct val="0"/>
        </a:spcBef>
        <a:buNone/>
        <a:defRPr sz="11154" kern="1200">
          <a:solidFill>
            <a:schemeClr val="tx1"/>
          </a:solidFill>
          <a:latin typeface="+mj-lt"/>
          <a:ea typeface="+mj-ea"/>
          <a:cs typeface="+mj-cs"/>
        </a:defRPr>
      </a:lvl1pPr>
    </p:titleStyle>
    <p:bodyStyle>
      <a:lvl1pPr marL="579501" indent="-579501" algn="l" defTabSz="2318004" rtl="0" eaLnBrk="1" latinLnBrk="0" hangingPunct="1">
        <a:lnSpc>
          <a:spcPct val="90000"/>
        </a:lnSpc>
        <a:spcBef>
          <a:spcPts val="2535"/>
        </a:spcBef>
        <a:buFont typeface="Arial" panose="020B0604020202020204" pitchFamily="34" charset="0"/>
        <a:buChar char="•"/>
        <a:defRPr sz="7098" kern="1200">
          <a:solidFill>
            <a:schemeClr val="tx1"/>
          </a:solidFill>
          <a:latin typeface="+mn-lt"/>
          <a:ea typeface="+mn-ea"/>
          <a:cs typeface="+mn-cs"/>
        </a:defRPr>
      </a:lvl1pPr>
      <a:lvl2pPr marL="1738503" indent="-579501" algn="l" defTabSz="2318004" rtl="0" eaLnBrk="1" latinLnBrk="0" hangingPunct="1">
        <a:lnSpc>
          <a:spcPct val="90000"/>
        </a:lnSpc>
        <a:spcBef>
          <a:spcPts val="1268"/>
        </a:spcBef>
        <a:buFont typeface="Arial" panose="020B0604020202020204" pitchFamily="34" charset="0"/>
        <a:buChar char="•"/>
        <a:defRPr sz="6084" kern="1200">
          <a:solidFill>
            <a:schemeClr val="tx1"/>
          </a:solidFill>
          <a:latin typeface="+mn-lt"/>
          <a:ea typeface="+mn-ea"/>
          <a:cs typeface="+mn-cs"/>
        </a:defRPr>
      </a:lvl2pPr>
      <a:lvl3pPr marL="2897505" indent="-579501" algn="l" defTabSz="2318004" rtl="0" eaLnBrk="1" latinLnBrk="0" hangingPunct="1">
        <a:lnSpc>
          <a:spcPct val="90000"/>
        </a:lnSpc>
        <a:spcBef>
          <a:spcPts val="1268"/>
        </a:spcBef>
        <a:buFont typeface="Arial" panose="020B0604020202020204" pitchFamily="34" charset="0"/>
        <a:buChar char="•"/>
        <a:defRPr sz="5070" kern="1200">
          <a:solidFill>
            <a:schemeClr val="tx1"/>
          </a:solidFill>
          <a:latin typeface="+mn-lt"/>
          <a:ea typeface="+mn-ea"/>
          <a:cs typeface="+mn-cs"/>
        </a:defRPr>
      </a:lvl3pPr>
      <a:lvl4pPr marL="4056507" indent="-579501" algn="l" defTabSz="2318004" rtl="0" eaLnBrk="1" latinLnBrk="0" hangingPunct="1">
        <a:lnSpc>
          <a:spcPct val="90000"/>
        </a:lnSpc>
        <a:spcBef>
          <a:spcPts val="1268"/>
        </a:spcBef>
        <a:buFont typeface="Arial" panose="020B0604020202020204" pitchFamily="34" charset="0"/>
        <a:buChar char="•"/>
        <a:defRPr sz="4563" kern="1200">
          <a:solidFill>
            <a:schemeClr val="tx1"/>
          </a:solidFill>
          <a:latin typeface="+mn-lt"/>
          <a:ea typeface="+mn-ea"/>
          <a:cs typeface="+mn-cs"/>
        </a:defRPr>
      </a:lvl4pPr>
      <a:lvl5pPr marL="5215509" indent="-579501" algn="l" defTabSz="2318004" rtl="0" eaLnBrk="1" latinLnBrk="0" hangingPunct="1">
        <a:lnSpc>
          <a:spcPct val="90000"/>
        </a:lnSpc>
        <a:spcBef>
          <a:spcPts val="1268"/>
        </a:spcBef>
        <a:buFont typeface="Arial" panose="020B0604020202020204" pitchFamily="34" charset="0"/>
        <a:buChar char="•"/>
        <a:defRPr sz="4563" kern="1200">
          <a:solidFill>
            <a:schemeClr val="tx1"/>
          </a:solidFill>
          <a:latin typeface="+mn-lt"/>
          <a:ea typeface="+mn-ea"/>
          <a:cs typeface="+mn-cs"/>
        </a:defRPr>
      </a:lvl5pPr>
      <a:lvl6pPr marL="6374511" indent="-579501" algn="l" defTabSz="2318004" rtl="0" eaLnBrk="1" latinLnBrk="0" hangingPunct="1">
        <a:lnSpc>
          <a:spcPct val="90000"/>
        </a:lnSpc>
        <a:spcBef>
          <a:spcPts val="1268"/>
        </a:spcBef>
        <a:buFont typeface="Arial" panose="020B0604020202020204" pitchFamily="34" charset="0"/>
        <a:buChar char="•"/>
        <a:defRPr sz="4563" kern="1200">
          <a:solidFill>
            <a:schemeClr val="tx1"/>
          </a:solidFill>
          <a:latin typeface="+mn-lt"/>
          <a:ea typeface="+mn-ea"/>
          <a:cs typeface="+mn-cs"/>
        </a:defRPr>
      </a:lvl6pPr>
      <a:lvl7pPr marL="7533513" indent="-579501" algn="l" defTabSz="2318004" rtl="0" eaLnBrk="1" latinLnBrk="0" hangingPunct="1">
        <a:lnSpc>
          <a:spcPct val="90000"/>
        </a:lnSpc>
        <a:spcBef>
          <a:spcPts val="1268"/>
        </a:spcBef>
        <a:buFont typeface="Arial" panose="020B0604020202020204" pitchFamily="34" charset="0"/>
        <a:buChar char="•"/>
        <a:defRPr sz="4563" kern="1200">
          <a:solidFill>
            <a:schemeClr val="tx1"/>
          </a:solidFill>
          <a:latin typeface="+mn-lt"/>
          <a:ea typeface="+mn-ea"/>
          <a:cs typeface="+mn-cs"/>
        </a:defRPr>
      </a:lvl7pPr>
      <a:lvl8pPr marL="8692515" indent="-579501" algn="l" defTabSz="2318004" rtl="0" eaLnBrk="1" latinLnBrk="0" hangingPunct="1">
        <a:lnSpc>
          <a:spcPct val="90000"/>
        </a:lnSpc>
        <a:spcBef>
          <a:spcPts val="1268"/>
        </a:spcBef>
        <a:buFont typeface="Arial" panose="020B0604020202020204" pitchFamily="34" charset="0"/>
        <a:buChar char="•"/>
        <a:defRPr sz="4563" kern="1200">
          <a:solidFill>
            <a:schemeClr val="tx1"/>
          </a:solidFill>
          <a:latin typeface="+mn-lt"/>
          <a:ea typeface="+mn-ea"/>
          <a:cs typeface="+mn-cs"/>
        </a:defRPr>
      </a:lvl8pPr>
      <a:lvl9pPr marL="9851517" indent="-579501" algn="l" defTabSz="2318004" rtl="0" eaLnBrk="1" latinLnBrk="0" hangingPunct="1">
        <a:lnSpc>
          <a:spcPct val="90000"/>
        </a:lnSpc>
        <a:spcBef>
          <a:spcPts val="1268"/>
        </a:spcBef>
        <a:buFont typeface="Arial" panose="020B0604020202020204" pitchFamily="34" charset="0"/>
        <a:buChar char="•"/>
        <a:defRPr sz="4563" kern="1200">
          <a:solidFill>
            <a:schemeClr val="tx1"/>
          </a:solidFill>
          <a:latin typeface="+mn-lt"/>
          <a:ea typeface="+mn-ea"/>
          <a:cs typeface="+mn-cs"/>
        </a:defRPr>
      </a:lvl9pPr>
    </p:bodyStyle>
    <p:otherStyle>
      <a:defPPr>
        <a:defRPr lang="en-US"/>
      </a:defPPr>
      <a:lvl1pPr marL="0" algn="l" defTabSz="2318004" rtl="0" eaLnBrk="1" latinLnBrk="0" hangingPunct="1">
        <a:defRPr sz="4563" kern="1200">
          <a:solidFill>
            <a:schemeClr val="tx1"/>
          </a:solidFill>
          <a:latin typeface="+mn-lt"/>
          <a:ea typeface="+mn-ea"/>
          <a:cs typeface="+mn-cs"/>
        </a:defRPr>
      </a:lvl1pPr>
      <a:lvl2pPr marL="1159002" algn="l" defTabSz="2318004" rtl="0" eaLnBrk="1" latinLnBrk="0" hangingPunct="1">
        <a:defRPr sz="4563" kern="1200">
          <a:solidFill>
            <a:schemeClr val="tx1"/>
          </a:solidFill>
          <a:latin typeface="+mn-lt"/>
          <a:ea typeface="+mn-ea"/>
          <a:cs typeface="+mn-cs"/>
        </a:defRPr>
      </a:lvl2pPr>
      <a:lvl3pPr marL="2318004" algn="l" defTabSz="2318004" rtl="0" eaLnBrk="1" latinLnBrk="0" hangingPunct="1">
        <a:defRPr sz="4563" kern="1200">
          <a:solidFill>
            <a:schemeClr val="tx1"/>
          </a:solidFill>
          <a:latin typeface="+mn-lt"/>
          <a:ea typeface="+mn-ea"/>
          <a:cs typeface="+mn-cs"/>
        </a:defRPr>
      </a:lvl3pPr>
      <a:lvl4pPr marL="3477006" algn="l" defTabSz="2318004" rtl="0" eaLnBrk="1" latinLnBrk="0" hangingPunct="1">
        <a:defRPr sz="4563" kern="1200">
          <a:solidFill>
            <a:schemeClr val="tx1"/>
          </a:solidFill>
          <a:latin typeface="+mn-lt"/>
          <a:ea typeface="+mn-ea"/>
          <a:cs typeface="+mn-cs"/>
        </a:defRPr>
      </a:lvl4pPr>
      <a:lvl5pPr marL="4636008" algn="l" defTabSz="2318004" rtl="0" eaLnBrk="1" latinLnBrk="0" hangingPunct="1">
        <a:defRPr sz="4563" kern="1200">
          <a:solidFill>
            <a:schemeClr val="tx1"/>
          </a:solidFill>
          <a:latin typeface="+mn-lt"/>
          <a:ea typeface="+mn-ea"/>
          <a:cs typeface="+mn-cs"/>
        </a:defRPr>
      </a:lvl5pPr>
      <a:lvl6pPr marL="5795010" algn="l" defTabSz="2318004" rtl="0" eaLnBrk="1" latinLnBrk="0" hangingPunct="1">
        <a:defRPr sz="4563" kern="1200">
          <a:solidFill>
            <a:schemeClr val="tx1"/>
          </a:solidFill>
          <a:latin typeface="+mn-lt"/>
          <a:ea typeface="+mn-ea"/>
          <a:cs typeface="+mn-cs"/>
        </a:defRPr>
      </a:lvl6pPr>
      <a:lvl7pPr marL="6954012" algn="l" defTabSz="2318004" rtl="0" eaLnBrk="1" latinLnBrk="0" hangingPunct="1">
        <a:defRPr sz="4563" kern="1200">
          <a:solidFill>
            <a:schemeClr val="tx1"/>
          </a:solidFill>
          <a:latin typeface="+mn-lt"/>
          <a:ea typeface="+mn-ea"/>
          <a:cs typeface="+mn-cs"/>
        </a:defRPr>
      </a:lvl7pPr>
      <a:lvl8pPr marL="8113014" algn="l" defTabSz="2318004" rtl="0" eaLnBrk="1" latinLnBrk="0" hangingPunct="1">
        <a:defRPr sz="4563" kern="1200">
          <a:solidFill>
            <a:schemeClr val="tx1"/>
          </a:solidFill>
          <a:latin typeface="+mn-lt"/>
          <a:ea typeface="+mn-ea"/>
          <a:cs typeface="+mn-cs"/>
        </a:defRPr>
      </a:lvl8pPr>
      <a:lvl9pPr marL="9272016" algn="l" defTabSz="2318004" rtl="0" eaLnBrk="1" latinLnBrk="0" hangingPunct="1">
        <a:defRPr sz="456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277" userDrawn="1">
          <p15:clr>
            <a:srgbClr val="F26B43"/>
          </p15:clr>
        </p15:guide>
        <p15:guide id="2" pos="9734" userDrawn="1">
          <p15:clr>
            <a:srgbClr val="F26B43"/>
          </p15:clr>
        </p15:guide>
      </p15:sldGuideLst>
    </p:ext>
  </p:extLst>
</p:sldMaster>
</file>

<file path=ppt/slides/_rels/slide1.xml.rels><?xml version="1.0" encoding="UTF-8" standalone="yes"?>
<Relationships xmlns="http://schemas.openxmlformats.org/package/2006/relationships"><Relationship Id="rId13" Type="http://schemas.microsoft.com/office/2007/relationships/hdphoto" Target="../media/hdphoto4.wdp"/><Relationship Id="rId18" Type="http://schemas.openxmlformats.org/officeDocument/2006/relationships/image" Target="../media/image13.png"/><Relationship Id="rId26" Type="http://schemas.openxmlformats.org/officeDocument/2006/relationships/image" Target="../media/image20.png"/><Relationship Id="rId39" Type="http://schemas.openxmlformats.org/officeDocument/2006/relationships/image" Target="../media/image28.png"/><Relationship Id="rId21" Type="http://schemas.openxmlformats.org/officeDocument/2006/relationships/image" Target="../media/image16.png"/><Relationship Id="rId34" Type="http://schemas.microsoft.com/office/2007/relationships/hdphoto" Target="../media/hdphoto11.wdp"/><Relationship Id="rId7" Type="http://schemas.openxmlformats.org/officeDocument/2006/relationships/image" Target="../media/image7.png"/><Relationship Id="rId12" Type="http://schemas.openxmlformats.org/officeDocument/2006/relationships/image" Target="../media/image10.png"/><Relationship Id="rId17" Type="http://schemas.microsoft.com/office/2007/relationships/hdphoto" Target="../media/hdphoto6.wdp"/><Relationship Id="rId25" Type="http://schemas.openxmlformats.org/officeDocument/2006/relationships/image" Target="../media/image19.png"/><Relationship Id="rId33" Type="http://schemas.openxmlformats.org/officeDocument/2006/relationships/image" Target="../media/image24.png"/><Relationship Id="rId38" Type="http://schemas.openxmlformats.org/officeDocument/2006/relationships/image" Target="../media/image27.png"/><Relationship Id="rId2" Type="http://schemas.openxmlformats.org/officeDocument/2006/relationships/image" Target="../media/image3.png"/><Relationship Id="rId16" Type="http://schemas.openxmlformats.org/officeDocument/2006/relationships/image" Target="../media/image12.png"/><Relationship Id="rId20" Type="http://schemas.openxmlformats.org/officeDocument/2006/relationships/image" Target="../media/image15.png"/><Relationship Id="rId29"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6.png"/><Relationship Id="rId11" Type="http://schemas.microsoft.com/office/2007/relationships/hdphoto" Target="../media/hdphoto3.wdp"/><Relationship Id="rId24" Type="http://schemas.openxmlformats.org/officeDocument/2006/relationships/image" Target="../media/image18.png"/><Relationship Id="rId32" Type="http://schemas.microsoft.com/office/2007/relationships/hdphoto" Target="../media/hdphoto10.wdp"/><Relationship Id="rId37" Type="http://schemas.openxmlformats.org/officeDocument/2006/relationships/image" Target="../media/image26.png"/><Relationship Id="rId5" Type="http://schemas.microsoft.com/office/2007/relationships/hdphoto" Target="../media/hdphoto1.wdp"/><Relationship Id="rId15" Type="http://schemas.microsoft.com/office/2007/relationships/hdphoto" Target="../media/hdphoto5.wdp"/><Relationship Id="rId23" Type="http://schemas.openxmlformats.org/officeDocument/2006/relationships/image" Target="../media/image17.png"/><Relationship Id="rId28" Type="http://schemas.openxmlformats.org/officeDocument/2006/relationships/image" Target="../media/image21.png"/><Relationship Id="rId36" Type="http://schemas.microsoft.com/office/2007/relationships/hdphoto" Target="../media/hdphoto12.wdp"/><Relationship Id="rId10" Type="http://schemas.openxmlformats.org/officeDocument/2006/relationships/image" Target="../media/image9.png"/><Relationship Id="rId19" Type="http://schemas.openxmlformats.org/officeDocument/2006/relationships/image" Target="../media/image14.png"/><Relationship Id="rId31" Type="http://schemas.openxmlformats.org/officeDocument/2006/relationships/image" Target="../media/image23.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1.png"/><Relationship Id="rId22" Type="http://schemas.microsoft.com/office/2007/relationships/hdphoto" Target="../media/hdphoto7.wdp"/><Relationship Id="rId27" Type="http://schemas.microsoft.com/office/2007/relationships/hdphoto" Target="../media/hdphoto8.wdp"/><Relationship Id="rId30" Type="http://schemas.microsoft.com/office/2007/relationships/hdphoto" Target="../media/hdphoto9.wdp"/><Relationship Id="rId35" Type="http://schemas.openxmlformats.org/officeDocument/2006/relationships/image" Target="../media/image25.png"/><Relationship Id="rId8" Type="http://schemas.microsoft.com/office/2007/relationships/hdphoto" Target="../media/hdphoto2.wdp"/><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3" Type="http://schemas.microsoft.com/office/2007/relationships/hdphoto" Target="../media/hdphoto4.wdp"/><Relationship Id="rId18" Type="http://schemas.openxmlformats.org/officeDocument/2006/relationships/image" Target="../media/image13.png"/><Relationship Id="rId26" Type="http://schemas.openxmlformats.org/officeDocument/2006/relationships/image" Target="../media/image20.png"/><Relationship Id="rId39" Type="http://schemas.openxmlformats.org/officeDocument/2006/relationships/image" Target="../media/image28.png"/><Relationship Id="rId21" Type="http://schemas.openxmlformats.org/officeDocument/2006/relationships/image" Target="../media/image16.png"/><Relationship Id="rId34" Type="http://schemas.microsoft.com/office/2007/relationships/hdphoto" Target="../media/hdphoto11.wdp"/><Relationship Id="rId7" Type="http://schemas.openxmlformats.org/officeDocument/2006/relationships/image" Target="../media/image7.png"/><Relationship Id="rId12" Type="http://schemas.openxmlformats.org/officeDocument/2006/relationships/image" Target="../media/image10.png"/><Relationship Id="rId17" Type="http://schemas.microsoft.com/office/2007/relationships/hdphoto" Target="../media/hdphoto6.wdp"/><Relationship Id="rId25" Type="http://schemas.openxmlformats.org/officeDocument/2006/relationships/image" Target="../media/image19.png"/><Relationship Id="rId33" Type="http://schemas.openxmlformats.org/officeDocument/2006/relationships/image" Target="../media/image24.png"/><Relationship Id="rId38" Type="http://schemas.openxmlformats.org/officeDocument/2006/relationships/image" Target="../media/image27.png"/><Relationship Id="rId2" Type="http://schemas.openxmlformats.org/officeDocument/2006/relationships/image" Target="../media/image3.png"/><Relationship Id="rId16" Type="http://schemas.openxmlformats.org/officeDocument/2006/relationships/image" Target="../media/image12.png"/><Relationship Id="rId20" Type="http://schemas.openxmlformats.org/officeDocument/2006/relationships/image" Target="../media/image15.png"/><Relationship Id="rId29"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6.png"/><Relationship Id="rId11" Type="http://schemas.microsoft.com/office/2007/relationships/hdphoto" Target="../media/hdphoto3.wdp"/><Relationship Id="rId24" Type="http://schemas.openxmlformats.org/officeDocument/2006/relationships/image" Target="../media/image18.png"/><Relationship Id="rId32" Type="http://schemas.microsoft.com/office/2007/relationships/hdphoto" Target="../media/hdphoto10.wdp"/><Relationship Id="rId37" Type="http://schemas.openxmlformats.org/officeDocument/2006/relationships/image" Target="../media/image26.png"/><Relationship Id="rId5" Type="http://schemas.microsoft.com/office/2007/relationships/hdphoto" Target="../media/hdphoto1.wdp"/><Relationship Id="rId15" Type="http://schemas.microsoft.com/office/2007/relationships/hdphoto" Target="../media/hdphoto5.wdp"/><Relationship Id="rId23" Type="http://schemas.openxmlformats.org/officeDocument/2006/relationships/image" Target="../media/image17.png"/><Relationship Id="rId28" Type="http://schemas.openxmlformats.org/officeDocument/2006/relationships/image" Target="../media/image21.png"/><Relationship Id="rId36" Type="http://schemas.microsoft.com/office/2007/relationships/hdphoto" Target="../media/hdphoto12.wdp"/><Relationship Id="rId10" Type="http://schemas.openxmlformats.org/officeDocument/2006/relationships/image" Target="../media/image9.png"/><Relationship Id="rId19" Type="http://schemas.openxmlformats.org/officeDocument/2006/relationships/image" Target="../media/image14.png"/><Relationship Id="rId31" Type="http://schemas.openxmlformats.org/officeDocument/2006/relationships/image" Target="../media/image23.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1.png"/><Relationship Id="rId22" Type="http://schemas.microsoft.com/office/2007/relationships/hdphoto" Target="../media/hdphoto7.wdp"/><Relationship Id="rId27" Type="http://schemas.microsoft.com/office/2007/relationships/hdphoto" Target="../media/hdphoto8.wdp"/><Relationship Id="rId30" Type="http://schemas.microsoft.com/office/2007/relationships/hdphoto" Target="../media/hdphoto9.wdp"/><Relationship Id="rId35" Type="http://schemas.openxmlformats.org/officeDocument/2006/relationships/image" Target="../media/image25.png"/><Relationship Id="rId8" Type="http://schemas.microsoft.com/office/2007/relationships/hdphoto" Target="../media/hdphoto2.wdp"/><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3" Type="http://schemas.microsoft.com/office/2007/relationships/hdphoto" Target="../media/hdphoto4.wdp"/><Relationship Id="rId18" Type="http://schemas.openxmlformats.org/officeDocument/2006/relationships/image" Target="../media/image13.png"/><Relationship Id="rId26" Type="http://schemas.openxmlformats.org/officeDocument/2006/relationships/image" Target="../media/image20.png"/><Relationship Id="rId39" Type="http://schemas.openxmlformats.org/officeDocument/2006/relationships/image" Target="../media/image28.png"/><Relationship Id="rId21" Type="http://schemas.openxmlformats.org/officeDocument/2006/relationships/image" Target="../media/image16.png"/><Relationship Id="rId34" Type="http://schemas.microsoft.com/office/2007/relationships/hdphoto" Target="../media/hdphoto11.wdp"/><Relationship Id="rId7" Type="http://schemas.openxmlformats.org/officeDocument/2006/relationships/image" Target="../media/image7.png"/><Relationship Id="rId12" Type="http://schemas.openxmlformats.org/officeDocument/2006/relationships/image" Target="../media/image10.png"/><Relationship Id="rId17" Type="http://schemas.microsoft.com/office/2007/relationships/hdphoto" Target="../media/hdphoto6.wdp"/><Relationship Id="rId25" Type="http://schemas.openxmlformats.org/officeDocument/2006/relationships/image" Target="../media/image19.png"/><Relationship Id="rId33" Type="http://schemas.openxmlformats.org/officeDocument/2006/relationships/image" Target="../media/image24.png"/><Relationship Id="rId38" Type="http://schemas.openxmlformats.org/officeDocument/2006/relationships/image" Target="../media/image27.png"/><Relationship Id="rId2" Type="http://schemas.openxmlformats.org/officeDocument/2006/relationships/image" Target="../media/image3.png"/><Relationship Id="rId16" Type="http://schemas.openxmlformats.org/officeDocument/2006/relationships/image" Target="../media/image12.png"/><Relationship Id="rId20" Type="http://schemas.openxmlformats.org/officeDocument/2006/relationships/image" Target="../media/image15.png"/><Relationship Id="rId29"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6.png"/><Relationship Id="rId11" Type="http://schemas.microsoft.com/office/2007/relationships/hdphoto" Target="../media/hdphoto3.wdp"/><Relationship Id="rId24" Type="http://schemas.openxmlformats.org/officeDocument/2006/relationships/image" Target="../media/image18.png"/><Relationship Id="rId32" Type="http://schemas.microsoft.com/office/2007/relationships/hdphoto" Target="../media/hdphoto10.wdp"/><Relationship Id="rId37" Type="http://schemas.openxmlformats.org/officeDocument/2006/relationships/image" Target="../media/image26.png"/><Relationship Id="rId5" Type="http://schemas.microsoft.com/office/2007/relationships/hdphoto" Target="../media/hdphoto1.wdp"/><Relationship Id="rId15" Type="http://schemas.microsoft.com/office/2007/relationships/hdphoto" Target="../media/hdphoto5.wdp"/><Relationship Id="rId23" Type="http://schemas.openxmlformats.org/officeDocument/2006/relationships/image" Target="../media/image17.png"/><Relationship Id="rId28" Type="http://schemas.openxmlformats.org/officeDocument/2006/relationships/image" Target="../media/image21.png"/><Relationship Id="rId36" Type="http://schemas.microsoft.com/office/2007/relationships/hdphoto" Target="../media/hdphoto12.wdp"/><Relationship Id="rId10" Type="http://schemas.openxmlformats.org/officeDocument/2006/relationships/image" Target="../media/image9.png"/><Relationship Id="rId19" Type="http://schemas.openxmlformats.org/officeDocument/2006/relationships/image" Target="../media/image14.png"/><Relationship Id="rId31" Type="http://schemas.openxmlformats.org/officeDocument/2006/relationships/image" Target="../media/image23.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1.png"/><Relationship Id="rId22" Type="http://schemas.microsoft.com/office/2007/relationships/hdphoto" Target="../media/hdphoto7.wdp"/><Relationship Id="rId27" Type="http://schemas.microsoft.com/office/2007/relationships/hdphoto" Target="../media/hdphoto8.wdp"/><Relationship Id="rId30" Type="http://schemas.microsoft.com/office/2007/relationships/hdphoto" Target="../media/hdphoto9.wdp"/><Relationship Id="rId35" Type="http://schemas.openxmlformats.org/officeDocument/2006/relationships/image" Target="../media/image25.png"/><Relationship Id="rId8" Type="http://schemas.microsoft.com/office/2007/relationships/hdphoto" Target="../media/hdphoto2.wdp"/><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3" Type="http://schemas.microsoft.com/office/2007/relationships/hdphoto" Target="../media/hdphoto4.wdp"/><Relationship Id="rId18" Type="http://schemas.openxmlformats.org/officeDocument/2006/relationships/image" Target="../media/image13.png"/><Relationship Id="rId26" Type="http://schemas.openxmlformats.org/officeDocument/2006/relationships/image" Target="../media/image20.png"/><Relationship Id="rId39" Type="http://schemas.openxmlformats.org/officeDocument/2006/relationships/image" Target="../media/image28.png"/><Relationship Id="rId21" Type="http://schemas.openxmlformats.org/officeDocument/2006/relationships/image" Target="../media/image16.png"/><Relationship Id="rId34" Type="http://schemas.microsoft.com/office/2007/relationships/hdphoto" Target="../media/hdphoto11.wdp"/><Relationship Id="rId7" Type="http://schemas.openxmlformats.org/officeDocument/2006/relationships/image" Target="../media/image7.png"/><Relationship Id="rId12" Type="http://schemas.openxmlformats.org/officeDocument/2006/relationships/image" Target="../media/image10.png"/><Relationship Id="rId17" Type="http://schemas.microsoft.com/office/2007/relationships/hdphoto" Target="../media/hdphoto6.wdp"/><Relationship Id="rId25" Type="http://schemas.openxmlformats.org/officeDocument/2006/relationships/image" Target="../media/image19.png"/><Relationship Id="rId33" Type="http://schemas.openxmlformats.org/officeDocument/2006/relationships/image" Target="../media/image24.png"/><Relationship Id="rId38" Type="http://schemas.openxmlformats.org/officeDocument/2006/relationships/image" Target="../media/image27.png"/><Relationship Id="rId2" Type="http://schemas.openxmlformats.org/officeDocument/2006/relationships/image" Target="../media/image3.png"/><Relationship Id="rId16" Type="http://schemas.openxmlformats.org/officeDocument/2006/relationships/image" Target="../media/image12.png"/><Relationship Id="rId20" Type="http://schemas.openxmlformats.org/officeDocument/2006/relationships/image" Target="../media/image15.png"/><Relationship Id="rId29"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6.png"/><Relationship Id="rId11" Type="http://schemas.microsoft.com/office/2007/relationships/hdphoto" Target="../media/hdphoto3.wdp"/><Relationship Id="rId24" Type="http://schemas.openxmlformats.org/officeDocument/2006/relationships/image" Target="../media/image18.png"/><Relationship Id="rId32" Type="http://schemas.microsoft.com/office/2007/relationships/hdphoto" Target="../media/hdphoto10.wdp"/><Relationship Id="rId37" Type="http://schemas.openxmlformats.org/officeDocument/2006/relationships/image" Target="../media/image26.png"/><Relationship Id="rId5" Type="http://schemas.microsoft.com/office/2007/relationships/hdphoto" Target="../media/hdphoto1.wdp"/><Relationship Id="rId15" Type="http://schemas.microsoft.com/office/2007/relationships/hdphoto" Target="../media/hdphoto5.wdp"/><Relationship Id="rId23" Type="http://schemas.openxmlformats.org/officeDocument/2006/relationships/image" Target="../media/image17.png"/><Relationship Id="rId28" Type="http://schemas.openxmlformats.org/officeDocument/2006/relationships/image" Target="../media/image21.png"/><Relationship Id="rId36" Type="http://schemas.microsoft.com/office/2007/relationships/hdphoto" Target="../media/hdphoto12.wdp"/><Relationship Id="rId10" Type="http://schemas.openxmlformats.org/officeDocument/2006/relationships/image" Target="../media/image9.png"/><Relationship Id="rId19" Type="http://schemas.openxmlformats.org/officeDocument/2006/relationships/image" Target="../media/image14.png"/><Relationship Id="rId31" Type="http://schemas.openxmlformats.org/officeDocument/2006/relationships/image" Target="../media/image23.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1.png"/><Relationship Id="rId22" Type="http://schemas.microsoft.com/office/2007/relationships/hdphoto" Target="../media/hdphoto7.wdp"/><Relationship Id="rId27" Type="http://schemas.microsoft.com/office/2007/relationships/hdphoto" Target="../media/hdphoto8.wdp"/><Relationship Id="rId30" Type="http://schemas.microsoft.com/office/2007/relationships/hdphoto" Target="../media/hdphoto9.wdp"/><Relationship Id="rId35" Type="http://schemas.openxmlformats.org/officeDocument/2006/relationships/image" Target="../media/image25.png"/><Relationship Id="rId8" Type="http://schemas.microsoft.com/office/2007/relationships/hdphoto" Target="../media/hdphoto2.wdp"/><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s://www.alfoart.com/" TargetMode="External"/><Relationship Id="rId2" Type="http://schemas.openxmlformats.org/officeDocument/2006/relationships/hyperlink" Target="https://learn.microsoft.com/en-us/office/troubleshoot/powerpoint/change-export-slide-resolution" TargetMode="Externa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hyperlink" Target="mailto:alexandra.fomicheva@gmail.com" TargetMode="External"/></Relationships>
</file>

<file path=ppt/slides/_rels/slide6.xml.rels><?xml version="1.0" encoding="UTF-8" standalone="yes"?>
<Relationships xmlns="http://schemas.openxmlformats.org/package/2006/relationships"><Relationship Id="rId13" Type="http://schemas.microsoft.com/office/2007/relationships/hdphoto" Target="../media/hdphoto11.wdp"/><Relationship Id="rId18" Type="http://schemas.openxmlformats.org/officeDocument/2006/relationships/image" Target="../media/image26.png"/><Relationship Id="rId26" Type="http://schemas.openxmlformats.org/officeDocument/2006/relationships/image" Target="../media/image39.png"/><Relationship Id="rId39" Type="http://schemas.openxmlformats.org/officeDocument/2006/relationships/image" Target="../media/image6.png"/><Relationship Id="rId21" Type="http://schemas.openxmlformats.org/officeDocument/2006/relationships/image" Target="../media/image13.png"/><Relationship Id="rId34" Type="http://schemas.openxmlformats.org/officeDocument/2006/relationships/image" Target="../media/image5.png"/><Relationship Id="rId42" Type="http://schemas.openxmlformats.org/officeDocument/2006/relationships/image" Target="../media/image28.png"/><Relationship Id="rId7" Type="http://schemas.openxmlformats.org/officeDocument/2006/relationships/image" Target="../media/image15.png"/><Relationship Id="rId2" Type="http://schemas.openxmlformats.org/officeDocument/2006/relationships/image" Target="../media/image30.png"/><Relationship Id="rId16" Type="http://schemas.openxmlformats.org/officeDocument/2006/relationships/image" Target="../media/image25.png"/><Relationship Id="rId20" Type="http://schemas.openxmlformats.org/officeDocument/2006/relationships/image" Target="../media/image37.png"/><Relationship Id="rId29" Type="http://schemas.openxmlformats.org/officeDocument/2006/relationships/image" Target="../media/image4.png"/><Relationship Id="rId41"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1.png"/><Relationship Id="rId24" Type="http://schemas.openxmlformats.org/officeDocument/2006/relationships/image" Target="../media/image12.png"/><Relationship Id="rId32" Type="http://schemas.openxmlformats.org/officeDocument/2006/relationships/image" Target="../media/image8.png"/><Relationship Id="rId37" Type="http://schemas.microsoft.com/office/2007/relationships/hdphoto" Target="../media/hdphoto4.wdp"/><Relationship Id="rId40" Type="http://schemas.openxmlformats.org/officeDocument/2006/relationships/image" Target="../media/image46.png"/><Relationship Id="rId5" Type="http://schemas.openxmlformats.org/officeDocument/2006/relationships/image" Target="../media/image32.png"/><Relationship Id="rId15" Type="http://schemas.openxmlformats.org/officeDocument/2006/relationships/image" Target="../media/image36.png"/><Relationship Id="rId23" Type="http://schemas.microsoft.com/office/2007/relationships/hdphoto" Target="../media/hdphoto14.wdp"/><Relationship Id="rId28" Type="http://schemas.openxmlformats.org/officeDocument/2006/relationships/image" Target="../media/image41.png"/><Relationship Id="rId36" Type="http://schemas.openxmlformats.org/officeDocument/2006/relationships/image" Target="../media/image10.png"/><Relationship Id="rId10" Type="http://schemas.openxmlformats.org/officeDocument/2006/relationships/image" Target="../media/image14.png"/><Relationship Id="rId19" Type="http://schemas.openxmlformats.org/officeDocument/2006/relationships/image" Target="../media/image27.png"/><Relationship Id="rId31" Type="http://schemas.openxmlformats.org/officeDocument/2006/relationships/image" Target="../media/image43.png"/><Relationship Id="rId4" Type="http://schemas.openxmlformats.org/officeDocument/2006/relationships/image" Target="../media/image31.png"/><Relationship Id="rId9" Type="http://schemas.openxmlformats.org/officeDocument/2006/relationships/image" Target="../media/image34.png"/><Relationship Id="rId14" Type="http://schemas.openxmlformats.org/officeDocument/2006/relationships/image" Target="../media/image35.png"/><Relationship Id="rId22" Type="http://schemas.openxmlformats.org/officeDocument/2006/relationships/image" Target="../media/image38.png"/><Relationship Id="rId27" Type="http://schemas.openxmlformats.org/officeDocument/2006/relationships/image" Target="../media/image40.png"/><Relationship Id="rId30" Type="http://schemas.openxmlformats.org/officeDocument/2006/relationships/image" Target="../media/image42.png"/><Relationship Id="rId35" Type="http://schemas.microsoft.com/office/2007/relationships/hdphoto" Target="../media/hdphoto1.wdp"/><Relationship Id="rId8" Type="http://schemas.openxmlformats.org/officeDocument/2006/relationships/image" Target="../media/image33.png"/><Relationship Id="rId3" Type="http://schemas.microsoft.com/office/2007/relationships/hdphoto" Target="../media/hdphoto13.wdp"/><Relationship Id="rId12" Type="http://schemas.openxmlformats.org/officeDocument/2006/relationships/image" Target="../media/image24.png"/><Relationship Id="rId17" Type="http://schemas.microsoft.com/office/2007/relationships/hdphoto" Target="../media/hdphoto12.wdp"/><Relationship Id="rId25" Type="http://schemas.microsoft.com/office/2007/relationships/hdphoto" Target="../media/hdphoto6.wdp"/><Relationship Id="rId33" Type="http://schemas.openxmlformats.org/officeDocument/2006/relationships/image" Target="../media/image44.png"/><Relationship Id="rId38"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5" name="Group 1024">
            <a:extLst>
              <a:ext uri="{FF2B5EF4-FFF2-40B4-BE49-F238E27FC236}">
                <a16:creationId xmlns:a16="http://schemas.microsoft.com/office/drawing/2014/main" id="{A786F902-E689-B24F-7942-253370588908}"/>
              </a:ext>
            </a:extLst>
          </p:cNvPr>
          <p:cNvGrpSpPr/>
          <p:nvPr/>
        </p:nvGrpSpPr>
        <p:grpSpPr>
          <a:xfrm>
            <a:off x="19492288" y="19959031"/>
            <a:ext cx="2318390" cy="11041713"/>
            <a:chOff x="9112802" y="19866116"/>
            <a:chExt cx="2318390" cy="11041713"/>
          </a:xfrm>
        </p:grpSpPr>
        <p:grpSp>
          <p:nvGrpSpPr>
            <p:cNvPr id="1026" name="Group 1025">
              <a:extLst>
                <a:ext uri="{FF2B5EF4-FFF2-40B4-BE49-F238E27FC236}">
                  <a16:creationId xmlns:a16="http://schemas.microsoft.com/office/drawing/2014/main" id="{F79855DA-B39F-7CA4-C09E-B05331DA4A63}"/>
                </a:ext>
              </a:extLst>
            </p:cNvPr>
            <p:cNvGrpSpPr/>
            <p:nvPr/>
          </p:nvGrpSpPr>
          <p:grpSpPr>
            <a:xfrm>
              <a:off x="9112802" y="19879375"/>
              <a:ext cx="794243" cy="11028454"/>
              <a:chOff x="11615216" y="12626106"/>
              <a:chExt cx="853442" cy="11850461"/>
            </a:xfrm>
          </p:grpSpPr>
          <p:pic>
            <p:nvPicPr>
              <p:cNvPr id="1030" name="Picture 1029">
                <a:extLst>
                  <a:ext uri="{FF2B5EF4-FFF2-40B4-BE49-F238E27FC236}">
                    <a16:creationId xmlns:a16="http://schemas.microsoft.com/office/drawing/2014/main" id="{E49651A9-5006-00B1-2F28-0B6C9A5D8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5216" y="18490283"/>
                <a:ext cx="853442" cy="5986284"/>
              </a:xfrm>
              <a:prstGeom prst="rect">
                <a:avLst/>
              </a:prstGeom>
            </p:spPr>
          </p:pic>
          <p:pic>
            <p:nvPicPr>
              <p:cNvPr id="1031" name="Picture 1030">
                <a:extLst>
                  <a:ext uri="{FF2B5EF4-FFF2-40B4-BE49-F238E27FC236}">
                    <a16:creationId xmlns:a16="http://schemas.microsoft.com/office/drawing/2014/main" id="{BA447B73-3635-D0B0-F6CC-C27D67D6CD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1615216" y="12626106"/>
                <a:ext cx="853442" cy="5986284"/>
              </a:xfrm>
              <a:prstGeom prst="rect">
                <a:avLst/>
              </a:prstGeom>
            </p:spPr>
          </p:pic>
        </p:grpSp>
        <p:grpSp>
          <p:nvGrpSpPr>
            <p:cNvPr id="1027" name="Group 1026">
              <a:extLst>
                <a:ext uri="{FF2B5EF4-FFF2-40B4-BE49-F238E27FC236}">
                  <a16:creationId xmlns:a16="http://schemas.microsoft.com/office/drawing/2014/main" id="{90CA4DEE-C154-CEB4-5EED-F1F89FAD7FF8}"/>
                </a:ext>
              </a:extLst>
            </p:cNvPr>
            <p:cNvGrpSpPr/>
            <p:nvPr/>
          </p:nvGrpSpPr>
          <p:grpSpPr>
            <a:xfrm flipH="1">
              <a:off x="10636949" y="19866116"/>
              <a:ext cx="794243" cy="11028454"/>
              <a:chOff x="11615216" y="12626106"/>
              <a:chExt cx="853442" cy="11850461"/>
            </a:xfrm>
          </p:grpSpPr>
          <p:pic>
            <p:nvPicPr>
              <p:cNvPr id="1028" name="Picture 1027">
                <a:extLst>
                  <a:ext uri="{FF2B5EF4-FFF2-40B4-BE49-F238E27FC236}">
                    <a16:creationId xmlns:a16="http://schemas.microsoft.com/office/drawing/2014/main" id="{F707F34F-15D2-834B-18AA-664865769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5216" y="18490283"/>
                <a:ext cx="853442" cy="5986284"/>
              </a:xfrm>
              <a:prstGeom prst="rect">
                <a:avLst/>
              </a:prstGeom>
            </p:spPr>
          </p:pic>
          <p:pic>
            <p:nvPicPr>
              <p:cNvPr id="1029" name="Picture 1028">
                <a:extLst>
                  <a:ext uri="{FF2B5EF4-FFF2-40B4-BE49-F238E27FC236}">
                    <a16:creationId xmlns:a16="http://schemas.microsoft.com/office/drawing/2014/main" id="{4B241149-70B1-49DD-477C-9B06A21E48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1615216" y="12626106"/>
                <a:ext cx="853442" cy="5986284"/>
              </a:xfrm>
              <a:prstGeom prst="rect">
                <a:avLst/>
              </a:prstGeom>
            </p:spPr>
          </p:pic>
        </p:grpSp>
      </p:grpSp>
      <p:grpSp>
        <p:nvGrpSpPr>
          <p:cNvPr id="1024" name="Group 1023">
            <a:extLst>
              <a:ext uri="{FF2B5EF4-FFF2-40B4-BE49-F238E27FC236}">
                <a16:creationId xmlns:a16="http://schemas.microsoft.com/office/drawing/2014/main" id="{1CD81E1F-A4E0-750B-34D5-51F2FAC590D8}"/>
              </a:ext>
            </a:extLst>
          </p:cNvPr>
          <p:cNvGrpSpPr/>
          <p:nvPr/>
        </p:nvGrpSpPr>
        <p:grpSpPr>
          <a:xfrm>
            <a:off x="9189840" y="19883025"/>
            <a:ext cx="2318390" cy="11041713"/>
            <a:chOff x="9112802" y="19866116"/>
            <a:chExt cx="2318390" cy="11041713"/>
          </a:xfrm>
        </p:grpSpPr>
        <p:grpSp>
          <p:nvGrpSpPr>
            <p:cNvPr id="1018" name="Group 1017">
              <a:extLst>
                <a:ext uri="{FF2B5EF4-FFF2-40B4-BE49-F238E27FC236}">
                  <a16:creationId xmlns:a16="http://schemas.microsoft.com/office/drawing/2014/main" id="{4BA6353C-1902-B2A0-D7EC-D7AD146AB4F3}"/>
                </a:ext>
              </a:extLst>
            </p:cNvPr>
            <p:cNvGrpSpPr/>
            <p:nvPr/>
          </p:nvGrpSpPr>
          <p:grpSpPr>
            <a:xfrm>
              <a:off x="9112802" y="19879375"/>
              <a:ext cx="794243" cy="11028454"/>
              <a:chOff x="11615216" y="12626106"/>
              <a:chExt cx="853442" cy="11850461"/>
            </a:xfrm>
          </p:grpSpPr>
          <p:pic>
            <p:nvPicPr>
              <p:cNvPr id="1019" name="Picture 1018">
                <a:extLst>
                  <a:ext uri="{FF2B5EF4-FFF2-40B4-BE49-F238E27FC236}">
                    <a16:creationId xmlns:a16="http://schemas.microsoft.com/office/drawing/2014/main" id="{B6E8AD8C-3C9C-3BB3-D1FD-1A268A2D04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5216" y="18490283"/>
                <a:ext cx="853442" cy="5986284"/>
              </a:xfrm>
              <a:prstGeom prst="rect">
                <a:avLst/>
              </a:prstGeom>
            </p:spPr>
          </p:pic>
          <p:pic>
            <p:nvPicPr>
              <p:cNvPr id="1020" name="Picture 1019">
                <a:extLst>
                  <a:ext uri="{FF2B5EF4-FFF2-40B4-BE49-F238E27FC236}">
                    <a16:creationId xmlns:a16="http://schemas.microsoft.com/office/drawing/2014/main" id="{34189AED-3FB0-9F60-FE1E-52404966F7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1615216" y="12626106"/>
                <a:ext cx="853442" cy="5986284"/>
              </a:xfrm>
              <a:prstGeom prst="rect">
                <a:avLst/>
              </a:prstGeom>
            </p:spPr>
          </p:pic>
        </p:grpSp>
        <p:grpSp>
          <p:nvGrpSpPr>
            <p:cNvPr id="1021" name="Group 1020">
              <a:extLst>
                <a:ext uri="{FF2B5EF4-FFF2-40B4-BE49-F238E27FC236}">
                  <a16:creationId xmlns:a16="http://schemas.microsoft.com/office/drawing/2014/main" id="{1767BF0D-D1E6-B64D-B253-6D3F71739FD7}"/>
                </a:ext>
              </a:extLst>
            </p:cNvPr>
            <p:cNvGrpSpPr/>
            <p:nvPr/>
          </p:nvGrpSpPr>
          <p:grpSpPr>
            <a:xfrm flipH="1">
              <a:off x="10636949" y="19866116"/>
              <a:ext cx="794243" cy="11028454"/>
              <a:chOff x="11615216" y="12626106"/>
              <a:chExt cx="853442" cy="11850461"/>
            </a:xfrm>
          </p:grpSpPr>
          <p:pic>
            <p:nvPicPr>
              <p:cNvPr id="1022" name="Picture 1021">
                <a:extLst>
                  <a:ext uri="{FF2B5EF4-FFF2-40B4-BE49-F238E27FC236}">
                    <a16:creationId xmlns:a16="http://schemas.microsoft.com/office/drawing/2014/main" id="{CAABCA88-C2D1-4767-FB10-22A8ACCDE0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5216" y="18490283"/>
                <a:ext cx="853442" cy="5986284"/>
              </a:xfrm>
              <a:prstGeom prst="rect">
                <a:avLst/>
              </a:prstGeom>
            </p:spPr>
          </p:pic>
          <p:pic>
            <p:nvPicPr>
              <p:cNvPr id="1023" name="Picture 1022">
                <a:extLst>
                  <a:ext uri="{FF2B5EF4-FFF2-40B4-BE49-F238E27FC236}">
                    <a16:creationId xmlns:a16="http://schemas.microsoft.com/office/drawing/2014/main" id="{9F9D67F7-FE74-BCEA-8E13-9B9B75BC9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1615216" y="12626106"/>
                <a:ext cx="853442" cy="5986284"/>
              </a:xfrm>
              <a:prstGeom prst="rect">
                <a:avLst/>
              </a:prstGeom>
            </p:spPr>
          </p:pic>
        </p:grpSp>
      </p:grpSp>
      <p:grpSp>
        <p:nvGrpSpPr>
          <p:cNvPr id="1015" name="Group 1014">
            <a:extLst>
              <a:ext uri="{FF2B5EF4-FFF2-40B4-BE49-F238E27FC236}">
                <a16:creationId xmlns:a16="http://schemas.microsoft.com/office/drawing/2014/main" id="{F8424DDC-3FD3-9725-B375-1A2553F477D4}"/>
              </a:ext>
            </a:extLst>
          </p:cNvPr>
          <p:cNvGrpSpPr/>
          <p:nvPr/>
        </p:nvGrpSpPr>
        <p:grpSpPr>
          <a:xfrm flipH="1">
            <a:off x="24042624" y="12426675"/>
            <a:ext cx="3881828" cy="3919736"/>
            <a:chOff x="2855446" y="12243534"/>
            <a:chExt cx="3881828" cy="3919736"/>
          </a:xfrm>
        </p:grpSpPr>
        <p:pic>
          <p:nvPicPr>
            <p:cNvPr id="1016" name="Picture 1015">
              <a:extLst>
                <a:ext uri="{FF2B5EF4-FFF2-40B4-BE49-F238E27FC236}">
                  <a16:creationId xmlns:a16="http://schemas.microsoft.com/office/drawing/2014/main" id="{EF7D41B7-008E-992F-EEE1-B61BDA5CB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32639" flipH="1">
              <a:off x="2855446" y="12243534"/>
              <a:ext cx="3209551" cy="3919736"/>
            </a:xfrm>
            <a:prstGeom prst="rect">
              <a:avLst/>
            </a:prstGeom>
          </p:spPr>
        </p:pic>
        <p:pic>
          <p:nvPicPr>
            <p:cNvPr id="1017" name="Picture 1016">
              <a:extLst>
                <a:ext uri="{FF2B5EF4-FFF2-40B4-BE49-F238E27FC236}">
                  <a16:creationId xmlns:a16="http://schemas.microsoft.com/office/drawing/2014/main" id="{8BBD40DB-E2FB-7576-269A-7F582811E5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5987377" y="13219295"/>
              <a:ext cx="749897" cy="2397307"/>
            </a:xfrm>
            <a:prstGeom prst="rect">
              <a:avLst/>
            </a:prstGeom>
          </p:spPr>
        </p:pic>
      </p:grpSp>
      <p:grpSp>
        <p:nvGrpSpPr>
          <p:cNvPr id="1004" name="Group 1003">
            <a:extLst>
              <a:ext uri="{FF2B5EF4-FFF2-40B4-BE49-F238E27FC236}">
                <a16:creationId xmlns:a16="http://schemas.microsoft.com/office/drawing/2014/main" id="{5CC57ABB-DA0D-97D5-74EB-9BC65A99BDC7}"/>
              </a:ext>
            </a:extLst>
          </p:cNvPr>
          <p:cNvGrpSpPr/>
          <p:nvPr/>
        </p:nvGrpSpPr>
        <p:grpSpPr>
          <a:xfrm>
            <a:off x="10654252" y="30929442"/>
            <a:ext cx="969037" cy="1240234"/>
            <a:chOff x="3966180" y="19837004"/>
            <a:chExt cx="969037" cy="1240234"/>
          </a:xfrm>
        </p:grpSpPr>
        <p:pic>
          <p:nvPicPr>
            <p:cNvPr id="1005" name="Picture 1004">
              <a:extLst>
                <a:ext uri="{FF2B5EF4-FFF2-40B4-BE49-F238E27FC236}">
                  <a16:creationId xmlns:a16="http://schemas.microsoft.com/office/drawing/2014/main" id="{BE6B07F9-944D-D6C4-1019-A8A5709619B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1006" name="Picture 1005">
              <a:extLst>
                <a:ext uri="{FF2B5EF4-FFF2-40B4-BE49-F238E27FC236}">
                  <a16:creationId xmlns:a16="http://schemas.microsoft.com/office/drawing/2014/main" id="{6AB9645D-1EFC-9A03-EB20-82FA157F366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1001" name="Group 1000">
            <a:extLst>
              <a:ext uri="{FF2B5EF4-FFF2-40B4-BE49-F238E27FC236}">
                <a16:creationId xmlns:a16="http://schemas.microsoft.com/office/drawing/2014/main" id="{A10E673F-E881-9BC8-EBA9-7DFDB9D95B8B}"/>
              </a:ext>
            </a:extLst>
          </p:cNvPr>
          <p:cNvGrpSpPr/>
          <p:nvPr/>
        </p:nvGrpSpPr>
        <p:grpSpPr>
          <a:xfrm>
            <a:off x="9023657" y="30914317"/>
            <a:ext cx="969037" cy="1240234"/>
            <a:chOff x="3966180" y="19837004"/>
            <a:chExt cx="969037" cy="1240234"/>
          </a:xfrm>
        </p:grpSpPr>
        <p:pic>
          <p:nvPicPr>
            <p:cNvPr id="1002" name="Picture 1001">
              <a:extLst>
                <a:ext uri="{FF2B5EF4-FFF2-40B4-BE49-F238E27FC236}">
                  <a16:creationId xmlns:a16="http://schemas.microsoft.com/office/drawing/2014/main" id="{33075549-6E75-5580-58C8-D29778FA85E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1003" name="Picture 1002">
              <a:extLst>
                <a:ext uri="{FF2B5EF4-FFF2-40B4-BE49-F238E27FC236}">
                  <a16:creationId xmlns:a16="http://schemas.microsoft.com/office/drawing/2014/main" id="{53543D8E-AB2C-AFEA-E4D1-33D24D92004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98" name="Group 997">
            <a:extLst>
              <a:ext uri="{FF2B5EF4-FFF2-40B4-BE49-F238E27FC236}">
                <a16:creationId xmlns:a16="http://schemas.microsoft.com/office/drawing/2014/main" id="{ECD05C52-1FDE-DC24-A259-5262314CB1FC}"/>
              </a:ext>
            </a:extLst>
          </p:cNvPr>
          <p:cNvGrpSpPr/>
          <p:nvPr/>
        </p:nvGrpSpPr>
        <p:grpSpPr>
          <a:xfrm>
            <a:off x="18953021" y="9034690"/>
            <a:ext cx="6143044" cy="4020315"/>
            <a:chOff x="5783372" y="8836951"/>
            <a:chExt cx="6143044" cy="4020315"/>
          </a:xfrm>
        </p:grpSpPr>
        <p:pic>
          <p:nvPicPr>
            <p:cNvPr id="999" name="Picture 998">
              <a:extLst>
                <a:ext uri="{FF2B5EF4-FFF2-40B4-BE49-F238E27FC236}">
                  <a16:creationId xmlns:a16="http://schemas.microsoft.com/office/drawing/2014/main" id="{BFD79157-96A7-14BA-CB69-F7A058E9A8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233823">
              <a:off x="5783372" y="8836951"/>
              <a:ext cx="2179324" cy="3913640"/>
            </a:xfrm>
            <a:prstGeom prst="rect">
              <a:avLst/>
            </a:prstGeom>
          </p:spPr>
        </p:pic>
        <p:pic>
          <p:nvPicPr>
            <p:cNvPr id="1000" name="Picture 999">
              <a:extLst>
                <a:ext uri="{FF2B5EF4-FFF2-40B4-BE49-F238E27FC236}">
                  <a16:creationId xmlns:a16="http://schemas.microsoft.com/office/drawing/2014/main" id="{2EC85B42-E7B0-DE02-2FAF-7353A431BE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366177" flipH="1">
              <a:off x="9747092" y="8943626"/>
              <a:ext cx="2179324" cy="3913640"/>
            </a:xfrm>
            <a:prstGeom prst="rect">
              <a:avLst/>
            </a:prstGeom>
          </p:spPr>
        </p:pic>
      </p:grpSp>
      <p:grpSp>
        <p:nvGrpSpPr>
          <p:cNvPr id="997" name="Group 996">
            <a:extLst>
              <a:ext uri="{FF2B5EF4-FFF2-40B4-BE49-F238E27FC236}">
                <a16:creationId xmlns:a16="http://schemas.microsoft.com/office/drawing/2014/main" id="{D39D52CD-D8DB-4021-2486-2B5A0785FDAB}"/>
              </a:ext>
            </a:extLst>
          </p:cNvPr>
          <p:cNvGrpSpPr/>
          <p:nvPr/>
        </p:nvGrpSpPr>
        <p:grpSpPr>
          <a:xfrm>
            <a:off x="5953781" y="8897083"/>
            <a:ext cx="6143044" cy="4020315"/>
            <a:chOff x="5783372" y="8836951"/>
            <a:chExt cx="6143044" cy="4020315"/>
          </a:xfrm>
        </p:grpSpPr>
        <p:pic>
          <p:nvPicPr>
            <p:cNvPr id="995" name="Picture 994">
              <a:extLst>
                <a:ext uri="{FF2B5EF4-FFF2-40B4-BE49-F238E27FC236}">
                  <a16:creationId xmlns:a16="http://schemas.microsoft.com/office/drawing/2014/main" id="{215F269E-C23E-F6F9-3D06-014F779AFF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233823">
              <a:off x="5783372" y="8836951"/>
              <a:ext cx="2179324" cy="3913640"/>
            </a:xfrm>
            <a:prstGeom prst="rect">
              <a:avLst/>
            </a:prstGeom>
          </p:spPr>
        </p:pic>
        <p:pic>
          <p:nvPicPr>
            <p:cNvPr id="996" name="Picture 995">
              <a:extLst>
                <a:ext uri="{FF2B5EF4-FFF2-40B4-BE49-F238E27FC236}">
                  <a16:creationId xmlns:a16="http://schemas.microsoft.com/office/drawing/2014/main" id="{5A71D2DB-DEE0-489A-E17E-63DE463540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366177" flipH="1">
              <a:off x="9747092" y="8943626"/>
              <a:ext cx="2179324" cy="3913640"/>
            </a:xfrm>
            <a:prstGeom prst="rect">
              <a:avLst/>
            </a:prstGeom>
          </p:spPr>
        </p:pic>
      </p:grpSp>
      <p:grpSp>
        <p:nvGrpSpPr>
          <p:cNvPr id="991" name="Group 990">
            <a:extLst>
              <a:ext uri="{FF2B5EF4-FFF2-40B4-BE49-F238E27FC236}">
                <a16:creationId xmlns:a16="http://schemas.microsoft.com/office/drawing/2014/main" id="{A5C5F211-6811-B956-E34E-477F3B6B78DC}"/>
              </a:ext>
            </a:extLst>
          </p:cNvPr>
          <p:cNvGrpSpPr/>
          <p:nvPr/>
        </p:nvGrpSpPr>
        <p:grpSpPr>
          <a:xfrm rot="21214068">
            <a:off x="12410750" y="19938863"/>
            <a:ext cx="1662543" cy="3865706"/>
            <a:chOff x="12517817" y="20048238"/>
            <a:chExt cx="1662543" cy="3865706"/>
          </a:xfrm>
        </p:grpSpPr>
        <p:pic>
          <p:nvPicPr>
            <p:cNvPr id="992" name="Picture 991">
              <a:extLst>
                <a:ext uri="{FF2B5EF4-FFF2-40B4-BE49-F238E27FC236}">
                  <a16:creationId xmlns:a16="http://schemas.microsoft.com/office/drawing/2014/main" id="{3D392F00-7D41-8D53-A341-AF7157AAD0F0}"/>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flipH="1">
              <a:off x="12517817" y="20112611"/>
              <a:ext cx="594991" cy="3801333"/>
            </a:xfrm>
            <a:prstGeom prst="rect">
              <a:avLst/>
            </a:prstGeom>
          </p:spPr>
        </p:pic>
        <p:pic>
          <p:nvPicPr>
            <p:cNvPr id="993" name="Picture 992">
              <a:extLst>
                <a:ext uri="{FF2B5EF4-FFF2-40B4-BE49-F238E27FC236}">
                  <a16:creationId xmlns:a16="http://schemas.microsoft.com/office/drawing/2014/main" id="{2D50C34D-E31B-840A-435C-BFE813EF6549}"/>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rot="20728157">
              <a:off x="13585369" y="20048238"/>
              <a:ext cx="594991" cy="3801333"/>
            </a:xfrm>
            <a:prstGeom prst="rect">
              <a:avLst/>
            </a:prstGeom>
          </p:spPr>
        </p:pic>
      </p:grpSp>
      <p:grpSp>
        <p:nvGrpSpPr>
          <p:cNvPr id="988" name="Group 987">
            <a:extLst>
              <a:ext uri="{FF2B5EF4-FFF2-40B4-BE49-F238E27FC236}">
                <a16:creationId xmlns:a16="http://schemas.microsoft.com/office/drawing/2014/main" id="{ADE4C84A-DEE9-42CC-C844-73C1A4A29EDC}"/>
              </a:ext>
            </a:extLst>
          </p:cNvPr>
          <p:cNvGrpSpPr/>
          <p:nvPr/>
        </p:nvGrpSpPr>
        <p:grpSpPr>
          <a:xfrm rot="385932" flipH="1">
            <a:off x="16921319" y="20000760"/>
            <a:ext cx="1662543" cy="3865706"/>
            <a:chOff x="12517817" y="20048238"/>
            <a:chExt cx="1662543" cy="3865706"/>
          </a:xfrm>
        </p:grpSpPr>
        <p:pic>
          <p:nvPicPr>
            <p:cNvPr id="989" name="Picture 988">
              <a:extLst>
                <a:ext uri="{FF2B5EF4-FFF2-40B4-BE49-F238E27FC236}">
                  <a16:creationId xmlns:a16="http://schemas.microsoft.com/office/drawing/2014/main" id="{A748D938-201E-04F3-8081-2322354A3E8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flipH="1">
              <a:off x="12517817" y="20112611"/>
              <a:ext cx="594991" cy="3801333"/>
            </a:xfrm>
            <a:prstGeom prst="rect">
              <a:avLst/>
            </a:prstGeom>
          </p:spPr>
        </p:pic>
        <p:pic>
          <p:nvPicPr>
            <p:cNvPr id="990" name="Picture 989">
              <a:extLst>
                <a:ext uri="{FF2B5EF4-FFF2-40B4-BE49-F238E27FC236}">
                  <a16:creationId xmlns:a16="http://schemas.microsoft.com/office/drawing/2014/main" id="{DCFE901C-2151-7142-0C65-BB33262126A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rot="20728157">
              <a:off x="13585369" y="20048238"/>
              <a:ext cx="594991" cy="3801333"/>
            </a:xfrm>
            <a:prstGeom prst="rect">
              <a:avLst/>
            </a:prstGeom>
          </p:spPr>
        </p:pic>
      </p:grpSp>
      <p:pic>
        <p:nvPicPr>
          <p:cNvPr id="979" name="Picture 978">
            <a:extLst>
              <a:ext uri="{FF2B5EF4-FFF2-40B4-BE49-F238E27FC236}">
                <a16:creationId xmlns:a16="http://schemas.microsoft.com/office/drawing/2014/main" id="{267B3DC2-E527-7408-ED89-8E21B3AC99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112977" flipH="1">
            <a:off x="23453272" y="17792207"/>
            <a:ext cx="1930180" cy="6281310"/>
          </a:xfrm>
          <a:prstGeom prst="rect">
            <a:avLst/>
          </a:prstGeom>
        </p:spPr>
      </p:pic>
      <p:pic>
        <p:nvPicPr>
          <p:cNvPr id="978" name="Picture 977">
            <a:extLst>
              <a:ext uri="{FF2B5EF4-FFF2-40B4-BE49-F238E27FC236}">
                <a16:creationId xmlns:a16="http://schemas.microsoft.com/office/drawing/2014/main" id="{E2D4DD5C-5F94-AEFF-5895-234DA18F4F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87023">
            <a:off x="5470801" y="17687357"/>
            <a:ext cx="1930180" cy="6281310"/>
          </a:xfrm>
          <a:prstGeom prst="rect">
            <a:avLst/>
          </a:prstGeom>
        </p:spPr>
      </p:pic>
      <p:pic>
        <p:nvPicPr>
          <p:cNvPr id="976" name="Picture 975">
            <a:extLst>
              <a:ext uri="{FF2B5EF4-FFF2-40B4-BE49-F238E27FC236}">
                <a16:creationId xmlns:a16="http://schemas.microsoft.com/office/drawing/2014/main" id="{9BAF94A1-1785-8AF6-FB87-AB8BD8526B70}"/>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15000"/>
                    </a14:imgEffect>
                  </a14:imgLayer>
                </a14:imgProps>
              </a:ext>
              <a:ext uri="{28A0092B-C50C-407E-A947-70E740481C1C}">
                <a14:useLocalDpi xmlns:a14="http://schemas.microsoft.com/office/drawing/2010/main" val="0"/>
              </a:ext>
            </a:extLst>
          </a:blip>
          <a:srcRect l="22705"/>
          <a:stretch/>
        </p:blipFill>
        <p:spPr>
          <a:xfrm rot="2386299">
            <a:off x="4497256" y="19042216"/>
            <a:ext cx="5327645" cy="3070977"/>
          </a:xfrm>
          <a:prstGeom prst="rect">
            <a:avLst/>
          </a:prstGeom>
        </p:spPr>
      </p:pic>
      <p:grpSp>
        <p:nvGrpSpPr>
          <p:cNvPr id="973" name="Group 972">
            <a:extLst>
              <a:ext uri="{FF2B5EF4-FFF2-40B4-BE49-F238E27FC236}">
                <a16:creationId xmlns:a16="http://schemas.microsoft.com/office/drawing/2014/main" id="{E242BEBF-5576-B1BC-9727-2FD22E9D3316}"/>
              </a:ext>
            </a:extLst>
          </p:cNvPr>
          <p:cNvGrpSpPr/>
          <p:nvPr/>
        </p:nvGrpSpPr>
        <p:grpSpPr>
          <a:xfrm>
            <a:off x="26267071" y="17676023"/>
            <a:ext cx="1750504" cy="1682499"/>
            <a:chOff x="2674553" y="17719528"/>
            <a:chExt cx="1750504" cy="1682499"/>
          </a:xfrm>
        </p:grpSpPr>
        <p:pic>
          <p:nvPicPr>
            <p:cNvPr id="974" name="Picture 973">
              <a:extLst>
                <a:ext uri="{FF2B5EF4-FFF2-40B4-BE49-F238E27FC236}">
                  <a16:creationId xmlns:a16="http://schemas.microsoft.com/office/drawing/2014/main" id="{97EDE7E6-79E3-3F86-8C5B-CC9FC3B26035}"/>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5000"/>
                      </a14:imgEffect>
                    </a14:imgLayer>
                  </a14:imgProps>
                </a:ext>
                <a:ext uri="{28A0092B-C50C-407E-A947-70E740481C1C}">
                  <a14:useLocalDpi xmlns:a14="http://schemas.microsoft.com/office/drawing/2010/main" val="0"/>
                </a:ext>
              </a:extLst>
            </a:blip>
            <a:stretch>
              <a:fillRect/>
            </a:stretch>
          </p:blipFill>
          <p:spPr>
            <a:xfrm rot="20799673">
              <a:off x="4108064" y="17719528"/>
              <a:ext cx="316993" cy="1682499"/>
            </a:xfrm>
            <a:prstGeom prst="rect">
              <a:avLst/>
            </a:prstGeom>
          </p:spPr>
        </p:pic>
        <p:pic>
          <p:nvPicPr>
            <p:cNvPr id="975" name="Picture 974">
              <a:extLst>
                <a:ext uri="{FF2B5EF4-FFF2-40B4-BE49-F238E27FC236}">
                  <a16:creationId xmlns:a16="http://schemas.microsoft.com/office/drawing/2014/main" id="{01884B45-1ED9-D8FE-DF7F-CC9C33C279B9}"/>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5000"/>
                      </a14:imgEffect>
                    </a14:imgLayer>
                  </a14:imgProps>
                </a:ext>
                <a:ext uri="{28A0092B-C50C-407E-A947-70E740481C1C}">
                  <a14:useLocalDpi xmlns:a14="http://schemas.microsoft.com/office/drawing/2010/main" val="0"/>
                </a:ext>
              </a:extLst>
            </a:blip>
            <a:stretch>
              <a:fillRect/>
            </a:stretch>
          </p:blipFill>
          <p:spPr>
            <a:xfrm rot="800327" flipH="1">
              <a:off x="2674553" y="17719528"/>
              <a:ext cx="316993" cy="1682499"/>
            </a:xfrm>
            <a:prstGeom prst="rect">
              <a:avLst/>
            </a:prstGeom>
          </p:spPr>
        </p:pic>
      </p:grpSp>
      <p:grpSp>
        <p:nvGrpSpPr>
          <p:cNvPr id="972" name="Group 971">
            <a:extLst>
              <a:ext uri="{FF2B5EF4-FFF2-40B4-BE49-F238E27FC236}">
                <a16:creationId xmlns:a16="http://schemas.microsoft.com/office/drawing/2014/main" id="{85629767-1FF4-DD54-C536-57E0E1D66ABE}"/>
              </a:ext>
            </a:extLst>
          </p:cNvPr>
          <p:cNvGrpSpPr/>
          <p:nvPr/>
        </p:nvGrpSpPr>
        <p:grpSpPr>
          <a:xfrm>
            <a:off x="2674553" y="17719528"/>
            <a:ext cx="1750504" cy="1682499"/>
            <a:chOff x="2674553" y="17719528"/>
            <a:chExt cx="1750504" cy="1682499"/>
          </a:xfrm>
        </p:grpSpPr>
        <p:pic>
          <p:nvPicPr>
            <p:cNvPr id="970" name="Picture 969">
              <a:extLst>
                <a:ext uri="{FF2B5EF4-FFF2-40B4-BE49-F238E27FC236}">
                  <a16:creationId xmlns:a16="http://schemas.microsoft.com/office/drawing/2014/main" id="{2AB2C04E-8B70-8CF6-0788-FDF329C91E0E}"/>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5000"/>
                      </a14:imgEffect>
                    </a14:imgLayer>
                  </a14:imgProps>
                </a:ext>
                <a:ext uri="{28A0092B-C50C-407E-A947-70E740481C1C}">
                  <a14:useLocalDpi xmlns:a14="http://schemas.microsoft.com/office/drawing/2010/main" val="0"/>
                </a:ext>
              </a:extLst>
            </a:blip>
            <a:stretch>
              <a:fillRect/>
            </a:stretch>
          </p:blipFill>
          <p:spPr>
            <a:xfrm rot="20799673">
              <a:off x="4108064" y="17719528"/>
              <a:ext cx="316993" cy="1682499"/>
            </a:xfrm>
            <a:prstGeom prst="rect">
              <a:avLst/>
            </a:prstGeom>
          </p:spPr>
        </p:pic>
        <p:pic>
          <p:nvPicPr>
            <p:cNvPr id="971" name="Picture 970">
              <a:extLst>
                <a:ext uri="{FF2B5EF4-FFF2-40B4-BE49-F238E27FC236}">
                  <a16:creationId xmlns:a16="http://schemas.microsoft.com/office/drawing/2014/main" id="{95A818C1-6EF2-B0AB-E45A-FC3386BE6ED9}"/>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5000"/>
                      </a14:imgEffect>
                    </a14:imgLayer>
                  </a14:imgProps>
                </a:ext>
                <a:ext uri="{28A0092B-C50C-407E-A947-70E740481C1C}">
                  <a14:useLocalDpi xmlns:a14="http://schemas.microsoft.com/office/drawing/2010/main" val="0"/>
                </a:ext>
              </a:extLst>
            </a:blip>
            <a:stretch>
              <a:fillRect/>
            </a:stretch>
          </p:blipFill>
          <p:spPr>
            <a:xfrm rot="800327" flipH="1">
              <a:off x="2674553" y="17719528"/>
              <a:ext cx="316993" cy="1682499"/>
            </a:xfrm>
            <a:prstGeom prst="rect">
              <a:avLst/>
            </a:prstGeom>
          </p:spPr>
        </p:pic>
      </p:grpSp>
      <p:grpSp>
        <p:nvGrpSpPr>
          <p:cNvPr id="964" name="Group 963">
            <a:extLst>
              <a:ext uri="{FF2B5EF4-FFF2-40B4-BE49-F238E27FC236}">
                <a16:creationId xmlns:a16="http://schemas.microsoft.com/office/drawing/2014/main" id="{D4EA6C36-7ECA-9B80-42CF-D63B8E3D55FB}"/>
              </a:ext>
            </a:extLst>
          </p:cNvPr>
          <p:cNvGrpSpPr/>
          <p:nvPr/>
        </p:nvGrpSpPr>
        <p:grpSpPr>
          <a:xfrm>
            <a:off x="25916591" y="19818131"/>
            <a:ext cx="969037" cy="1240234"/>
            <a:chOff x="3966180" y="19837004"/>
            <a:chExt cx="969037" cy="1240234"/>
          </a:xfrm>
        </p:grpSpPr>
        <p:pic>
          <p:nvPicPr>
            <p:cNvPr id="965" name="Picture 964">
              <a:extLst>
                <a:ext uri="{FF2B5EF4-FFF2-40B4-BE49-F238E27FC236}">
                  <a16:creationId xmlns:a16="http://schemas.microsoft.com/office/drawing/2014/main" id="{A9404C00-4FE5-9D0E-52BF-A7439117349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66" name="Picture 965">
              <a:extLst>
                <a:ext uri="{FF2B5EF4-FFF2-40B4-BE49-F238E27FC236}">
                  <a16:creationId xmlns:a16="http://schemas.microsoft.com/office/drawing/2014/main" id="{5E286B34-21C5-2D95-E9C7-A52FA578365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61" name="Group 960">
            <a:extLst>
              <a:ext uri="{FF2B5EF4-FFF2-40B4-BE49-F238E27FC236}">
                <a16:creationId xmlns:a16="http://schemas.microsoft.com/office/drawing/2014/main" id="{48441A71-DB96-FD31-C00D-DCEF4942D8C0}"/>
              </a:ext>
            </a:extLst>
          </p:cNvPr>
          <p:cNvGrpSpPr/>
          <p:nvPr/>
        </p:nvGrpSpPr>
        <p:grpSpPr>
          <a:xfrm>
            <a:off x="24041779" y="23993817"/>
            <a:ext cx="969037" cy="1240234"/>
            <a:chOff x="3966180" y="19837004"/>
            <a:chExt cx="969037" cy="1240234"/>
          </a:xfrm>
        </p:grpSpPr>
        <p:pic>
          <p:nvPicPr>
            <p:cNvPr id="962" name="Picture 961">
              <a:extLst>
                <a:ext uri="{FF2B5EF4-FFF2-40B4-BE49-F238E27FC236}">
                  <a16:creationId xmlns:a16="http://schemas.microsoft.com/office/drawing/2014/main" id="{B7128454-F990-984B-F53F-B5E9C91828C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63" name="Picture 962">
              <a:extLst>
                <a:ext uri="{FF2B5EF4-FFF2-40B4-BE49-F238E27FC236}">
                  <a16:creationId xmlns:a16="http://schemas.microsoft.com/office/drawing/2014/main" id="{2B88F668-8253-0A8A-23E7-F3FEC128B04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46" name="Group 945">
            <a:extLst>
              <a:ext uri="{FF2B5EF4-FFF2-40B4-BE49-F238E27FC236}">
                <a16:creationId xmlns:a16="http://schemas.microsoft.com/office/drawing/2014/main" id="{658EF042-2F28-623E-2F99-E105EA4255B0}"/>
              </a:ext>
            </a:extLst>
          </p:cNvPr>
          <p:cNvGrpSpPr/>
          <p:nvPr/>
        </p:nvGrpSpPr>
        <p:grpSpPr>
          <a:xfrm>
            <a:off x="12301244" y="24001065"/>
            <a:ext cx="969037" cy="1240234"/>
            <a:chOff x="3966180" y="19837004"/>
            <a:chExt cx="969037" cy="1240234"/>
          </a:xfrm>
        </p:grpSpPr>
        <p:pic>
          <p:nvPicPr>
            <p:cNvPr id="947" name="Picture 946">
              <a:extLst>
                <a:ext uri="{FF2B5EF4-FFF2-40B4-BE49-F238E27FC236}">
                  <a16:creationId xmlns:a16="http://schemas.microsoft.com/office/drawing/2014/main" id="{97479DB6-B3E5-4CEC-1853-FFF2F3F652A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48" name="Picture 947">
              <a:extLst>
                <a:ext uri="{FF2B5EF4-FFF2-40B4-BE49-F238E27FC236}">
                  <a16:creationId xmlns:a16="http://schemas.microsoft.com/office/drawing/2014/main" id="{6C80DE89-3DBD-29DA-DA5A-9959BA35C31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49" name="Group 948">
            <a:extLst>
              <a:ext uri="{FF2B5EF4-FFF2-40B4-BE49-F238E27FC236}">
                <a16:creationId xmlns:a16="http://schemas.microsoft.com/office/drawing/2014/main" id="{C6DB4278-DF0A-0A55-7D75-4D5E642633A3}"/>
              </a:ext>
            </a:extLst>
          </p:cNvPr>
          <p:cNvGrpSpPr/>
          <p:nvPr/>
        </p:nvGrpSpPr>
        <p:grpSpPr>
          <a:xfrm>
            <a:off x="13947093" y="24009685"/>
            <a:ext cx="969037" cy="1240234"/>
            <a:chOff x="3966180" y="19837004"/>
            <a:chExt cx="969037" cy="1240234"/>
          </a:xfrm>
        </p:grpSpPr>
        <p:pic>
          <p:nvPicPr>
            <p:cNvPr id="950" name="Picture 949">
              <a:extLst>
                <a:ext uri="{FF2B5EF4-FFF2-40B4-BE49-F238E27FC236}">
                  <a16:creationId xmlns:a16="http://schemas.microsoft.com/office/drawing/2014/main" id="{EC84A06B-B313-A15A-25BA-03C14F55B10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51" name="Picture 950">
              <a:extLst>
                <a:ext uri="{FF2B5EF4-FFF2-40B4-BE49-F238E27FC236}">
                  <a16:creationId xmlns:a16="http://schemas.microsoft.com/office/drawing/2014/main" id="{49257099-F524-4656-0CBA-4A2B1B57355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52" name="Group 951">
            <a:extLst>
              <a:ext uri="{FF2B5EF4-FFF2-40B4-BE49-F238E27FC236}">
                <a16:creationId xmlns:a16="http://schemas.microsoft.com/office/drawing/2014/main" id="{4B0D6BDD-D371-8B18-385F-264642DBEFF7}"/>
              </a:ext>
            </a:extLst>
          </p:cNvPr>
          <p:cNvGrpSpPr/>
          <p:nvPr/>
        </p:nvGrpSpPr>
        <p:grpSpPr>
          <a:xfrm>
            <a:off x="15937322" y="24001699"/>
            <a:ext cx="969037" cy="1240234"/>
            <a:chOff x="3966180" y="19837004"/>
            <a:chExt cx="969037" cy="1240234"/>
          </a:xfrm>
        </p:grpSpPr>
        <p:pic>
          <p:nvPicPr>
            <p:cNvPr id="953" name="Picture 952">
              <a:extLst>
                <a:ext uri="{FF2B5EF4-FFF2-40B4-BE49-F238E27FC236}">
                  <a16:creationId xmlns:a16="http://schemas.microsoft.com/office/drawing/2014/main" id="{AC79E626-B1B0-7976-D535-C26FA553701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54" name="Picture 953">
              <a:extLst>
                <a:ext uri="{FF2B5EF4-FFF2-40B4-BE49-F238E27FC236}">
                  <a16:creationId xmlns:a16="http://schemas.microsoft.com/office/drawing/2014/main" id="{B5F59FCA-BADA-6720-38A5-EAD5FC64488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55" name="Group 954">
            <a:extLst>
              <a:ext uri="{FF2B5EF4-FFF2-40B4-BE49-F238E27FC236}">
                <a16:creationId xmlns:a16="http://schemas.microsoft.com/office/drawing/2014/main" id="{896F8846-2B09-6EC7-CA17-19FDA03C62F5}"/>
              </a:ext>
            </a:extLst>
          </p:cNvPr>
          <p:cNvGrpSpPr/>
          <p:nvPr/>
        </p:nvGrpSpPr>
        <p:grpSpPr>
          <a:xfrm>
            <a:off x="17633593" y="23993817"/>
            <a:ext cx="969037" cy="1240234"/>
            <a:chOff x="3966180" y="19837004"/>
            <a:chExt cx="969037" cy="1240234"/>
          </a:xfrm>
        </p:grpSpPr>
        <p:pic>
          <p:nvPicPr>
            <p:cNvPr id="956" name="Picture 955">
              <a:extLst>
                <a:ext uri="{FF2B5EF4-FFF2-40B4-BE49-F238E27FC236}">
                  <a16:creationId xmlns:a16="http://schemas.microsoft.com/office/drawing/2014/main" id="{9B39E18A-4ADB-FC96-4428-3B9B576795A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57" name="Picture 956">
              <a:extLst>
                <a:ext uri="{FF2B5EF4-FFF2-40B4-BE49-F238E27FC236}">
                  <a16:creationId xmlns:a16="http://schemas.microsoft.com/office/drawing/2014/main" id="{1DE16DE0-C705-963D-A4F3-8B8E05B6FBB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58" name="Group 957">
            <a:extLst>
              <a:ext uri="{FF2B5EF4-FFF2-40B4-BE49-F238E27FC236}">
                <a16:creationId xmlns:a16="http://schemas.microsoft.com/office/drawing/2014/main" id="{3F3E434A-0C2B-C580-8F36-53CCF78B2885}"/>
              </a:ext>
            </a:extLst>
          </p:cNvPr>
          <p:cNvGrpSpPr/>
          <p:nvPr/>
        </p:nvGrpSpPr>
        <p:grpSpPr>
          <a:xfrm>
            <a:off x="22396137" y="23987278"/>
            <a:ext cx="969037" cy="1240234"/>
            <a:chOff x="3966180" y="19837004"/>
            <a:chExt cx="969037" cy="1240234"/>
          </a:xfrm>
        </p:grpSpPr>
        <p:pic>
          <p:nvPicPr>
            <p:cNvPr id="959" name="Picture 958">
              <a:extLst>
                <a:ext uri="{FF2B5EF4-FFF2-40B4-BE49-F238E27FC236}">
                  <a16:creationId xmlns:a16="http://schemas.microsoft.com/office/drawing/2014/main" id="{D25D3A5C-6CDC-207A-598F-CF195129B95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60" name="Picture 959">
              <a:extLst>
                <a:ext uri="{FF2B5EF4-FFF2-40B4-BE49-F238E27FC236}">
                  <a16:creationId xmlns:a16="http://schemas.microsoft.com/office/drawing/2014/main" id="{B7D66D83-E8C0-832D-FDE3-65FC887AA93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36" name="Group 935">
            <a:extLst>
              <a:ext uri="{FF2B5EF4-FFF2-40B4-BE49-F238E27FC236}">
                <a16:creationId xmlns:a16="http://schemas.microsoft.com/office/drawing/2014/main" id="{73E5631D-020E-E5DE-E6A0-C0AA2CFF2EDA}"/>
              </a:ext>
            </a:extLst>
          </p:cNvPr>
          <p:cNvGrpSpPr/>
          <p:nvPr/>
        </p:nvGrpSpPr>
        <p:grpSpPr>
          <a:xfrm>
            <a:off x="3888650" y="19819503"/>
            <a:ext cx="969037" cy="1240234"/>
            <a:chOff x="3966180" y="19837004"/>
            <a:chExt cx="969037" cy="1240234"/>
          </a:xfrm>
        </p:grpSpPr>
        <p:pic>
          <p:nvPicPr>
            <p:cNvPr id="934" name="Picture 933">
              <a:extLst>
                <a:ext uri="{FF2B5EF4-FFF2-40B4-BE49-F238E27FC236}">
                  <a16:creationId xmlns:a16="http://schemas.microsoft.com/office/drawing/2014/main" id="{99D031AF-0B45-5C51-8954-2CDA98FF9F0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35" name="Picture 934">
              <a:extLst>
                <a:ext uri="{FF2B5EF4-FFF2-40B4-BE49-F238E27FC236}">
                  <a16:creationId xmlns:a16="http://schemas.microsoft.com/office/drawing/2014/main" id="{C7E324C3-388E-3913-F5C5-0C84617D347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21" name="Group 920">
            <a:extLst>
              <a:ext uri="{FF2B5EF4-FFF2-40B4-BE49-F238E27FC236}">
                <a16:creationId xmlns:a16="http://schemas.microsoft.com/office/drawing/2014/main" id="{058B1F80-3D90-5E9A-9CFE-AA6C130EE988}"/>
              </a:ext>
            </a:extLst>
          </p:cNvPr>
          <p:cNvGrpSpPr/>
          <p:nvPr/>
        </p:nvGrpSpPr>
        <p:grpSpPr>
          <a:xfrm>
            <a:off x="4533305" y="22624024"/>
            <a:ext cx="531985" cy="1284281"/>
            <a:chOff x="11420195" y="33416644"/>
            <a:chExt cx="692547" cy="1671898"/>
          </a:xfrm>
        </p:grpSpPr>
        <p:pic>
          <p:nvPicPr>
            <p:cNvPr id="922" name="Picture 921">
              <a:extLst>
                <a:ext uri="{FF2B5EF4-FFF2-40B4-BE49-F238E27FC236}">
                  <a16:creationId xmlns:a16="http://schemas.microsoft.com/office/drawing/2014/main" id="{FDCA1A9D-C210-96C8-8EF2-AFFA717A57B3}"/>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23" name="Picture 922">
              <a:extLst>
                <a:ext uri="{FF2B5EF4-FFF2-40B4-BE49-F238E27FC236}">
                  <a16:creationId xmlns:a16="http://schemas.microsoft.com/office/drawing/2014/main" id="{8E01B76B-8A83-7EEC-12A2-DE70075DAE39}"/>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20195" y="33416645"/>
              <a:ext cx="264717" cy="1671897"/>
            </a:xfrm>
            <a:prstGeom prst="rect">
              <a:avLst/>
            </a:prstGeom>
          </p:spPr>
        </p:pic>
      </p:grpSp>
      <p:grpSp>
        <p:nvGrpSpPr>
          <p:cNvPr id="924" name="Group 923">
            <a:extLst>
              <a:ext uri="{FF2B5EF4-FFF2-40B4-BE49-F238E27FC236}">
                <a16:creationId xmlns:a16="http://schemas.microsoft.com/office/drawing/2014/main" id="{96505F68-D195-F646-1D2E-BAF72C95899A}"/>
              </a:ext>
            </a:extLst>
          </p:cNvPr>
          <p:cNvGrpSpPr/>
          <p:nvPr/>
        </p:nvGrpSpPr>
        <p:grpSpPr>
          <a:xfrm>
            <a:off x="3771226" y="22624024"/>
            <a:ext cx="544685" cy="1284281"/>
            <a:chOff x="11403662" y="33416644"/>
            <a:chExt cx="709080" cy="1671898"/>
          </a:xfrm>
        </p:grpSpPr>
        <p:pic>
          <p:nvPicPr>
            <p:cNvPr id="925" name="Picture 924">
              <a:extLst>
                <a:ext uri="{FF2B5EF4-FFF2-40B4-BE49-F238E27FC236}">
                  <a16:creationId xmlns:a16="http://schemas.microsoft.com/office/drawing/2014/main" id="{8CFE6F99-139B-38E0-28BA-1256B90EFEF3}"/>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26" name="Picture 925">
              <a:extLst>
                <a:ext uri="{FF2B5EF4-FFF2-40B4-BE49-F238E27FC236}">
                  <a16:creationId xmlns:a16="http://schemas.microsoft.com/office/drawing/2014/main" id="{B3BFF97A-9074-26AD-E794-379DCBCEE04F}"/>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927" name="Group 926">
            <a:extLst>
              <a:ext uri="{FF2B5EF4-FFF2-40B4-BE49-F238E27FC236}">
                <a16:creationId xmlns:a16="http://schemas.microsoft.com/office/drawing/2014/main" id="{15550B3D-BFF5-64B3-EDCD-59FEBE21BF6F}"/>
              </a:ext>
            </a:extLst>
          </p:cNvPr>
          <p:cNvGrpSpPr/>
          <p:nvPr/>
        </p:nvGrpSpPr>
        <p:grpSpPr>
          <a:xfrm>
            <a:off x="2896965" y="22632362"/>
            <a:ext cx="544685" cy="1284281"/>
            <a:chOff x="11403662" y="33416644"/>
            <a:chExt cx="709080" cy="1671898"/>
          </a:xfrm>
        </p:grpSpPr>
        <p:pic>
          <p:nvPicPr>
            <p:cNvPr id="928" name="Picture 927">
              <a:extLst>
                <a:ext uri="{FF2B5EF4-FFF2-40B4-BE49-F238E27FC236}">
                  <a16:creationId xmlns:a16="http://schemas.microsoft.com/office/drawing/2014/main" id="{2F91108E-5D3F-CFCA-92DA-5775A20C1637}"/>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29" name="Picture 928">
              <a:extLst>
                <a:ext uri="{FF2B5EF4-FFF2-40B4-BE49-F238E27FC236}">
                  <a16:creationId xmlns:a16="http://schemas.microsoft.com/office/drawing/2014/main" id="{0F13E221-DEE3-A89E-8531-CC744A5571B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930" name="Group 929">
            <a:extLst>
              <a:ext uri="{FF2B5EF4-FFF2-40B4-BE49-F238E27FC236}">
                <a16:creationId xmlns:a16="http://schemas.microsoft.com/office/drawing/2014/main" id="{2CEFDC2B-509D-3707-576D-A79DC8E85369}"/>
              </a:ext>
            </a:extLst>
          </p:cNvPr>
          <p:cNvGrpSpPr/>
          <p:nvPr/>
        </p:nvGrpSpPr>
        <p:grpSpPr>
          <a:xfrm>
            <a:off x="2157441" y="22650167"/>
            <a:ext cx="544685" cy="1284281"/>
            <a:chOff x="11403662" y="33416644"/>
            <a:chExt cx="709080" cy="1671898"/>
          </a:xfrm>
        </p:grpSpPr>
        <p:pic>
          <p:nvPicPr>
            <p:cNvPr id="931" name="Picture 930">
              <a:extLst>
                <a:ext uri="{FF2B5EF4-FFF2-40B4-BE49-F238E27FC236}">
                  <a16:creationId xmlns:a16="http://schemas.microsoft.com/office/drawing/2014/main" id="{48F37F39-D725-1CB8-627C-FEE39167BEB2}"/>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32" name="Picture 931">
              <a:extLst>
                <a:ext uri="{FF2B5EF4-FFF2-40B4-BE49-F238E27FC236}">
                  <a16:creationId xmlns:a16="http://schemas.microsoft.com/office/drawing/2014/main" id="{9F49D68A-4703-0E6D-5FD6-704895280DA7}"/>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909" name="Group 908">
            <a:extLst>
              <a:ext uri="{FF2B5EF4-FFF2-40B4-BE49-F238E27FC236}">
                <a16:creationId xmlns:a16="http://schemas.microsoft.com/office/drawing/2014/main" id="{534A2BF8-BABD-C106-AF9C-40D3ADFA781C}"/>
              </a:ext>
            </a:extLst>
          </p:cNvPr>
          <p:cNvGrpSpPr/>
          <p:nvPr/>
        </p:nvGrpSpPr>
        <p:grpSpPr>
          <a:xfrm>
            <a:off x="8163327" y="26749394"/>
            <a:ext cx="531985" cy="1284281"/>
            <a:chOff x="11420195" y="33416644"/>
            <a:chExt cx="692547" cy="1671898"/>
          </a:xfrm>
        </p:grpSpPr>
        <p:pic>
          <p:nvPicPr>
            <p:cNvPr id="910" name="Picture 909">
              <a:extLst>
                <a:ext uri="{FF2B5EF4-FFF2-40B4-BE49-F238E27FC236}">
                  <a16:creationId xmlns:a16="http://schemas.microsoft.com/office/drawing/2014/main" id="{A0082836-ED4E-EC15-2F12-E55CF7BCDAB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11" name="Picture 910">
              <a:extLst>
                <a:ext uri="{FF2B5EF4-FFF2-40B4-BE49-F238E27FC236}">
                  <a16:creationId xmlns:a16="http://schemas.microsoft.com/office/drawing/2014/main" id="{84790E42-66EA-14CE-AC7D-6C786CBA37C7}"/>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20195" y="33416645"/>
              <a:ext cx="264717" cy="1671897"/>
            </a:xfrm>
            <a:prstGeom prst="rect">
              <a:avLst/>
            </a:prstGeom>
          </p:spPr>
        </p:pic>
      </p:grpSp>
      <p:grpSp>
        <p:nvGrpSpPr>
          <p:cNvPr id="912" name="Group 911">
            <a:extLst>
              <a:ext uri="{FF2B5EF4-FFF2-40B4-BE49-F238E27FC236}">
                <a16:creationId xmlns:a16="http://schemas.microsoft.com/office/drawing/2014/main" id="{DC9A32B5-28FD-D9D3-E7D3-4F3983F484A3}"/>
              </a:ext>
            </a:extLst>
          </p:cNvPr>
          <p:cNvGrpSpPr/>
          <p:nvPr/>
        </p:nvGrpSpPr>
        <p:grpSpPr>
          <a:xfrm>
            <a:off x="7401248" y="26749394"/>
            <a:ext cx="544685" cy="1284281"/>
            <a:chOff x="11403662" y="33416644"/>
            <a:chExt cx="709080" cy="1671898"/>
          </a:xfrm>
        </p:grpSpPr>
        <p:pic>
          <p:nvPicPr>
            <p:cNvPr id="913" name="Picture 912">
              <a:extLst>
                <a:ext uri="{FF2B5EF4-FFF2-40B4-BE49-F238E27FC236}">
                  <a16:creationId xmlns:a16="http://schemas.microsoft.com/office/drawing/2014/main" id="{3304D963-613F-A990-4FB5-8021462F2580}"/>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14" name="Picture 913">
              <a:extLst>
                <a:ext uri="{FF2B5EF4-FFF2-40B4-BE49-F238E27FC236}">
                  <a16:creationId xmlns:a16="http://schemas.microsoft.com/office/drawing/2014/main" id="{5D468275-3525-AD47-3406-72FA390D6D6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915" name="Group 914">
            <a:extLst>
              <a:ext uri="{FF2B5EF4-FFF2-40B4-BE49-F238E27FC236}">
                <a16:creationId xmlns:a16="http://schemas.microsoft.com/office/drawing/2014/main" id="{293901EC-C795-95B8-D343-547F85F6BA1C}"/>
              </a:ext>
            </a:extLst>
          </p:cNvPr>
          <p:cNvGrpSpPr/>
          <p:nvPr/>
        </p:nvGrpSpPr>
        <p:grpSpPr>
          <a:xfrm>
            <a:off x="6526987" y="26757732"/>
            <a:ext cx="544685" cy="1284281"/>
            <a:chOff x="11403662" y="33416644"/>
            <a:chExt cx="709080" cy="1671898"/>
          </a:xfrm>
        </p:grpSpPr>
        <p:pic>
          <p:nvPicPr>
            <p:cNvPr id="916" name="Picture 915">
              <a:extLst>
                <a:ext uri="{FF2B5EF4-FFF2-40B4-BE49-F238E27FC236}">
                  <a16:creationId xmlns:a16="http://schemas.microsoft.com/office/drawing/2014/main" id="{96383DCD-6D5F-B790-CA50-6CFD7B92EB35}"/>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17" name="Picture 916">
              <a:extLst>
                <a:ext uri="{FF2B5EF4-FFF2-40B4-BE49-F238E27FC236}">
                  <a16:creationId xmlns:a16="http://schemas.microsoft.com/office/drawing/2014/main" id="{47B68A4B-08BC-B2C5-34F0-EEF8A2C4F09F}"/>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918" name="Group 917">
            <a:extLst>
              <a:ext uri="{FF2B5EF4-FFF2-40B4-BE49-F238E27FC236}">
                <a16:creationId xmlns:a16="http://schemas.microsoft.com/office/drawing/2014/main" id="{D20CE960-69D9-2F7B-4AAF-FEEC2EB815CA}"/>
              </a:ext>
            </a:extLst>
          </p:cNvPr>
          <p:cNvGrpSpPr/>
          <p:nvPr/>
        </p:nvGrpSpPr>
        <p:grpSpPr>
          <a:xfrm>
            <a:off x="5787463" y="26775537"/>
            <a:ext cx="544685" cy="1284281"/>
            <a:chOff x="11403662" y="33416644"/>
            <a:chExt cx="709080" cy="1671898"/>
          </a:xfrm>
        </p:grpSpPr>
        <p:pic>
          <p:nvPicPr>
            <p:cNvPr id="919" name="Picture 918">
              <a:extLst>
                <a:ext uri="{FF2B5EF4-FFF2-40B4-BE49-F238E27FC236}">
                  <a16:creationId xmlns:a16="http://schemas.microsoft.com/office/drawing/2014/main" id="{0A9B1FDE-4734-91EC-13C0-EC7361FEC0F8}"/>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20" name="Picture 919">
              <a:extLst>
                <a:ext uri="{FF2B5EF4-FFF2-40B4-BE49-F238E27FC236}">
                  <a16:creationId xmlns:a16="http://schemas.microsoft.com/office/drawing/2014/main" id="{CF5597BB-9EE7-DA5B-6F76-E94568261375}"/>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97" name="Group 896">
            <a:extLst>
              <a:ext uri="{FF2B5EF4-FFF2-40B4-BE49-F238E27FC236}">
                <a16:creationId xmlns:a16="http://schemas.microsoft.com/office/drawing/2014/main" id="{997B150D-674D-A694-EF08-15289259CD69}"/>
              </a:ext>
            </a:extLst>
          </p:cNvPr>
          <p:cNvGrpSpPr/>
          <p:nvPr/>
        </p:nvGrpSpPr>
        <p:grpSpPr>
          <a:xfrm>
            <a:off x="14616723" y="26812843"/>
            <a:ext cx="531985" cy="1284281"/>
            <a:chOff x="11420195" y="33416644"/>
            <a:chExt cx="692547" cy="1671898"/>
          </a:xfrm>
        </p:grpSpPr>
        <p:pic>
          <p:nvPicPr>
            <p:cNvPr id="898" name="Picture 897">
              <a:extLst>
                <a:ext uri="{FF2B5EF4-FFF2-40B4-BE49-F238E27FC236}">
                  <a16:creationId xmlns:a16="http://schemas.microsoft.com/office/drawing/2014/main" id="{88614258-FA69-5B92-884A-5DCB0B753E08}"/>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99" name="Picture 898">
              <a:extLst>
                <a:ext uri="{FF2B5EF4-FFF2-40B4-BE49-F238E27FC236}">
                  <a16:creationId xmlns:a16="http://schemas.microsoft.com/office/drawing/2014/main" id="{981FD69D-5667-1D3B-EFD2-FAE0074A4B4D}"/>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20195" y="33416645"/>
              <a:ext cx="264717" cy="1671897"/>
            </a:xfrm>
            <a:prstGeom prst="rect">
              <a:avLst/>
            </a:prstGeom>
          </p:spPr>
        </p:pic>
      </p:grpSp>
      <p:grpSp>
        <p:nvGrpSpPr>
          <p:cNvPr id="900" name="Group 899">
            <a:extLst>
              <a:ext uri="{FF2B5EF4-FFF2-40B4-BE49-F238E27FC236}">
                <a16:creationId xmlns:a16="http://schemas.microsoft.com/office/drawing/2014/main" id="{A32F09B0-7AF9-5617-D6C6-688DDA89E54D}"/>
              </a:ext>
            </a:extLst>
          </p:cNvPr>
          <p:cNvGrpSpPr/>
          <p:nvPr/>
        </p:nvGrpSpPr>
        <p:grpSpPr>
          <a:xfrm>
            <a:off x="13854644" y="26812843"/>
            <a:ext cx="544685" cy="1284281"/>
            <a:chOff x="11403662" y="33416644"/>
            <a:chExt cx="709080" cy="1671898"/>
          </a:xfrm>
        </p:grpSpPr>
        <p:pic>
          <p:nvPicPr>
            <p:cNvPr id="901" name="Picture 900">
              <a:extLst>
                <a:ext uri="{FF2B5EF4-FFF2-40B4-BE49-F238E27FC236}">
                  <a16:creationId xmlns:a16="http://schemas.microsoft.com/office/drawing/2014/main" id="{F62E3F59-9453-AC58-106A-3163332396E7}"/>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02" name="Picture 901">
              <a:extLst>
                <a:ext uri="{FF2B5EF4-FFF2-40B4-BE49-F238E27FC236}">
                  <a16:creationId xmlns:a16="http://schemas.microsoft.com/office/drawing/2014/main" id="{F00366DF-B967-7684-5ECF-19B691619459}"/>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903" name="Group 902">
            <a:extLst>
              <a:ext uri="{FF2B5EF4-FFF2-40B4-BE49-F238E27FC236}">
                <a16:creationId xmlns:a16="http://schemas.microsoft.com/office/drawing/2014/main" id="{C7DCEE86-8838-7B2D-B58B-37E12F478824}"/>
              </a:ext>
            </a:extLst>
          </p:cNvPr>
          <p:cNvGrpSpPr/>
          <p:nvPr/>
        </p:nvGrpSpPr>
        <p:grpSpPr>
          <a:xfrm>
            <a:off x="12980383" y="26821181"/>
            <a:ext cx="544685" cy="1284281"/>
            <a:chOff x="11403662" y="33416644"/>
            <a:chExt cx="709080" cy="1671898"/>
          </a:xfrm>
        </p:grpSpPr>
        <p:pic>
          <p:nvPicPr>
            <p:cNvPr id="904" name="Picture 903">
              <a:extLst>
                <a:ext uri="{FF2B5EF4-FFF2-40B4-BE49-F238E27FC236}">
                  <a16:creationId xmlns:a16="http://schemas.microsoft.com/office/drawing/2014/main" id="{4245887F-50B4-FD62-3631-A1041983CDE5}"/>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05" name="Picture 904">
              <a:extLst>
                <a:ext uri="{FF2B5EF4-FFF2-40B4-BE49-F238E27FC236}">
                  <a16:creationId xmlns:a16="http://schemas.microsoft.com/office/drawing/2014/main" id="{17FF8C81-384C-9E3E-B3E7-76C2142306B3}"/>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906" name="Group 905">
            <a:extLst>
              <a:ext uri="{FF2B5EF4-FFF2-40B4-BE49-F238E27FC236}">
                <a16:creationId xmlns:a16="http://schemas.microsoft.com/office/drawing/2014/main" id="{1F94B39D-717D-1D85-3046-7D7339058847}"/>
              </a:ext>
            </a:extLst>
          </p:cNvPr>
          <p:cNvGrpSpPr/>
          <p:nvPr/>
        </p:nvGrpSpPr>
        <p:grpSpPr>
          <a:xfrm>
            <a:off x="12240859" y="26838986"/>
            <a:ext cx="544685" cy="1284281"/>
            <a:chOff x="11403662" y="33416644"/>
            <a:chExt cx="709080" cy="1671898"/>
          </a:xfrm>
        </p:grpSpPr>
        <p:pic>
          <p:nvPicPr>
            <p:cNvPr id="907" name="Picture 906">
              <a:extLst>
                <a:ext uri="{FF2B5EF4-FFF2-40B4-BE49-F238E27FC236}">
                  <a16:creationId xmlns:a16="http://schemas.microsoft.com/office/drawing/2014/main" id="{B1021D4D-342A-2A87-1F85-072BE1DEDCF1}"/>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08" name="Picture 907">
              <a:extLst>
                <a:ext uri="{FF2B5EF4-FFF2-40B4-BE49-F238E27FC236}">
                  <a16:creationId xmlns:a16="http://schemas.microsoft.com/office/drawing/2014/main" id="{4BC7DDDB-C348-D2B1-21DE-5F98FC834FF6}"/>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85" name="Group 884">
            <a:extLst>
              <a:ext uri="{FF2B5EF4-FFF2-40B4-BE49-F238E27FC236}">
                <a16:creationId xmlns:a16="http://schemas.microsoft.com/office/drawing/2014/main" id="{244391F6-53CE-0EA0-7A85-28527FF3461F}"/>
              </a:ext>
            </a:extLst>
          </p:cNvPr>
          <p:cNvGrpSpPr/>
          <p:nvPr/>
        </p:nvGrpSpPr>
        <p:grpSpPr>
          <a:xfrm>
            <a:off x="18210271" y="26767199"/>
            <a:ext cx="531985" cy="1284281"/>
            <a:chOff x="11420195" y="33416644"/>
            <a:chExt cx="692547" cy="1671898"/>
          </a:xfrm>
        </p:grpSpPr>
        <p:pic>
          <p:nvPicPr>
            <p:cNvPr id="886" name="Picture 885">
              <a:extLst>
                <a:ext uri="{FF2B5EF4-FFF2-40B4-BE49-F238E27FC236}">
                  <a16:creationId xmlns:a16="http://schemas.microsoft.com/office/drawing/2014/main" id="{81D5BCC2-6AE7-A636-3182-9E5BAFBF0A82}"/>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87" name="Picture 886">
              <a:extLst>
                <a:ext uri="{FF2B5EF4-FFF2-40B4-BE49-F238E27FC236}">
                  <a16:creationId xmlns:a16="http://schemas.microsoft.com/office/drawing/2014/main" id="{F7226E3F-538B-D24C-B548-9C4A55DD3FEE}"/>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20195" y="33416645"/>
              <a:ext cx="264717" cy="1671897"/>
            </a:xfrm>
            <a:prstGeom prst="rect">
              <a:avLst/>
            </a:prstGeom>
          </p:spPr>
        </p:pic>
      </p:grpSp>
      <p:grpSp>
        <p:nvGrpSpPr>
          <p:cNvPr id="888" name="Group 887">
            <a:extLst>
              <a:ext uri="{FF2B5EF4-FFF2-40B4-BE49-F238E27FC236}">
                <a16:creationId xmlns:a16="http://schemas.microsoft.com/office/drawing/2014/main" id="{627D3B31-BF72-E469-C90D-9BF8E2399636}"/>
              </a:ext>
            </a:extLst>
          </p:cNvPr>
          <p:cNvGrpSpPr/>
          <p:nvPr/>
        </p:nvGrpSpPr>
        <p:grpSpPr>
          <a:xfrm>
            <a:off x="17448192" y="26767199"/>
            <a:ext cx="544685" cy="1284281"/>
            <a:chOff x="11403662" y="33416644"/>
            <a:chExt cx="709080" cy="1671898"/>
          </a:xfrm>
        </p:grpSpPr>
        <p:pic>
          <p:nvPicPr>
            <p:cNvPr id="889" name="Picture 888">
              <a:extLst>
                <a:ext uri="{FF2B5EF4-FFF2-40B4-BE49-F238E27FC236}">
                  <a16:creationId xmlns:a16="http://schemas.microsoft.com/office/drawing/2014/main" id="{388280B3-7C05-91B6-21A4-52CD65CEFB37}"/>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90" name="Picture 889">
              <a:extLst>
                <a:ext uri="{FF2B5EF4-FFF2-40B4-BE49-F238E27FC236}">
                  <a16:creationId xmlns:a16="http://schemas.microsoft.com/office/drawing/2014/main" id="{70649B15-39AE-EA10-91C5-659CCC917AB9}"/>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91" name="Group 890">
            <a:extLst>
              <a:ext uri="{FF2B5EF4-FFF2-40B4-BE49-F238E27FC236}">
                <a16:creationId xmlns:a16="http://schemas.microsoft.com/office/drawing/2014/main" id="{F958E545-7CD1-B54A-2978-E2434E37C8E2}"/>
              </a:ext>
            </a:extLst>
          </p:cNvPr>
          <p:cNvGrpSpPr/>
          <p:nvPr/>
        </p:nvGrpSpPr>
        <p:grpSpPr>
          <a:xfrm>
            <a:off x="16573931" y="26775537"/>
            <a:ext cx="544685" cy="1284281"/>
            <a:chOff x="11403662" y="33416644"/>
            <a:chExt cx="709080" cy="1671898"/>
          </a:xfrm>
        </p:grpSpPr>
        <p:pic>
          <p:nvPicPr>
            <p:cNvPr id="892" name="Picture 891">
              <a:extLst>
                <a:ext uri="{FF2B5EF4-FFF2-40B4-BE49-F238E27FC236}">
                  <a16:creationId xmlns:a16="http://schemas.microsoft.com/office/drawing/2014/main" id="{610CEF92-C0E5-B794-AA3C-64D20E424FDA}"/>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93" name="Picture 892">
              <a:extLst>
                <a:ext uri="{FF2B5EF4-FFF2-40B4-BE49-F238E27FC236}">
                  <a16:creationId xmlns:a16="http://schemas.microsoft.com/office/drawing/2014/main" id="{A66DEF6E-E1C1-1851-B3B6-06DABAB23886}"/>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94" name="Group 893">
            <a:extLst>
              <a:ext uri="{FF2B5EF4-FFF2-40B4-BE49-F238E27FC236}">
                <a16:creationId xmlns:a16="http://schemas.microsoft.com/office/drawing/2014/main" id="{F66C00A1-80BE-887E-3DF4-56A13DDCF68B}"/>
              </a:ext>
            </a:extLst>
          </p:cNvPr>
          <p:cNvGrpSpPr/>
          <p:nvPr/>
        </p:nvGrpSpPr>
        <p:grpSpPr>
          <a:xfrm>
            <a:off x="15834407" y="26793342"/>
            <a:ext cx="544685" cy="1284281"/>
            <a:chOff x="11403662" y="33416644"/>
            <a:chExt cx="709080" cy="1671898"/>
          </a:xfrm>
        </p:grpSpPr>
        <p:pic>
          <p:nvPicPr>
            <p:cNvPr id="895" name="Picture 894">
              <a:extLst>
                <a:ext uri="{FF2B5EF4-FFF2-40B4-BE49-F238E27FC236}">
                  <a16:creationId xmlns:a16="http://schemas.microsoft.com/office/drawing/2014/main" id="{FC346BD7-B025-9D47-1626-C6945180FD4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96" name="Picture 895">
              <a:extLst>
                <a:ext uri="{FF2B5EF4-FFF2-40B4-BE49-F238E27FC236}">
                  <a16:creationId xmlns:a16="http://schemas.microsoft.com/office/drawing/2014/main" id="{36A743B7-44CE-13BB-B025-6C91475BA1EA}"/>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73" name="Group 872">
            <a:extLst>
              <a:ext uri="{FF2B5EF4-FFF2-40B4-BE49-F238E27FC236}">
                <a16:creationId xmlns:a16="http://schemas.microsoft.com/office/drawing/2014/main" id="{8B7D0844-9523-AC9C-F57F-C7E21C826A6F}"/>
              </a:ext>
            </a:extLst>
          </p:cNvPr>
          <p:cNvGrpSpPr/>
          <p:nvPr/>
        </p:nvGrpSpPr>
        <p:grpSpPr>
          <a:xfrm>
            <a:off x="28156058" y="22618855"/>
            <a:ext cx="531985" cy="1284281"/>
            <a:chOff x="11420195" y="33416644"/>
            <a:chExt cx="692547" cy="1671898"/>
          </a:xfrm>
        </p:grpSpPr>
        <p:pic>
          <p:nvPicPr>
            <p:cNvPr id="874" name="Picture 873">
              <a:extLst>
                <a:ext uri="{FF2B5EF4-FFF2-40B4-BE49-F238E27FC236}">
                  <a16:creationId xmlns:a16="http://schemas.microsoft.com/office/drawing/2014/main" id="{D3E2AD7E-D3BA-1AD0-C7DC-237CC5C4EBD4}"/>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75" name="Picture 874">
              <a:extLst>
                <a:ext uri="{FF2B5EF4-FFF2-40B4-BE49-F238E27FC236}">
                  <a16:creationId xmlns:a16="http://schemas.microsoft.com/office/drawing/2014/main" id="{2C295B02-8EEE-E3E0-B205-4193152C997F}"/>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20195" y="33416645"/>
              <a:ext cx="264717" cy="1671897"/>
            </a:xfrm>
            <a:prstGeom prst="rect">
              <a:avLst/>
            </a:prstGeom>
          </p:spPr>
        </p:pic>
      </p:grpSp>
      <p:grpSp>
        <p:nvGrpSpPr>
          <p:cNvPr id="876" name="Group 875">
            <a:extLst>
              <a:ext uri="{FF2B5EF4-FFF2-40B4-BE49-F238E27FC236}">
                <a16:creationId xmlns:a16="http://schemas.microsoft.com/office/drawing/2014/main" id="{F2FD7E31-4F4D-8D93-4487-5CA6C77039D6}"/>
              </a:ext>
            </a:extLst>
          </p:cNvPr>
          <p:cNvGrpSpPr/>
          <p:nvPr/>
        </p:nvGrpSpPr>
        <p:grpSpPr>
          <a:xfrm>
            <a:off x="27393979" y="22618855"/>
            <a:ext cx="544685" cy="1284281"/>
            <a:chOff x="11403662" y="33416644"/>
            <a:chExt cx="709080" cy="1671898"/>
          </a:xfrm>
        </p:grpSpPr>
        <p:pic>
          <p:nvPicPr>
            <p:cNvPr id="877" name="Picture 876">
              <a:extLst>
                <a:ext uri="{FF2B5EF4-FFF2-40B4-BE49-F238E27FC236}">
                  <a16:creationId xmlns:a16="http://schemas.microsoft.com/office/drawing/2014/main" id="{50ED15C4-91C2-0D83-7126-567B4D596FF5}"/>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78" name="Picture 877">
              <a:extLst>
                <a:ext uri="{FF2B5EF4-FFF2-40B4-BE49-F238E27FC236}">
                  <a16:creationId xmlns:a16="http://schemas.microsoft.com/office/drawing/2014/main" id="{385B8321-255C-00BB-090E-94F2C73ED4C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79" name="Group 878">
            <a:extLst>
              <a:ext uri="{FF2B5EF4-FFF2-40B4-BE49-F238E27FC236}">
                <a16:creationId xmlns:a16="http://schemas.microsoft.com/office/drawing/2014/main" id="{8699646A-F4C6-1BF8-0DB2-C16EB7C64F34}"/>
              </a:ext>
            </a:extLst>
          </p:cNvPr>
          <p:cNvGrpSpPr/>
          <p:nvPr/>
        </p:nvGrpSpPr>
        <p:grpSpPr>
          <a:xfrm>
            <a:off x="26519718" y="22627193"/>
            <a:ext cx="544685" cy="1284281"/>
            <a:chOff x="11403662" y="33416644"/>
            <a:chExt cx="709080" cy="1671898"/>
          </a:xfrm>
        </p:grpSpPr>
        <p:pic>
          <p:nvPicPr>
            <p:cNvPr id="880" name="Picture 879">
              <a:extLst>
                <a:ext uri="{FF2B5EF4-FFF2-40B4-BE49-F238E27FC236}">
                  <a16:creationId xmlns:a16="http://schemas.microsoft.com/office/drawing/2014/main" id="{E5FE7992-7A1C-C210-57FA-FB6F793B4A0D}"/>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81" name="Picture 880">
              <a:extLst>
                <a:ext uri="{FF2B5EF4-FFF2-40B4-BE49-F238E27FC236}">
                  <a16:creationId xmlns:a16="http://schemas.microsoft.com/office/drawing/2014/main" id="{C8959089-E0FA-7D87-8A2C-C6CB136A8610}"/>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82" name="Group 881">
            <a:extLst>
              <a:ext uri="{FF2B5EF4-FFF2-40B4-BE49-F238E27FC236}">
                <a16:creationId xmlns:a16="http://schemas.microsoft.com/office/drawing/2014/main" id="{38B8DBD1-0DE7-0C41-5488-A7DC18A65E8E}"/>
              </a:ext>
            </a:extLst>
          </p:cNvPr>
          <p:cNvGrpSpPr/>
          <p:nvPr/>
        </p:nvGrpSpPr>
        <p:grpSpPr>
          <a:xfrm>
            <a:off x="25780194" y="22644998"/>
            <a:ext cx="544685" cy="1284281"/>
            <a:chOff x="11403662" y="33416644"/>
            <a:chExt cx="709080" cy="1671898"/>
          </a:xfrm>
        </p:grpSpPr>
        <p:pic>
          <p:nvPicPr>
            <p:cNvPr id="883" name="Picture 882">
              <a:extLst>
                <a:ext uri="{FF2B5EF4-FFF2-40B4-BE49-F238E27FC236}">
                  <a16:creationId xmlns:a16="http://schemas.microsoft.com/office/drawing/2014/main" id="{D5EE1DD7-1009-DE79-0D3E-F6896B10D51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84" name="Picture 883">
              <a:extLst>
                <a:ext uri="{FF2B5EF4-FFF2-40B4-BE49-F238E27FC236}">
                  <a16:creationId xmlns:a16="http://schemas.microsoft.com/office/drawing/2014/main" id="{A536D68A-CFAD-C579-8436-EAF5D83248F7}"/>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61" name="Group 860">
            <a:extLst>
              <a:ext uri="{FF2B5EF4-FFF2-40B4-BE49-F238E27FC236}">
                <a16:creationId xmlns:a16="http://schemas.microsoft.com/office/drawing/2014/main" id="{E20BB1CD-FD5A-11B4-5E9E-CC103831AE14}"/>
              </a:ext>
            </a:extLst>
          </p:cNvPr>
          <p:cNvGrpSpPr/>
          <p:nvPr/>
        </p:nvGrpSpPr>
        <p:grpSpPr>
          <a:xfrm>
            <a:off x="24635668" y="26741056"/>
            <a:ext cx="531985" cy="1284281"/>
            <a:chOff x="11420195" y="33416644"/>
            <a:chExt cx="692547" cy="1671898"/>
          </a:xfrm>
        </p:grpSpPr>
        <p:pic>
          <p:nvPicPr>
            <p:cNvPr id="862" name="Picture 861">
              <a:extLst>
                <a:ext uri="{FF2B5EF4-FFF2-40B4-BE49-F238E27FC236}">
                  <a16:creationId xmlns:a16="http://schemas.microsoft.com/office/drawing/2014/main" id="{835904EB-E784-1F9B-71C7-CC5B55A68B6E}"/>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63" name="Picture 862">
              <a:extLst>
                <a:ext uri="{FF2B5EF4-FFF2-40B4-BE49-F238E27FC236}">
                  <a16:creationId xmlns:a16="http://schemas.microsoft.com/office/drawing/2014/main" id="{EFCF21C1-E9CC-0E93-6084-80B924321FBF}"/>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20195" y="33416645"/>
              <a:ext cx="264717" cy="1671897"/>
            </a:xfrm>
            <a:prstGeom prst="rect">
              <a:avLst/>
            </a:prstGeom>
          </p:spPr>
        </p:pic>
      </p:grpSp>
      <p:grpSp>
        <p:nvGrpSpPr>
          <p:cNvPr id="864" name="Group 863">
            <a:extLst>
              <a:ext uri="{FF2B5EF4-FFF2-40B4-BE49-F238E27FC236}">
                <a16:creationId xmlns:a16="http://schemas.microsoft.com/office/drawing/2014/main" id="{4A0B588C-E708-7B0E-3518-C6C7C730E8DA}"/>
              </a:ext>
            </a:extLst>
          </p:cNvPr>
          <p:cNvGrpSpPr/>
          <p:nvPr/>
        </p:nvGrpSpPr>
        <p:grpSpPr>
          <a:xfrm>
            <a:off x="23873589" y="26741056"/>
            <a:ext cx="544685" cy="1284281"/>
            <a:chOff x="11403662" y="33416644"/>
            <a:chExt cx="709080" cy="1671898"/>
          </a:xfrm>
        </p:grpSpPr>
        <p:pic>
          <p:nvPicPr>
            <p:cNvPr id="865" name="Picture 864">
              <a:extLst>
                <a:ext uri="{FF2B5EF4-FFF2-40B4-BE49-F238E27FC236}">
                  <a16:creationId xmlns:a16="http://schemas.microsoft.com/office/drawing/2014/main" id="{BA787832-6C8F-4E98-15C7-68F329CE0E58}"/>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66" name="Picture 865">
              <a:extLst>
                <a:ext uri="{FF2B5EF4-FFF2-40B4-BE49-F238E27FC236}">
                  <a16:creationId xmlns:a16="http://schemas.microsoft.com/office/drawing/2014/main" id="{CD52C402-DF27-ACF3-3F98-BA0BD905EB68}"/>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67" name="Group 866">
            <a:extLst>
              <a:ext uri="{FF2B5EF4-FFF2-40B4-BE49-F238E27FC236}">
                <a16:creationId xmlns:a16="http://schemas.microsoft.com/office/drawing/2014/main" id="{14D5BBB0-7C71-0AE3-B08F-769111E8DB30}"/>
              </a:ext>
            </a:extLst>
          </p:cNvPr>
          <p:cNvGrpSpPr/>
          <p:nvPr/>
        </p:nvGrpSpPr>
        <p:grpSpPr>
          <a:xfrm>
            <a:off x="22999328" y="26749394"/>
            <a:ext cx="544685" cy="1284281"/>
            <a:chOff x="11403662" y="33416644"/>
            <a:chExt cx="709080" cy="1671898"/>
          </a:xfrm>
        </p:grpSpPr>
        <p:pic>
          <p:nvPicPr>
            <p:cNvPr id="868" name="Picture 867">
              <a:extLst>
                <a:ext uri="{FF2B5EF4-FFF2-40B4-BE49-F238E27FC236}">
                  <a16:creationId xmlns:a16="http://schemas.microsoft.com/office/drawing/2014/main" id="{26A6C516-5F0D-2F71-A175-0EC7EB940902}"/>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69" name="Picture 868">
              <a:extLst>
                <a:ext uri="{FF2B5EF4-FFF2-40B4-BE49-F238E27FC236}">
                  <a16:creationId xmlns:a16="http://schemas.microsoft.com/office/drawing/2014/main" id="{25872337-E1FB-A8EB-607C-824D0205FFF2}"/>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70" name="Group 869">
            <a:extLst>
              <a:ext uri="{FF2B5EF4-FFF2-40B4-BE49-F238E27FC236}">
                <a16:creationId xmlns:a16="http://schemas.microsoft.com/office/drawing/2014/main" id="{0B042203-EE85-501F-D401-3C51F3CCEFF5}"/>
              </a:ext>
            </a:extLst>
          </p:cNvPr>
          <p:cNvGrpSpPr/>
          <p:nvPr/>
        </p:nvGrpSpPr>
        <p:grpSpPr>
          <a:xfrm>
            <a:off x="22259804" y="26767199"/>
            <a:ext cx="544685" cy="1284281"/>
            <a:chOff x="11403662" y="33416644"/>
            <a:chExt cx="709080" cy="1671898"/>
          </a:xfrm>
        </p:grpSpPr>
        <p:pic>
          <p:nvPicPr>
            <p:cNvPr id="871" name="Picture 870">
              <a:extLst>
                <a:ext uri="{FF2B5EF4-FFF2-40B4-BE49-F238E27FC236}">
                  <a16:creationId xmlns:a16="http://schemas.microsoft.com/office/drawing/2014/main" id="{9A3D79EC-F11D-305B-1992-174710CC1F17}"/>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72" name="Picture 871">
              <a:extLst>
                <a:ext uri="{FF2B5EF4-FFF2-40B4-BE49-F238E27FC236}">
                  <a16:creationId xmlns:a16="http://schemas.microsoft.com/office/drawing/2014/main" id="{D91434E9-3E3D-9770-5948-2485B254459A}"/>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38" name="Group 837">
            <a:extLst>
              <a:ext uri="{FF2B5EF4-FFF2-40B4-BE49-F238E27FC236}">
                <a16:creationId xmlns:a16="http://schemas.microsoft.com/office/drawing/2014/main" id="{4A0BBB78-E1D9-F8B9-F7AC-61BB33280931}"/>
              </a:ext>
            </a:extLst>
          </p:cNvPr>
          <p:cNvGrpSpPr/>
          <p:nvPr/>
        </p:nvGrpSpPr>
        <p:grpSpPr>
          <a:xfrm>
            <a:off x="11266495" y="33806003"/>
            <a:ext cx="544685" cy="1284281"/>
            <a:chOff x="11403662" y="33416644"/>
            <a:chExt cx="709080" cy="1671898"/>
          </a:xfrm>
        </p:grpSpPr>
        <p:pic>
          <p:nvPicPr>
            <p:cNvPr id="836" name="Picture 835">
              <a:extLst>
                <a:ext uri="{FF2B5EF4-FFF2-40B4-BE49-F238E27FC236}">
                  <a16:creationId xmlns:a16="http://schemas.microsoft.com/office/drawing/2014/main" id="{DD9920BF-CA38-9E86-EF04-B2328E64F5DE}"/>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37" name="Picture 836">
              <a:extLst>
                <a:ext uri="{FF2B5EF4-FFF2-40B4-BE49-F238E27FC236}">
                  <a16:creationId xmlns:a16="http://schemas.microsoft.com/office/drawing/2014/main" id="{AE0870E5-2249-02DB-85AE-706F15F9395F}"/>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40" name="Group 839">
            <a:extLst>
              <a:ext uri="{FF2B5EF4-FFF2-40B4-BE49-F238E27FC236}">
                <a16:creationId xmlns:a16="http://schemas.microsoft.com/office/drawing/2014/main" id="{62C14C16-9CC2-0697-5F27-FC0C047638A8}"/>
              </a:ext>
            </a:extLst>
          </p:cNvPr>
          <p:cNvGrpSpPr/>
          <p:nvPr/>
        </p:nvGrpSpPr>
        <p:grpSpPr>
          <a:xfrm>
            <a:off x="10517115" y="33806003"/>
            <a:ext cx="544685" cy="1284281"/>
            <a:chOff x="11403662" y="33416644"/>
            <a:chExt cx="709080" cy="1671898"/>
          </a:xfrm>
        </p:grpSpPr>
        <p:pic>
          <p:nvPicPr>
            <p:cNvPr id="841" name="Picture 840">
              <a:extLst>
                <a:ext uri="{FF2B5EF4-FFF2-40B4-BE49-F238E27FC236}">
                  <a16:creationId xmlns:a16="http://schemas.microsoft.com/office/drawing/2014/main" id="{C0B73767-2543-574F-D41C-4C59AAEC81F8}"/>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42" name="Picture 841">
              <a:extLst>
                <a:ext uri="{FF2B5EF4-FFF2-40B4-BE49-F238E27FC236}">
                  <a16:creationId xmlns:a16="http://schemas.microsoft.com/office/drawing/2014/main" id="{4853F40C-5C35-FB5A-3107-C010E849B48E}"/>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43" name="Group 842">
            <a:extLst>
              <a:ext uri="{FF2B5EF4-FFF2-40B4-BE49-F238E27FC236}">
                <a16:creationId xmlns:a16="http://schemas.microsoft.com/office/drawing/2014/main" id="{1C299352-1D1E-1C31-4A34-768AD1D877AC}"/>
              </a:ext>
            </a:extLst>
          </p:cNvPr>
          <p:cNvGrpSpPr/>
          <p:nvPr/>
        </p:nvGrpSpPr>
        <p:grpSpPr>
          <a:xfrm>
            <a:off x="9642854" y="33814341"/>
            <a:ext cx="544685" cy="1284281"/>
            <a:chOff x="11403662" y="33416644"/>
            <a:chExt cx="709080" cy="1671898"/>
          </a:xfrm>
        </p:grpSpPr>
        <p:pic>
          <p:nvPicPr>
            <p:cNvPr id="844" name="Picture 843">
              <a:extLst>
                <a:ext uri="{FF2B5EF4-FFF2-40B4-BE49-F238E27FC236}">
                  <a16:creationId xmlns:a16="http://schemas.microsoft.com/office/drawing/2014/main" id="{B2210711-C7E8-D5CE-A925-393121BCB330}"/>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45" name="Picture 844">
              <a:extLst>
                <a:ext uri="{FF2B5EF4-FFF2-40B4-BE49-F238E27FC236}">
                  <a16:creationId xmlns:a16="http://schemas.microsoft.com/office/drawing/2014/main" id="{1519C54D-9C3D-3001-35CC-4A891633BE93}"/>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46" name="Group 845">
            <a:extLst>
              <a:ext uri="{FF2B5EF4-FFF2-40B4-BE49-F238E27FC236}">
                <a16:creationId xmlns:a16="http://schemas.microsoft.com/office/drawing/2014/main" id="{81A38990-9E1A-A6BB-241D-03AB5CB28AF0}"/>
              </a:ext>
            </a:extLst>
          </p:cNvPr>
          <p:cNvGrpSpPr/>
          <p:nvPr/>
        </p:nvGrpSpPr>
        <p:grpSpPr>
          <a:xfrm>
            <a:off x="8903330" y="33832146"/>
            <a:ext cx="544685" cy="1284281"/>
            <a:chOff x="11403662" y="33416644"/>
            <a:chExt cx="709080" cy="1671898"/>
          </a:xfrm>
        </p:grpSpPr>
        <p:pic>
          <p:nvPicPr>
            <p:cNvPr id="847" name="Picture 846">
              <a:extLst>
                <a:ext uri="{FF2B5EF4-FFF2-40B4-BE49-F238E27FC236}">
                  <a16:creationId xmlns:a16="http://schemas.microsoft.com/office/drawing/2014/main" id="{48A1E61B-52FC-8540-6756-E58E8C5D7037}"/>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48" name="Picture 847">
              <a:extLst>
                <a:ext uri="{FF2B5EF4-FFF2-40B4-BE49-F238E27FC236}">
                  <a16:creationId xmlns:a16="http://schemas.microsoft.com/office/drawing/2014/main" id="{417739D7-4CAF-08D4-B3AE-D08E7C4FDD1D}"/>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49" name="Group 848">
            <a:extLst>
              <a:ext uri="{FF2B5EF4-FFF2-40B4-BE49-F238E27FC236}">
                <a16:creationId xmlns:a16="http://schemas.microsoft.com/office/drawing/2014/main" id="{1DC75C7D-F4A5-326F-76D5-0AD01E506CAE}"/>
              </a:ext>
            </a:extLst>
          </p:cNvPr>
          <p:cNvGrpSpPr/>
          <p:nvPr/>
        </p:nvGrpSpPr>
        <p:grpSpPr>
          <a:xfrm>
            <a:off x="21525070" y="33787300"/>
            <a:ext cx="544685" cy="1284281"/>
            <a:chOff x="11403662" y="33416644"/>
            <a:chExt cx="709080" cy="1671898"/>
          </a:xfrm>
        </p:grpSpPr>
        <p:pic>
          <p:nvPicPr>
            <p:cNvPr id="850" name="Picture 849">
              <a:extLst>
                <a:ext uri="{FF2B5EF4-FFF2-40B4-BE49-F238E27FC236}">
                  <a16:creationId xmlns:a16="http://schemas.microsoft.com/office/drawing/2014/main" id="{A723F69B-424E-309F-3D03-B07D2A3851DA}"/>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51" name="Picture 850">
              <a:extLst>
                <a:ext uri="{FF2B5EF4-FFF2-40B4-BE49-F238E27FC236}">
                  <a16:creationId xmlns:a16="http://schemas.microsoft.com/office/drawing/2014/main" id="{7FCE0C47-52C2-D206-BDEA-C871591CB9D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52" name="Group 851">
            <a:extLst>
              <a:ext uri="{FF2B5EF4-FFF2-40B4-BE49-F238E27FC236}">
                <a16:creationId xmlns:a16="http://schemas.microsoft.com/office/drawing/2014/main" id="{ADFFBB6D-A332-67DF-F795-43D929D2BE91}"/>
              </a:ext>
            </a:extLst>
          </p:cNvPr>
          <p:cNvGrpSpPr/>
          <p:nvPr/>
        </p:nvGrpSpPr>
        <p:grpSpPr>
          <a:xfrm>
            <a:off x="20775690" y="33787300"/>
            <a:ext cx="544685" cy="1284281"/>
            <a:chOff x="11403662" y="33416644"/>
            <a:chExt cx="709080" cy="1671898"/>
          </a:xfrm>
        </p:grpSpPr>
        <p:pic>
          <p:nvPicPr>
            <p:cNvPr id="853" name="Picture 852">
              <a:extLst>
                <a:ext uri="{FF2B5EF4-FFF2-40B4-BE49-F238E27FC236}">
                  <a16:creationId xmlns:a16="http://schemas.microsoft.com/office/drawing/2014/main" id="{1A7C2431-81C3-575F-B0D3-11421DEFEA2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54" name="Picture 853">
              <a:extLst>
                <a:ext uri="{FF2B5EF4-FFF2-40B4-BE49-F238E27FC236}">
                  <a16:creationId xmlns:a16="http://schemas.microsoft.com/office/drawing/2014/main" id="{4603548A-7FE7-8A70-8A8B-44D6566CEF8F}"/>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55" name="Group 854">
            <a:extLst>
              <a:ext uri="{FF2B5EF4-FFF2-40B4-BE49-F238E27FC236}">
                <a16:creationId xmlns:a16="http://schemas.microsoft.com/office/drawing/2014/main" id="{3F0A6BBB-CE2E-9411-1776-9ABEB0142E3B}"/>
              </a:ext>
            </a:extLst>
          </p:cNvPr>
          <p:cNvGrpSpPr/>
          <p:nvPr/>
        </p:nvGrpSpPr>
        <p:grpSpPr>
          <a:xfrm>
            <a:off x="19901429" y="33795638"/>
            <a:ext cx="544685" cy="1284281"/>
            <a:chOff x="11403662" y="33416644"/>
            <a:chExt cx="709080" cy="1671898"/>
          </a:xfrm>
        </p:grpSpPr>
        <p:pic>
          <p:nvPicPr>
            <p:cNvPr id="856" name="Picture 855">
              <a:extLst>
                <a:ext uri="{FF2B5EF4-FFF2-40B4-BE49-F238E27FC236}">
                  <a16:creationId xmlns:a16="http://schemas.microsoft.com/office/drawing/2014/main" id="{66276D86-769B-A469-AA80-43DADE679C9A}"/>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57" name="Picture 856">
              <a:extLst>
                <a:ext uri="{FF2B5EF4-FFF2-40B4-BE49-F238E27FC236}">
                  <a16:creationId xmlns:a16="http://schemas.microsoft.com/office/drawing/2014/main" id="{44381BE4-4BD4-FDC4-3BEA-40CC7F3267AE}"/>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58" name="Group 857">
            <a:extLst>
              <a:ext uri="{FF2B5EF4-FFF2-40B4-BE49-F238E27FC236}">
                <a16:creationId xmlns:a16="http://schemas.microsoft.com/office/drawing/2014/main" id="{ED7825D8-D277-6568-D0D7-9CB50690CDB3}"/>
              </a:ext>
            </a:extLst>
          </p:cNvPr>
          <p:cNvGrpSpPr/>
          <p:nvPr/>
        </p:nvGrpSpPr>
        <p:grpSpPr>
          <a:xfrm>
            <a:off x="19161905" y="33813443"/>
            <a:ext cx="544685" cy="1284281"/>
            <a:chOff x="11403662" y="33416644"/>
            <a:chExt cx="709080" cy="1671898"/>
          </a:xfrm>
        </p:grpSpPr>
        <p:pic>
          <p:nvPicPr>
            <p:cNvPr id="859" name="Picture 858">
              <a:extLst>
                <a:ext uri="{FF2B5EF4-FFF2-40B4-BE49-F238E27FC236}">
                  <a16:creationId xmlns:a16="http://schemas.microsoft.com/office/drawing/2014/main" id="{171D0559-FCD3-A8EF-5388-E237EE78DEE1}"/>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60" name="Picture 859">
              <a:extLst>
                <a:ext uri="{FF2B5EF4-FFF2-40B4-BE49-F238E27FC236}">
                  <a16:creationId xmlns:a16="http://schemas.microsoft.com/office/drawing/2014/main" id="{3713BF70-8929-E081-D663-05786037E3C0}"/>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33" name="Group 832">
            <a:extLst>
              <a:ext uri="{FF2B5EF4-FFF2-40B4-BE49-F238E27FC236}">
                <a16:creationId xmlns:a16="http://schemas.microsoft.com/office/drawing/2014/main" id="{F3DAF523-95B6-6D21-D461-828DAA3320A1}"/>
              </a:ext>
            </a:extLst>
          </p:cNvPr>
          <p:cNvGrpSpPr/>
          <p:nvPr/>
        </p:nvGrpSpPr>
        <p:grpSpPr>
          <a:xfrm>
            <a:off x="18100763" y="13679401"/>
            <a:ext cx="2891284" cy="4631024"/>
            <a:chOff x="10162568" y="13638561"/>
            <a:chExt cx="2891284" cy="4631024"/>
          </a:xfrm>
        </p:grpSpPr>
        <p:pic>
          <p:nvPicPr>
            <p:cNvPr id="834" name="Picture 833">
              <a:extLst>
                <a:ext uri="{FF2B5EF4-FFF2-40B4-BE49-F238E27FC236}">
                  <a16:creationId xmlns:a16="http://schemas.microsoft.com/office/drawing/2014/main" id="{8D985D76-044B-B107-9B6D-2E58574ED16C}"/>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flipH="1">
              <a:off x="10162568" y="13638561"/>
              <a:ext cx="719038" cy="4593855"/>
            </a:xfrm>
            <a:prstGeom prst="rect">
              <a:avLst/>
            </a:prstGeom>
          </p:spPr>
        </p:pic>
        <p:pic>
          <p:nvPicPr>
            <p:cNvPr id="835" name="Picture 834">
              <a:extLst>
                <a:ext uri="{FF2B5EF4-FFF2-40B4-BE49-F238E27FC236}">
                  <a16:creationId xmlns:a16="http://schemas.microsoft.com/office/drawing/2014/main" id="{E0FCA8ED-FD22-E3C2-FF91-FBB7E1BD3C44}"/>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12334814" y="13675730"/>
              <a:ext cx="719038" cy="4593855"/>
            </a:xfrm>
            <a:prstGeom prst="rect">
              <a:avLst/>
            </a:prstGeom>
          </p:spPr>
        </p:pic>
      </p:grpSp>
      <p:grpSp>
        <p:nvGrpSpPr>
          <p:cNvPr id="832" name="Group 831">
            <a:extLst>
              <a:ext uri="{FF2B5EF4-FFF2-40B4-BE49-F238E27FC236}">
                <a16:creationId xmlns:a16="http://schemas.microsoft.com/office/drawing/2014/main" id="{CB95A14C-E605-466F-35D9-CF428EE138DA}"/>
              </a:ext>
            </a:extLst>
          </p:cNvPr>
          <p:cNvGrpSpPr/>
          <p:nvPr/>
        </p:nvGrpSpPr>
        <p:grpSpPr>
          <a:xfrm>
            <a:off x="10232226" y="13771122"/>
            <a:ext cx="2909768" cy="4611423"/>
            <a:chOff x="10141801" y="13769814"/>
            <a:chExt cx="2909768" cy="4611423"/>
          </a:xfrm>
        </p:grpSpPr>
        <p:pic>
          <p:nvPicPr>
            <p:cNvPr id="831" name="Picture 830">
              <a:extLst>
                <a:ext uri="{FF2B5EF4-FFF2-40B4-BE49-F238E27FC236}">
                  <a16:creationId xmlns:a16="http://schemas.microsoft.com/office/drawing/2014/main" id="{7D682CA2-810E-AA84-7FA0-5E8DEDCE9A28}"/>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flipH="1">
              <a:off x="10141801" y="13769814"/>
              <a:ext cx="719038" cy="4593855"/>
            </a:xfrm>
            <a:prstGeom prst="rect">
              <a:avLst/>
            </a:prstGeom>
          </p:spPr>
        </p:pic>
        <p:pic>
          <p:nvPicPr>
            <p:cNvPr id="830" name="Picture 829">
              <a:extLst>
                <a:ext uri="{FF2B5EF4-FFF2-40B4-BE49-F238E27FC236}">
                  <a16:creationId xmlns:a16="http://schemas.microsoft.com/office/drawing/2014/main" id="{20FA4A39-62BC-AD30-688C-D82FEBF29662}"/>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12332531" y="13787382"/>
              <a:ext cx="719038" cy="4593855"/>
            </a:xfrm>
            <a:prstGeom prst="rect">
              <a:avLst/>
            </a:prstGeom>
          </p:spPr>
        </p:pic>
      </p:grpSp>
      <p:pic>
        <p:nvPicPr>
          <p:cNvPr id="701" name="Picture 700">
            <a:extLst>
              <a:ext uri="{FF2B5EF4-FFF2-40B4-BE49-F238E27FC236}">
                <a16:creationId xmlns:a16="http://schemas.microsoft.com/office/drawing/2014/main" id="{C8E3C826-343D-CEFF-1344-9C30F2C167D0}"/>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33657" y="7362796"/>
            <a:ext cx="19019559" cy="1865380"/>
          </a:xfrm>
          <a:prstGeom prst="rect">
            <a:avLst/>
          </a:prstGeom>
        </p:spPr>
      </p:pic>
      <p:pic>
        <p:nvPicPr>
          <p:cNvPr id="697" name="Picture 696">
            <a:extLst>
              <a:ext uri="{FF2B5EF4-FFF2-40B4-BE49-F238E27FC236}">
                <a16:creationId xmlns:a16="http://schemas.microsoft.com/office/drawing/2014/main" id="{B6E02194-3696-1F66-294B-D67A047EB60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09219" y="15256705"/>
            <a:ext cx="6735367" cy="1447503"/>
          </a:xfrm>
          <a:prstGeom prst="rect">
            <a:avLst/>
          </a:prstGeom>
        </p:spPr>
      </p:pic>
      <p:pic>
        <p:nvPicPr>
          <p:cNvPr id="696" name="Picture 695">
            <a:extLst>
              <a:ext uri="{FF2B5EF4-FFF2-40B4-BE49-F238E27FC236}">
                <a16:creationId xmlns:a16="http://schemas.microsoft.com/office/drawing/2014/main" id="{C92A2FBA-0C11-EBE0-80AB-A7731525C52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441070" y="15370187"/>
            <a:ext cx="6735367" cy="1447503"/>
          </a:xfrm>
          <a:prstGeom prst="rect">
            <a:avLst/>
          </a:prstGeom>
        </p:spPr>
      </p:pic>
      <p:pic>
        <p:nvPicPr>
          <p:cNvPr id="695" name="Picture 694">
            <a:extLst>
              <a:ext uri="{FF2B5EF4-FFF2-40B4-BE49-F238E27FC236}">
                <a16:creationId xmlns:a16="http://schemas.microsoft.com/office/drawing/2014/main" id="{AD43D7D0-E11C-2AF7-C208-C924626A85A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034595" y="18253198"/>
            <a:ext cx="6735367" cy="1447503"/>
          </a:xfrm>
          <a:prstGeom prst="rect">
            <a:avLst/>
          </a:prstGeom>
        </p:spPr>
      </p:pic>
      <p:pic>
        <p:nvPicPr>
          <p:cNvPr id="694" name="Picture 693">
            <a:extLst>
              <a:ext uri="{FF2B5EF4-FFF2-40B4-BE49-F238E27FC236}">
                <a16:creationId xmlns:a16="http://schemas.microsoft.com/office/drawing/2014/main" id="{D688F7AE-49E5-7AAE-7526-A3CA9674C1F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174335" y="18270802"/>
            <a:ext cx="6735367" cy="1447503"/>
          </a:xfrm>
          <a:prstGeom prst="rect">
            <a:avLst/>
          </a:prstGeom>
        </p:spPr>
      </p:pic>
      <p:pic>
        <p:nvPicPr>
          <p:cNvPr id="298" name="Picture 297">
            <a:extLst>
              <a:ext uri="{FF2B5EF4-FFF2-40B4-BE49-F238E27FC236}">
                <a16:creationId xmlns:a16="http://schemas.microsoft.com/office/drawing/2014/main" id="{E720FC50-35B6-DAF7-7E64-8ABFE26416D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769185" y="11796813"/>
            <a:ext cx="10716790" cy="1304547"/>
          </a:xfrm>
          <a:prstGeom prst="rect">
            <a:avLst/>
          </a:prstGeom>
        </p:spPr>
      </p:pic>
      <p:pic>
        <p:nvPicPr>
          <p:cNvPr id="297" name="Picture 296">
            <a:extLst>
              <a:ext uri="{FF2B5EF4-FFF2-40B4-BE49-F238E27FC236}">
                <a16:creationId xmlns:a16="http://schemas.microsoft.com/office/drawing/2014/main" id="{408108C1-98D5-9F5A-7F7B-1A2E816823E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707102" y="11724962"/>
            <a:ext cx="10716790" cy="1304547"/>
          </a:xfrm>
          <a:prstGeom prst="rect">
            <a:avLst/>
          </a:prstGeom>
        </p:spPr>
      </p:pic>
      <p:sp>
        <p:nvSpPr>
          <p:cNvPr id="2" name="Picture Placeholder 1">
            <a:extLst>
              <a:ext uri="{FF2B5EF4-FFF2-40B4-BE49-F238E27FC236}">
                <a16:creationId xmlns:a16="http://schemas.microsoft.com/office/drawing/2014/main" id="{04ABD695-80FD-B5CC-3F59-A29B0AF8B603}"/>
              </a:ext>
            </a:extLst>
          </p:cNvPr>
          <p:cNvSpPr>
            <a:spLocks noGrp="1"/>
          </p:cNvSpPr>
          <p:nvPr>
            <p:ph type="pic" sz="quarter" idx="10"/>
          </p:nvPr>
        </p:nvSpPr>
        <p:spPr/>
      </p:sp>
      <p:sp>
        <p:nvSpPr>
          <p:cNvPr id="5" name="Picture Placeholder 4">
            <a:extLst>
              <a:ext uri="{FF2B5EF4-FFF2-40B4-BE49-F238E27FC236}">
                <a16:creationId xmlns:a16="http://schemas.microsoft.com/office/drawing/2014/main" id="{5E8F9632-A103-83B7-8123-1BF676B94DDB}"/>
              </a:ext>
            </a:extLst>
          </p:cNvPr>
          <p:cNvSpPr>
            <a:spLocks noGrp="1"/>
          </p:cNvSpPr>
          <p:nvPr>
            <p:ph type="pic" sz="quarter" idx="73"/>
          </p:nvPr>
        </p:nvSpPr>
        <p:spPr/>
      </p:sp>
      <p:sp>
        <p:nvSpPr>
          <p:cNvPr id="6" name="Picture Placeholder 5">
            <a:extLst>
              <a:ext uri="{FF2B5EF4-FFF2-40B4-BE49-F238E27FC236}">
                <a16:creationId xmlns:a16="http://schemas.microsoft.com/office/drawing/2014/main" id="{AB96329F-6095-EDFC-6EE6-8D2F350DFC01}"/>
              </a:ext>
            </a:extLst>
          </p:cNvPr>
          <p:cNvSpPr>
            <a:spLocks noGrp="1"/>
          </p:cNvSpPr>
          <p:nvPr>
            <p:ph type="pic" sz="quarter" idx="74"/>
          </p:nvPr>
        </p:nvSpPr>
        <p:spPr/>
      </p:sp>
      <p:sp>
        <p:nvSpPr>
          <p:cNvPr id="7" name="Picture Placeholder 6">
            <a:extLst>
              <a:ext uri="{FF2B5EF4-FFF2-40B4-BE49-F238E27FC236}">
                <a16:creationId xmlns:a16="http://schemas.microsoft.com/office/drawing/2014/main" id="{6FEEAB87-322D-A171-8069-82C7FC8626FB}"/>
              </a:ext>
            </a:extLst>
          </p:cNvPr>
          <p:cNvSpPr>
            <a:spLocks noGrp="1"/>
          </p:cNvSpPr>
          <p:nvPr>
            <p:ph type="pic" sz="quarter" idx="75"/>
          </p:nvPr>
        </p:nvSpPr>
        <p:spPr/>
      </p:sp>
      <p:sp>
        <p:nvSpPr>
          <p:cNvPr id="8" name="Picture Placeholder 7">
            <a:extLst>
              <a:ext uri="{FF2B5EF4-FFF2-40B4-BE49-F238E27FC236}">
                <a16:creationId xmlns:a16="http://schemas.microsoft.com/office/drawing/2014/main" id="{4BC90CC7-C172-922F-6104-2F3F1F542003}"/>
              </a:ext>
            </a:extLst>
          </p:cNvPr>
          <p:cNvSpPr>
            <a:spLocks noGrp="1"/>
          </p:cNvSpPr>
          <p:nvPr>
            <p:ph type="pic" sz="quarter" idx="76"/>
          </p:nvPr>
        </p:nvSpPr>
        <p:spPr/>
      </p:sp>
      <p:sp>
        <p:nvSpPr>
          <p:cNvPr id="9" name="Picture Placeholder 8">
            <a:extLst>
              <a:ext uri="{FF2B5EF4-FFF2-40B4-BE49-F238E27FC236}">
                <a16:creationId xmlns:a16="http://schemas.microsoft.com/office/drawing/2014/main" id="{1CC7F620-6889-0EDC-31E3-B11D35EA4EE5}"/>
              </a:ext>
            </a:extLst>
          </p:cNvPr>
          <p:cNvSpPr>
            <a:spLocks noGrp="1"/>
          </p:cNvSpPr>
          <p:nvPr>
            <p:ph type="pic" sz="quarter" idx="77"/>
          </p:nvPr>
        </p:nvSpPr>
        <p:spPr/>
      </p:sp>
      <p:sp>
        <p:nvSpPr>
          <p:cNvPr id="10" name="Picture Placeholder 9">
            <a:extLst>
              <a:ext uri="{FF2B5EF4-FFF2-40B4-BE49-F238E27FC236}">
                <a16:creationId xmlns:a16="http://schemas.microsoft.com/office/drawing/2014/main" id="{66C41E27-F3A0-7BB7-10A9-169DF5D3C184}"/>
              </a:ext>
            </a:extLst>
          </p:cNvPr>
          <p:cNvSpPr>
            <a:spLocks noGrp="1"/>
          </p:cNvSpPr>
          <p:nvPr>
            <p:ph type="pic" sz="quarter" idx="78"/>
          </p:nvPr>
        </p:nvSpPr>
        <p:spPr/>
      </p:sp>
      <p:sp>
        <p:nvSpPr>
          <p:cNvPr id="11" name="Picture Placeholder 10">
            <a:extLst>
              <a:ext uri="{FF2B5EF4-FFF2-40B4-BE49-F238E27FC236}">
                <a16:creationId xmlns:a16="http://schemas.microsoft.com/office/drawing/2014/main" id="{6D47B903-3686-C10A-7A07-A1F090212349}"/>
              </a:ext>
            </a:extLst>
          </p:cNvPr>
          <p:cNvSpPr>
            <a:spLocks noGrp="1"/>
          </p:cNvSpPr>
          <p:nvPr>
            <p:ph type="pic" sz="quarter" idx="79"/>
          </p:nvPr>
        </p:nvSpPr>
        <p:spPr/>
      </p:sp>
      <p:sp>
        <p:nvSpPr>
          <p:cNvPr id="12" name="Picture Placeholder 11">
            <a:extLst>
              <a:ext uri="{FF2B5EF4-FFF2-40B4-BE49-F238E27FC236}">
                <a16:creationId xmlns:a16="http://schemas.microsoft.com/office/drawing/2014/main" id="{DB2BF131-18FF-B8EC-0C63-DFF473861554}"/>
              </a:ext>
            </a:extLst>
          </p:cNvPr>
          <p:cNvSpPr>
            <a:spLocks noGrp="1"/>
          </p:cNvSpPr>
          <p:nvPr>
            <p:ph type="pic" sz="quarter" idx="80"/>
          </p:nvPr>
        </p:nvSpPr>
        <p:spPr/>
      </p:sp>
      <p:sp>
        <p:nvSpPr>
          <p:cNvPr id="13" name="Picture Placeholder 12">
            <a:extLst>
              <a:ext uri="{FF2B5EF4-FFF2-40B4-BE49-F238E27FC236}">
                <a16:creationId xmlns:a16="http://schemas.microsoft.com/office/drawing/2014/main" id="{9E05ED04-8F37-FB1D-8728-9D1579FEC3E9}"/>
              </a:ext>
            </a:extLst>
          </p:cNvPr>
          <p:cNvSpPr>
            <a:spLocks noGrp="1"/>
          </p:cNvSpPr>
          <p:nvPr>
            <p:ph type="pic" sz="quarter" idx="81"/>
          </p:nvPr>
        </p:nvSpPr>
        <p:spPr/>
      </p:sp>
      <p:sp>
        <p:nvSpPr>
          <p:cNvPr id="14" name="Picture Placeholder 13">
            <a:extLst>
              <a:ext uri="{FF2B5EF4-FFF2-40B4-BE49-F238E27FC236}">
                <a16:creationId xmlns:a16="http://schemas.microsoft.com/office/drawing/2014/main" id="{30A0ABD7-9771-B86F-E633-4EF02E1CF252}"/>
              </a:ext>
            </a:extLst>
          </p:cNvPr>
          <p:cNvSpPr>
            <a:spLocks noGrp="1"/>
          </p:cNvSpPr>
          <p:nvPr>
            <p:ph type="pic" sz="quarter" idx="82"/>
          </p:nvPr>
        </p:nvSpPr>
        <p:spPr/>
      </p:sp>
      <p:sp>
        <p:nvSpPr>
          <p:cNvPr id="15" name="Picture Placeholder 14">
            <a:extLst>
              <a:ext uri="{FF2B5EF4-FFF2-40B4-BE49-F238E27FC236}">
                <a16:creationId xmlns:a16="http://schemas.microsoft.com/office/drawing/2014/main" id="{8655E699-DB56-37EB-6B17-FDBDE8A3B14B}"/>
              </a:ext>
            </a:extLst>
          </p:cNvPr>
          <p:cNvSpPr>
            <a:spLocks noGrp="1"/>
          </p:cNvSpPr>
          <p:nvPr>
            <p:ph type="pic" sz="quarter" idx="83"/>
          </p:nvPr>
        </p:nvSpPr>
        <p:spPr/>
      </p:sp>
      <p:sp>
        <p:nvSpPr>
          <p:cNvPr id="16" name="Picture Placeholder 15">
            <a:extLst>
              <a:ext uri="{FF2B5EF4-FFF2-40B4-BE49-F238E27FC236}">
                <a16:creationId xmlns:a16="http://schemas.microsoft.com/office/drawing/2014/main" id="{6E925B18-2B7C-B565-65E5-941B871BBB1E}"/>
              </a:ext>
            </a:extLst>
          </p:cNvPr>
          <p:cNvSpPr>
            <a:spLocks noGrp="1"/>
          </p:cNvSpPr>
          <p:nvPr>
            <p:ph type="pic" sz="quarter" idx="84"/>
          </p:nvPr>
        </p:nvSpPr>
        <p:spPr/>
      </p:sp>
      <p:sp>
        <p:nvSpPr>
          <p:cNvPr id="17" name="Picture Placeholder 16">
            <a:extLst>
              <a:ext uri="{FF2B5EF4-FFF2-40B4-BE49-F238E27FC236}">
                <a16:creationId xmlns:a16="http://schemas.microsoft.com/office/drawing/2014/main" id="{DB634EAF-8D7B-33BA-96EC-5E4D647ABF8C}"/>
              </a:ext>
            </a:extLst>
          </p:cNvPr>
          <p:cNvSpPr>
            <a:spLocks noGrp="1"/>
          </p:cNvSpPr>
          <p:nvPr>
            <p:ph type="pic" sz="quarter" idx="85"/>
          </p:nvPr>
        </p:nvSpPr>
        <p:spPr/>
      </p:sp>
      <p:sp>
        <p:nvSpPr>
          <p:cNvPr id="18" name="Picture Placeholder 17">
            <a:extLst>
              <a:ext uri="{FF2B5EF4-FFF2-40B4-BE49-F238E27FC236}">
                <a16:creationId xmlns:a16="http://schemas.microsoft.com/office/drawing/2014/main" id="{B649BA4F-C856-9828-547D-2F0B79C0488B}"/>
              </a:ext>
            </a:extLst>
          </p:cNvPr>
          <p:cNvSpPr>
            <a:spLocks noGrp="1"/>
          </p:cNvSpPr>
          <p:nvPr>
            <p:ph type="pic" sz="quarter" idx="86"/>
          </p:nvPr>
        </p:nvSpPr>
        <p:spPr/>
      </p:sp>
      <p:sp>
        <p:nvSpPr>
          <p:cNvPr id="22" name="Picture Placeholder 21">
            <a:extLst>
              <a:ext uri="{FF2B5EF4-FFF2-40B4-BE49-F238E27FC236}">
                <a16:creationId xmlns:a16="http://schemas.microsoft.com/office/drawing/2014/main" id="{3AE202C1-740C-CBDF-4515-3197BA9C54C7}"/>
              </a:ext>
            </a:extLst>
          </p:cNvPr>
          <p:cNvSpPr>
            <a:spLocks noGrp="1"/>
          </p:cNvSpPr>
          <p:nvPr>
            <p:ph type="pic" sz="quarter" idx="87"/>
          </p:nvPr>
        </p:nvSpPr>
        <p:spPr/>
      </p:sp>
      <p:sp>
        <p:nvSpPr>
          <p:cNvPr id="23" name="Picture Placeholder 22">
            <a:extLst>
              <a:ext uri="{FF2B5EF4-FFF2-40B4-BE49-F238E27FC236}">
                <a16:creationId xmlns:a16="http://schemas.microsoft.com/office/drawing/2014/main" id="{BA80732E-FC48-C541-30C4-26C69A5DFDA2}"/>
              </a:ext>
            </a:extLst>
          </p:cNvPr>
          <p:cNvSpPr>
            <a:spLocks noGrp="1"/>
          </p:cNvSpPr>
          <p:nvPr>
            <p:ph type="pic" sz="quarter" idx="88"/>
          </p:nvPr>
        </p:nvSpPr>
        <p:spPr/>
      </p:sp>
      <p:sp>
        <p:nvSpPr>
          <p:cNvPr id="33" name="Picture Placeholder 32">
            <a:extLst>
              <a:ext uri="{FF2B5EF4-FFF2-40B4-BE49-F238E27FC236}">
                <a16:creationId xmlns:a16="http://schemas.microsoft.com/office/drawing/2014/main" id="{59975EF0-D35A-47E9-7F1C-044288D0AFFB}"/>
              </a:ext>
            </a:extLst>
          </p:cNvPr>
          <p:cNvSpPr>
            <a:spLocks noGrp="1"/>
          </p:cNvSpPr>
          <p:nvPr>
            <p:ph type="pic" sz="quarter" idx="89"/>
          </p:nvPr>
        </p:nvSpPr>
        <p:spPr/>
      </p:sp>
      <p:sp>
        <p:nvSpPr>
          <p:cNvPr id="34" name="Picture Placeholder 33">
            <a:extLst>
              <a:ext uri="{FF2B5EF4-FFF2-40B4-BE49-F238E27FC236}">
                <a16:creationId xmlns:a16="http://schemas.microsoft.com/office/drawing/2014/main" id="{6BA32C43-AFC4-A8C4-A4CA-5D74B0552A8C}"/>
              </a:ext>
            </a:extLst>
          </p:cNvPr>
          <p:cNvSpPr>
            <a:spLocks noGrp="1"/>
          </p:cNvSpPr>
          <p:nvPr>
            <p:ph type="pic" sz="quarter" idx="90"/>
          </p:nvPr>
        </p:nvSpPr>
        <p:spPr/>
      </p:sp>
      <p:sp>
        <p:nvSpPr>
          <p:cNvPr id="35" name="Picture Placeholder 34">
            <a:extLst>
              <a:ext uri="{FF2B5EF4-FFF2-40B4-BE49-F238E27FC236}">
                <a16:creationId xmlns:a16="http://schemas.microsoft.com/office/drawing/2014/main" id="{C8E1D376-F68D-FB73-8F56-C0DC7640B5ED}"/>
              </a:ext>
            </a:extLst>
          </p:cNvPr>
          <p:cNvSpPr>
            <a:spLocks noGrp="1"/>
          </p:cNvSpPr>
          <p:nvPr>
            <p:ph type="pic" sz="quarter" idx="91"/>
          </p:nvPr>
        </p:nvSpPr>
        <p:spPr/>
      </p:sp>
      <p:sp>
        <p:nvSpPr>
          <p:cNvPr id="39" name="Picture Placeholder 38">
            <a:extLst>
              <a:ext uri="{FF2B5EF4-FFF2-40B4-BE49-F238E27FC236}">
                <a16:creationId xmlns:a16="http://schemas.microsoft.com/office/drawing/2014/main" id="{662C7D88-1B9C-F76B-D941-6B2B79AC569C}"/>
              </a:ext>
            </a:extLst>
          </p:cNvPr>
          <p:cNvSpPr>
            <a:spLocks noGrp="1"/>
          </p:cNvSpPr>
          <p:nvPr>
            <p:ph type="pic" sz="quarter" idx="92"/>
          </p:nvPr>
        </p:nvSpPr>
        <p:spPr/>
      </p:sp>
      <p:sp>
        <p:nvSpPr>
          <p:cNvPr id="40" name="Picture Placeholder 39">
            <a:extLst>
              <a:ext uri="{FF2B5EF4-FFF2-40B4-BE49-F238E27FC236}">
                <a16:creationId xmlns:a16="http://schemas.microsoft.com/office/drawing/2014/main" id="{B3485BA3-B704-D69F-3D4A-E245392BED52}"/>
              </a:ext>
            </a:extLst>
          </p:cNvPr>
          <p:cNvSpPr>
            <a:spLocks noGrp="1"/>
          </p:cNvSpPr>
          <p:nvPr>
            <p:ph type="pic" sz="quarter" idx="93"/>
          </p:nvPr>
        </p:nvSpPr>
        <p:spPr/>
      </p:sp>
      <p:sp>
        <p:nvSpPr>
          <p:cNvPr id="41" name="Picture Placeholder 40">
            <a:extLst>
              <a:ext uri="{FF2B5EF4-FFF2-40B4-BE49-F238E27FC236}">
                <a16:creationId xmlns:a16="http://schemas.microsoft.com/office/drawing/2014/main" id="{DA394CE7-8D24-A788-D89C-327118A16CAB}"/>
              </a:ext>
            </a:extLst>
          </p:cNvPr>
          <p:cNvSpPr>
            <a:spLocks noGrp="1"/>
          </p:cNvSpPr>
          <p:nvPr>
            <p:ph type="pic" sz="quarter" idx="94"/>
          </p:nvPr>
        </p:nvSpPr>
        <p:spPr/>
      </p:sp>
      <p:sp>
        <p:nvSpPr>
          <p:cNvPr id="42" name="Picture Placeholder 41">
            <a:extLst>
              <a:ext uri="{FF2B5EF4-FFF2-40B4-BE49-F238E27FC236}">
                <a16:creationId xmlns:a16="http://schemas.microsoft.com/office/drawing/2014/main" id="{BD752207-480F-EE55-CBA8-A03B43195CED}"/>
              </a:ext>
            </a:extLst>
          </p:cNvPr>
          <p:cNvSpPr>
            <a:spLocks noGrp="1"/>
          </p:cNvSpPr>
          <p:nvPr>
            <p:ph type="pic" sz="quarter" idx="95"/>
          </p:nvPr>
        </p:nvSpPr>
        <p:spPr/>
      </p:sp>
      <p:sp>
        <p:nvSpPr>
          <p:cNvPr id="43" name="Picture Placeholder 42">
            <a:extLst>
              <a:ext uri="{FF2B5EF4-FFF2-40B4-BE49-F238E27FC236}">
                <a16:creationId xmlns:a16="http://schemas.microsoft.com/office/drawing/2014/main" id="{5DCF0150-5FAA-615B-5E4F-1055CC43F988}"/>
              </a:ext>
            </a:extLst>
          </p:cNvPr>
          <p:cNvSpPr>
            <a:spLocks noGrp="1"/>
          </p:cNvSpPr>
          <p:nvPr>
            <p:ph type="pic" sz="quarter" idx="96"/>
          </p:nvPr>
        </p:nvSpPr>
        <p:spPr/>
      </p:sp>
      <p:sp>
        <p:nvSpPr>
          <p:cNvPr id="45" name="Picture Placeholder 44">
            <a:extLst>
              <a:ext uri="{FF2B5EF4-FFF2-40B4-BE49-F238E27FC236}">
                <a16:creationId xmlns:a16="http://schemas.microsoft.com/office/drawing/2014/main" id="{83824E8D-58C6-DF2B-E7AC-7BF81E3259FD}"/>
              </a:ext>
            </a:extLst>
          </p:cNvPr>
          <p:cNvSpPr>
            <a:spLocks noGrp="1"/>
          </p:cNvSpPr>
          <p:nvPr>
            <p:ph type="pic" sz="quarter" idx="97"/>
          </p:nvPr>
        </p:nvSpPr>
        <p:spPr/>
      </p:sp>
      <p:sp>
        <p:nvSpPr>
          <p:cNvPr id="104" name="Picture Placeholder 103">
            <a:extLst>
              <a:ext uri="{FF2B5EF4-FFF2-40B4-BE49-F238E27FC236}">
                <a16:creationId xmlns:a16="http://schemas.microsoft.com/office/drawing/2014/main" id="{4423A40B-80FB-370F-BB6A-8558C0827F03}"/>
              </a:ext>
            </a:extLst>
          </p:cNvPr>
          <p:cNvSpPr>
            <a:spLocks noGrp="1"/>
          </p:cNvSpPr>
          <p:nvPr>
            <p:ph type="pic" sz="quarter" idx="98"/>
          </p:nvPr>
        </p:nvSpPr>
        <p:spPr/>
      </p:sp>
      <p:sp>
        <p:nvSpPr>
          <p:cNvPr id="105" name="Picture Placeholder 104">
            <a:extLst>
              <a:ext uri="{FF2B5EF4-FFF2-40B4-BE49-F238E27FC236}">
                <a16:creationId xmlns:a16="http://schemas.microsoft.com/office/drawing/2014/main" id="{C7C59F84-2F7B-7000-7B60-56F97C08EF7F}"/>
              </a:ext>
            </a:extLst>
          </p:cNvPr>
          <p:cNvSpPr>
            <a:spLocks noGrp="1"/>
          </p:cNvSpPr>
          <p:nvPr>
            <p:ph type="pic" sz="quarter" idx="99"/>
          </p:nvPr>
        </p:nvSpPr>
        <p:spPr/>
      </p:sp>
      <p:sp>
        <p:nvSpPr>
          <p:cNvPr id="106" name="Picture Placeholder 105">
            <a:extLst>
              <a:ext uri="{FF2B5EF4-FFF2-40B4-BE49-F238E27FC236}">
                <a16:creationId xmlns:a16="http://schemas.microsoft.com/office/drawing/2014/main" id="{956BED6E-C32C-1058-2143-01552EFE82F4}"/>
              </a:ext>
            </a:extLst>
          </p:cNvPr>
          <p:cNvSpPr>
            <a:spLocks noGrp="1"/>
          </p:cNvSpPr>
          <p:nvPr>
            <p:ph type="pic" sz="quarter" idx="100"/>
          </p:nvPr>
        </p:nvSpPr>
        <p:spPr/>
      </p:sp>
      <p:sp>
        <p:nvSpPr>
          <p:cNvPr id="107" name="Picture Placeholder 106">
            <a:extLst>
              <a:ext uri="{FF2B5EF4-FFF2-40B4-BE49-F238E27FC236}">
                <a16:creationId xmlns:a16="http://schemas.microsoft.com/office/drawing/2014/main" id="{F8F1341E-2600-40C0-6685-4F1E388B5DEC}"/>
              </a:ext>
            </a:extLst>
          </p:cNvPr>
          <p:cNvSpPr>
            <a:spLocks noGrp="1"/>
          </p:cNvSpPr>
          <p:nvPr>
            <p:ph type="pic" sz="quarter" idx="101"/>
          </p:nvPr>
        </p:nvSpPr>
        <p:spPr/>
      </p:sp>
      <p:sp>
        <p:nvSpPr>
          <p:cNvPr id="108" name="Picture Placeholder 107">
            <a:extLst>
              <a:ext uri="{FF2B5EF4-FFF2-40B4-BE49-F238E27FC236}">
                <a16:creationId xmlns:a16="http://schemas.microsoft.com/office/drawing/2014/main" id="{BE2DA545-2EA3-CE40-A0BB-455AB9C77E4B}"/>
              </a:ext>
            </a:extLst>
          </p:cNvPr>
          <p:cNvSpPr>
            <a:spLocks noGrp="1"/>
          </p:cNvSpPr>
          <p:nvPr>
            <p:ph type="pic" sz="quarter" idx="102"/>
          </p:nvPr>
        </p:nvSpPr>
        <p:spPr/>
      </p:sp>
      <p:sp>
        <p:nvSpPr>
          <p:cNvPr id="109" name="Picture Placeholder 108">
            <a:extLst>
              <a:ext uri="{FF2B5EF4-FFF2-40B4-BE49-F238E27FC236}">
                <a16:creationId xmlns:a16="http://schemas.microsoft.com/office/drawing/2014/main" id="{4BA97727-3B76-86DF-5410-AF3805769281}"/>
              </a:ext>
            </a:extLst>
          </p:cNvPr>
          <p:cNvSpPr>
            <a:spLocks noGrp="1"/>
          </p:cNvSpPr>
          <p:nvPr>
            <p:ph type="pic" sz="quarter" idx="103"/>
          </p:nvPr>
        </p:nvSpPr>
        <p:spPr/>
      </p:sp>
      <p:sp>
        <p:nvSpPr>
          <p:cNvPr id="110" name="Picture Placeholder 109">
            <a:extLst>
              <a:ext uri="{FF2B5EF4-FFF2-40B4-BE49-F238E27FC236}">
                <a16:creationId xmlns:a16="http://schemas.microsoft.com/office/drawing/2014/main" id="{63FE0832-B9E1-2509-F42D-E25D025F40C9}"/>
              </a:ext>
            </a:extLst>
          </p:cNvPr>
          <p:cNvSpPr>
            <a:spLocks noGrp="1"/>
          </p:cNvSpPr>
          <p:nvPr>
            <p:ph type="pic" sz="quarter" idx="104"/>
          </p:nvPr>
        </p:nvSpPr>
        <p:spPr/>
      </p:sp>
      <p:sp>
        <p:nvSpPr>
          <p:cNvPr id="111" name="Picture Placeholder 110">
            <a:extLst>
              <a:ext uri="{FF2B5EF4-FFF2-40B4-BE49-F238E27FC236}">
                <a16:creationId xmlns:a16="http://schemas.microsoft.com/office/drawing/2014/main" id="{DDC8BE81-46E5-D7E7-3354-18CF99A87445}"/>
              </a:ext>
            </a:extLst>
          </p:cNvPr>
          <p:cNvSpPr>
            <a:spLocks noGrp="1"/>
          </p:cNvSpPr>
          <p:nvPr>
            <p:ph type="pic" sz="quarter" idx="105"/>
          </p:nvPr>
        </p:nvSpPr>
        <p:spPr/>
      </p:sp>
      <p:sp>
        <p:nvSpPr>
          <p:cNvPr id="112" name="Picture Placeholder 111">
            <a:extLst>
              <a:ext uri="{FF2B5EF4-FFF2-40B4-BE49-F238E27FC236}">
                <a16:creationId xmlns:a16="http://schemas.microsoft.com/office/drawing/2014/main" id="{C717E8FF-AC40-4F98-09FD-437D9047303B}"/>
              </a:ext>
            </a:extLst>
          </p:cNvPr>
          <p:cNvSpPr>
            <a:spLocks noGrp="1"/>
          </p:cNvSpPr>
          <p:nvPr>
            <p:ph type="pic" sz="quarter" idx="106"/>
          </p:nvPr>
        </p:nvSpPr>
        <p:spPr/>
      </p:sp>
      <p:sp>
        <p:nvSpPr>
          <p:cNvPr id="113" name="Picture Placeholder 112">
            <a:extLst>
              <a:ext uri="{FF2B5EF4-FFF2-40B4-BE49-F238E27FC236}">
                <a16:creationId xmlns:a16="http://schemas.microsoft.com/office/drawing/2014/main" id="{C42E97FE-39C0-1E5C-0313-9FB9CDEC7AF4}"/>
              </a:ext>
            </a:extLst>
          </p:cNvPr>
          <p:cNvSpPr>
            <a:spLocks noGrp="1"/>
          </p:cNvSpPr>
          <p:nvPr>
            <p:ph type="pic" sz="quarter" idx="107"/>
          </p:nvPr>
        </p:nvSpPr>
        <p:spPr/>
      </p:sp>
      <p:sp>
        <p:nvSpPr>
          <p:cNvPr id="114" name="Picture Placeholder 113">
            <a:extLst>
              <a:ext uri="{FF2B5EF4-FFF2-40B4-BE49-F238E27FC236}">
                <a16:creationId xmlns:a16="http://schemas.microsoft.com/office/drawing/2014/main" id="{BA7D80CB-D1BD-09E0-06CB-424E1FCE15F3}"/>
              </a:ext>
            </a:extLst>
          </p:cNvPr>
          <p:cNvSpPr>
            <a:spLocks noGrp="1"/>
          </p:cNvSpPr>
          <p:nvPr>
            <p:ph type="pic" sz="quarter" idx="108"/>
          </p:nvPr>
        </p:nvSpPr>
        <p:spPr/>
      </p:sp>
      <p:sp>
        <p:nvSpPr>
          <p:cNvPr id="115" name="Picture Placeholder 114">
            <a:extLst>
              <a:ext uri="{FF2B5EF4-FFF2-40B4-BE49-F238E27FC236}">
                <a16:creationId xmlns:a16="http://schemas.microsoft.com/office/drawing/2014/main" id="{8DD9823E-21BC-4D7F-83FD-676D11A34344}"/>
              </a:ext>
            </a:extLst>
          </p:cNvPr>
          <p:cNvSpPr>
            <a:spLocks noGrp="1"/>
          </p:cNvSpPr>
          <p:nvPr>
            <p:ph type="pic" sz="quarter" idx="109"/>
          </p:nvPr>
        </p:nvSpPr>
        <p:spPr/>
      </p:sp>
      <p:sp>
        <p:nvSpPr>
          <p:cNvPr id="116" name="Picture Placeholder 115">
            <a:extLst>
              <a:ext uri="{FF2B5EF4-FFF2-40B4-BE49-F238E27FC236}">
                <a16:creationId xmlns:a16="http://schemas.microsoft.com/office/drawing/2014/main" id="{2A639CDF-DDE9-ABF1-7EFF-0E01C0BE115B}"/>
              </a:ext>
            </a:extLst>
          </p:cNvPr>
          <p:cNvSpPr>
            <a:spLocks noGrp="1"/>
          </p:cNvSpPr>
          <p:nvPr>
            <p:ph type="pic" sz="quarter" idx="111"/>
          </p:nvPr>
        </p:nvSpPr>
        <p:spPr/>
      </p:sp>
      <p:sp>
        <p:nvSpPr>
          <p:cNvPr id="117" name="Picture Placeholder 116">
            <a:extLst>
              <a:ext uri="{FF2B5EF4-FFF2-40B4-BE49-F238E27FC236}">
                <a16:creationId xmlns:a16="http://schemas.microsoft.com/office/drawing/2014/main" id="{78FE623D-E354-E528-5789-C191B3E7E321}"/>
              </a:ext>
            </a:extLst>
          </p:cNvPr>
          <p:cNvSpPr>
            <a:spLocks noGrp="1"/>
          </p:cNvSpPr>
          <p:nvPr>
            <p:ph type="pic" sz="quarter" idx="112"/>
          </p:nvPr>
        </p:nvSpPr>
        <p:spPr/>
      </p:sp>
      <p:sp>
        <p:nvSpPr>
          <p:cNvPr id="118" name="Picture Placeholder 117">
            <a:extLst>
              <a:ext uri="{FF2B5EF4-FFF2-40B4-BE49-F238E27FC236}">
                <a16:creationId xmlns:a16="http://schemas.microsoft.com/office/drawing/2014/main" id="{A886CBE3-DB48-4189-85AC-C452FCBBACD6}"/>
              </a:ext>
            </a:extLst>
          </p:cNvPr>
          <p:cNvSpPr>
            <a:spLocks noGrp="1"/>
          </p:cNvSpPr>
          <p:nvPr>
            <p:ph type="pic" sz="quarter" idx="113"/>
          </p:nvPr>
        </p:nvSpPr>
        <p:spPr/>
      </p:sp>
      <p:sp>
        <p:nvSpPr>
          <p:cNvPr id="119" name="Picture Placeholder 118">
            <a:extLst>
              <a:ext uri="{FF2B5EF4-FFF2-40B4-BE49-F238E27FC236}">
                <a16:creationId xmlns:a16="http://schemas.microsoft.com/office/drawing/2014/main" id="{CA4028FC-CA93-2D2D-8243-E17441C1E6D9}"/>
              </a:ext>
            </a:extLst>
          </p:cNvPr>
          <p:cNvSpPr>
            <a:spLocks noGrp="1"/>
          </p:cNvSpPr>
          <p:nvPr>
            <p:ph type="pic" sz="quarter" idx="114"/>
          </p:nvPr>
        </p:nvSpPr>
        <p:spPr/>
      </p:sp>
      <p:sp>
        <p:nvSpPr>
          <p:cNvPr id="120" name="Picture Placeholder 119">
            <a:extLst>
              <a:ext uri="{FF2B5EF4-FFF2-40B4-BE49-F238E27FC236}">
                <a16:creationId xmlns:a16="http://schemas.microsoft.com/office/drawing/2014/main" id="{AB0C56BB-10CE-A492-ABFD-543DF062743B}"/>
              </a:ext>
            </a:extLst>
          </p:cNvPr>
          <p:cNvSpPr>
            <a:spLocks noGrp="1"/>
          </p:cNvSpPr>
          <p:nvPr>
            <p:ph type="pic" sz="quarter" idx="115"/>
          </p:nvPr>
        </p:nvSpPr>
        <p:spPr/>
      </p:sp>
      <p:sp>
        <p:nvSpPr>
          <p:cNvPr id="121" name="Picture Placeholder 120">
            <a:extLst>
              <a:ext uri="{FF2B5EF4-FFF2-40B4-BE49-F238E27FC236}">
                <a16:creationId xmlns:a16="http://schemas.microsoft.com/office/drawing/2014/main" id="{B524CF26-2229-3070-0F6B-73D5B431EB81}"/>
              </a:ext>
            </a:extLst>
          </p:cNvPr>
          <p:cNvSpPr>
            <a:spLocks noGrp="1"/>
          </p:cNvSpPr>
          <p:nvPr>
            <p:ph type="pic" sz="quarter" idx="116"/>
          </p:nvPr>
        </p:nvSpPr>
        <p:spPr/>
      </p:sp>
      <p:sp>
        <p:nvSpPr>
          <p:cNvPr id="122" name="Picture Placeholder 121">
            <a:extLst>
              <a:ext uri="{FF2B5EF4-FFF2-40B4-BE49-F238E27FC236}">
                <a16:creationId xmlns:a16="http://schemas.microsoft.com/office/drawing/2014/main" id="{928E35C2-A5C1-5B67-C791-ABB357AA5766}"/>
              </a:ext>
            </a:extLst>
          </p:cNvPr>
          <p:cNvSpPr>
            <a:spLocks noGrp="1"/>
          </p:cNvSpPr>
          <p:nvPr>
            <p:ph type="pic" sz="quarter" idx="117"/>
          </p:nvPr>
        </p:nvSpPr>
        <p:spPr/>
      </p:sp>
      <p:sp>
        <p:nvSpPr>
          <p:cNvPr id="123" name="Picture Placeholder 122">
            <a:extLst>
              <a:ext uri="{FF2B5EF4-FFF2-40B4-BE49-F238E27FC236}">
                <a16:creationId xmlns:a16="http://schemas.microsoft.com/office/drawing/2014/main" id="{E049424E-30F4-C333-9A95-A322C605EE25}"/>
              </a:ext>
            </a:extLst>
          </p:cNvPr>
          <p:cNvSpPr>
            <a:spLocks noGrp="1"/>
          </p:cNvSpPr>
          <p:nvPr>
            <p:ph type="pic" sz="quarter" idx="118"/>
          </p:nvPr>
        </p:nvSpPr>
        <p:spPr/>
      </p:sp>
      <p:sp>
        <p:nvSpPr>
          <p:cNvPr id="124" name="Picture Placeholder 123">
            <a:extLst>
              <a:ext uri="{FF2B5EF4-FFF2-40B4-BE49-F238E27FC236}">
                <a16:creationId xmlns:a16="http://schemas.microsoft.com/office/drawing/2014/main" id="{67B7DBEB-247A-0310-AC4B-18919DEBB2E0}"/>
              </a:ext>
            </a:extLst>
          </p:cNvPr>
          <p:cNvSpPr>
            <a:spLocks noGrp="1"/>
          </p:cNvSpPr>
          <p:nvPr>
            <p:ph type="pic" sz="quarter" idx="119"/>
          </p:nvPr>
        </p:nvSpPr>
        <p:spPr/>
      </p:sp>
      <p:pic>
        <p:nvPicPr>
          <p:cNvPr id="84" name="Picture 83">
            <a:extLst>
              <a:ext uri="{FF2B5EF4-FFF2-40B4-BE49-F238E27FC236}">
                <a16:creationId xmlns:a16="http://schemas.microsoft.com/office/drawing/2014/main" id="{94A3CF4E-E41E-47C1-6F7D-4A376E6741E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843241" y="9201091"/>
            <a:ext cx="4129645" cy="1306228"/>
          </a:xfrm>
          <a:prstGeom prst="rect">
            <a:avLst/>
          </a:prstGeom>
        </p:spPr>
      </p:pic>
      <p:pic>
        <p:nvPicPr>
          <p:cNvPr id="3" name="Picture 2">
            <a:extLst>
              <a:ext uri="{FF2B5EF4-FFF2-40B4-BE49-F238E27FC236}">
                <a16:creationId xmlns:a16="http://schemas.microsoft.com/office/drawing/2014/main" id="{6A9BFDDB-7FD4-971F-5862-657FED166CC1}"/>
              </a:ext>
            </a:extLst>
          </p:cNvPr>
          <p:cNvPicPr>
            <a:picLocks noChangeAspect="1"/>
          </p:cNvPicPr>
          <p:nvPr/>
        </p:nvPicPr>
        <p:blipFill>
          <a:blip r:embed="rId21">
            <a:extLst>
              <a:ext uri="{BEBA8EAE-BF5A-486C-A8C5-ECC9F3942E4B}">
                <a14:imgProps xmlns:a14="http://schemas.microsoft.com/office/drawing/2010/main">
                  <a14:imgLayer r:embed="rId22">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5771304" y="1387431"/>
            <a:ext cx="19542858" cy="5142858"/>
          </a:xfrm>
          <a:prstGeom prst="rect">
            <a:avLst/>
          </a:prstGeom>
        </p:spPr>
      </p:pic>
      <p:sp>
        <p:nvSpPr>
          <p:cNvPr id="4" name="TextBox 3">
            <a:extLst>
              <a:ext uri="{FF2B5EF4-FFF2-40B4-BE49-F238E27FC236}">
                <a16:creationId xmlns:a16="http://schemas.microsoft.com/office/drawing/2014/main" id="{484851CA-96C2-7AD6-D85C-40A7B7B60D6F}"/>
              </a:ext>
            </a:extLst>
          </p:cNvPr>
          <p:cNvSpPr txBox="1"/>
          <p:nvPr/>
        </p:nvSpPr>
        <p:spPr>
          <a:xfrm>
            <a:off x="9172365" y="1215128"/>
            <a:ext cx="12692405" cy="1529821"/>
          </a:xfrm>
          <a:prstGeom prst="rect">
            <a:avLst/>
          </a:prstGeom>
          <a:noFill/>
        </p:spPr>
        <p:txBody>
          <a:bodyPr wrap="square" rtlCol="0" anchor="t">
            <a:prstTxWarp prst="textArchDown">
              <a:avLst>
                <a:gd name="adj" fmla="val 11450"/>
              </a:avLst>
            </a:prstTxWarp>
            <a:spAutoFit/>
          </a:bodyPr>
          <a:lstStyle/>
          <a:p>
            <a:pPr algn="ctr"/>
            <a:r>
              <a:rPr lang="en-US" sz="6000" dirty="0">
                <a:latin typeface="Nexa Script Light" panose="00000500000000000000" pitchFamily="2" charset="0"/>
              </a:rPr>
              <a:t>The name of the Family Tree,</a:t>
            </a:r>
          </a:p>
          <a:p>
            <a:pPr algn="ctr"/>
            <a:r>
              <a:rPr lang="en-US" sz="4800" dirty="0">
                <a:latin typeface="Nexa Script Light" panose="00000500000000000000" pitchFamily="2" charset="0"/>
              </a:rPr>
              <a:t>last names, locations and other info</a:t>
            </a:r>
          </a:p>
        </p:txBody>
      </p:sp>
      <p:grpSp>
        <p:nvGrpSpPr>
          <p:cNvPr id="21" name="Group 20">
            <a:extLst>
              <a:ext uri="{FF2B5EF4-FFF2-40B4-BE49-F238E27FC236}">
                <a16:creationId xmlns:a16="http://schemas.microsoft.com/office/drawing/2014/main" id="{F7F05084-58C9-D676-A530-AB945B98F51F}"/>
              </a:ext>
            </a:extLst>
          </p:cNvPr>
          <p:cNvGrpSpPr/>
          <p:nvPr/>
        </p:nvGrpSpPr>
        <p:grpSpPr>
          <a:xfrm>
            <a:off x="13897996" y="5325694"/>
            <a:ext cx="3369605" cy="1824308"/>
            <a:chOff x="14027695" y="5892110"/>
            <a:chExt cx="3107066" cy="1682169"/>
          </a:xfrm>
        </p:grpSpPr>
        <p:pic>
          <p:nvPicPr>
            <p:cNvPr id="19" name="Picture 18">
              <a:extLst>
                <a:ext uri="{FF2B5EF4-FFF2-40B4-BE49-F238E27FC236}">
                  <a16:creationId xmlns:a16="http://schemas.microsoft.com/office/drawing/2014/main" id="{A40B9E07-3C40-232E-7B0B-359B0E27196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4027695" y="5892110"/>
              <a:ext cx="3107066" cy="1682169"/>
            </a:xfrm>
            <a:prstGeom prst="rect">
              <a:avLst/>
            </a:prstGeom>
          </p:spPr>
        </p:pic>
        <p:sp>
          <p:nvSpPr>
            <p:cNvPr id="20" name="TextBox 19">
              <a:extLst>
                <a:ext uri="{FF2B5EF4-FFF2-40B4-BE49-F238E27FC236}">
                  <a16:creationId xmlns:a16="http://schemas.microsoft.com/office/drawing/2014/main" id="{D756F42B-9DAE-E038-E78F-906FB111D83F}"/>
                </a:ext>
              </a:extLst>
            </p:cNvPr>
            <p:cNvSpPr txBox="1"/>
            <p:nvPr/>
          </p:nvSpPr>
          <p:spPr>
            <a:xfrm>
              <a:off x="14357159" y="6383655"/>
              <a:ext cx="2191132" cy="584775"/>
            </a:xfrm>
            <a:prstGeom prst="rect">
              <a:avLst/>
            </a:prstGeom>
            <a:noFill/>
          </p:spPr>
          <p:txBody>
            <a:bodyPr wrap="square" rtlCol="0">
              <a:spAutoFit/>
            </a:bodyPr>
            <a:lstStyle/>
            <a:p>
              <a:pPr algn="ctr"/>
              <a:r>
                <a:rPr lang="en-US" sz="1800" dirty="0"/>
                <a:t>Name of the person</a:t>
              </a:r>
              <a:endParaRPr lang="ru-RU" sz="1800" dirty="0"/>
            </a:p>
            <a:p>
              <a:pPr algn="ctr"/>
              <a:r>
                <a:rPr lang="ru-RU" sz="1600" dirty="0"/>
                <a:t>1900-1970.</a:t>
              </a:r>
              <a:endParaRPr lang="en-US" sz="1600" dirty="0"/>
            </a:p>
          </p:txBody>
        </p:sp>
      </p:grpSp>
      <p:grpSp>
        <p:nvGrpSpPr>
          <p:cNvPr id="26" name="Group 25">
            <a:extLst>
              <a:ext uri="{FF2B5EF4-FFF2-40B4-BE49-F238E27FC236}">
                <a16:creationId xmlns:a16="http://schemas.microsoft.com/office/drawing/2014/main" id="{8671231B-B595-C607-B615-C7E770F75AC3}"/>
              </a:ext>
            </a:extLst>
          </p:cNvPr>
          <p:cNvGrpSpPr/>
          <p:nvPr/>
        </p:nvGrpSpPr>
        <p:grpSpPr>
          <a:xfrm>
            <a:off x="9531731" y="5421881"/>
            <a:ext cx="1458460" cy="1211525"/>
            <a:chOff x="12569235" y="4892635"/>
            <a:chExt cx="1458460" cy="1211525"/>
          </a:xfrm>
        </p:grpSpPr>
        <p:pic>
          <p:nvPicPr>
            <p:cNvPr id="24" name="Picture 23">
              <a:extLst>
                <a:ext uri="{FF2B5EF4-FFF2-40B4-BE49-F238E27FC236}">
                  <a16:creationId xmlns:a16="http://schemas.microsoft.com/office/drawing/2014/main" id="{AE1F5C26-6073-4AFD-3298-9E7E1090ECF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25" name="TextBox 24">
              <a:extLst>
                <a:ext uri="{FF2B5EF4-FFF2-40B4-BE49-F238E27FC236}">
                  <a16:creationId xmlns:a16="http://schemas.microsoft.com/office/drawing/2014/main" id="{44C15EB9-CB20-EB20-366F-2FC550624236}"/>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Brother</a:t>
              </a:r>
              <a:endParaRPr lang="ru-RU" sz="1600" dirty="0"/>
            </a:p>
            <a:p>
              <a:pPr algn="ctr"/>
              <a:r>
                <a:rPr lang="ru-RU" sz="1600" dirty="0"/>
                <a:t>1900-1970.</a:t>
              </a:r>
              <a:endParaRPr lang="en-US" sz="1600" dirty="0"/>
            </a:p>
          </p:txBody>
        </p:sp>
      </p:grpSp>
      <p:grpSp>
        <p:nvGrpSpPr>
          <p:cNvPr id="27" name="Group 26">
            <a:extLst>
              <a:ext uri="{FF2B5EF4-FFF2-40B4-BE49-F238E27FC236}">
                <a16:creationId xmlns:a16="http://schemas.microsoft.com/office/drawing/2014/main" id="{2465700C-945E-520C-F72C-77E172E7D0F6}"/>
              </a:ext>
            </a:extLst>
          </p:cNvPr>
          <p:cNvGrpSpPr/>
          <p:nvPr/>
        </p:nvGrpSpPr>
        <p:grpSpPr>
          <a:xfrm>
            <a:off x="10990191" y="4753222"/>
            <a:ext cx="1458460" cy="1211525"/>
            <a:chOff x="12569235" y="4892635"/>
            <a:chExt cx="1458460" cy="1211525"/>
          </a:xfrm>
        </p:grpSpPr>
        <p:pic>
          <p:nvPicPr>
            <p:cNvPr id="28" name="Picture 27">
              <a:extLst>
                <a:ext uri="{FF2B5EF4-FFF2-40B4-BE49-F238E27FC236}">
                  <a16:creationId xmlns:a16="http://schemas.microsoft.com/office/drawing/2014/main" id="{AA63B191-4B5F-3470-E650-0C2BAE8C322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29" name="TextBox 28">
              <a:extLst>
                <a:ext uri="{FF2B5EF4-FFF2-40B4-BE49-F238E27FC236}">
                  <a16:creationId xmlns:a16="http://schemas.microsoft.com/office/drawing/2014/main" id="{0EBC0599-B487-7343-5647-6D5F71AD2AA4}"/>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Sister</a:t>
              </a:r>
              <a:endParaRPr lang="ru-RU" sz="1600" dirty="0"/>
            </a:p>
            <a:p>
              <a:pPr algn="ctr"/>
              <a:r>
                <a:rPr lang="ru-RU" sz="1600" dirty="0"/>
                <a:t>1900-1970.</a:t>
              </a:r>
              <a:endParaRPr lang="en-US" sz="1600" dirty="0"/>
            </a:p>
          </p:txBody>
        </p:sp>
      </p:grpSp>
      <p:grpSp>
        <p:nvGrpSpPr>
          <p:cNvPr id="30" name="Group 29">
            <a:extLst>
              <a:ext uri="{FF2B5EF4-FFF2-40B4-BE49-F238E27FC236}">
                <a16:creationId xmlns:a16="http://schemas.microsoft.com/office/drawing/2014/main" id="{13109395-109E-F260-3630-8375E9C20C5A}"/>
              </a:ext>
            </a:extLst>
          </p:cNvPr>
          <p:cNvGrpSpPr/>
          <p:nvPr/>
        </p:nvGrpSpPr>
        <p:grpSpPr>
          <a:xfrm>
            <a:off x="12568368" y="4282725"/>
            <a:ext cx="1458460" cy="1211525"/>
            <a:chOff x="12569235" y="4892635"/>
            <a:chExt cx="1458460" cy="1211525"/>
          </a:xfrm>
        </p:grpSpPr>
        <p:pic>
          <p:nvPicPr>
            <p:cNvPr id="31" name="Picture 30">
              <a:extLst>
                <a:ext uri="{FF2B5EF4-FFF2-40B4-BE49-F238E27FC236}">
                  <a16:creationId xmlns:a16="http://schemas.microsoft.com/office/drawing/2014/main" id="{3639594E-7D70-17E8-D62A-DAC13AD42E4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32" name="TextBox 31">
              <a:extLst>
                <a:ext uri="{FF2B5EF4-FFF2-40B4-BE49-F238E27FC236}">
                  <a16:creationId xmlns:a16="http://schemas.microsoft.com/office/drawing/2014/main" id="{BCF81126-B4FC-20B9-3F31-C9D81B96DAFE}"/>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Sister</a:t>
              </a:r>
              <a:endParaRPr lang="ru-RU" sz="1600" dirty="0"/>
            </a:p>
            <a:p>
              <a:pPr algn="ctr"/>
              <a:r>
                <a:rPr lang="ru-RU" sz="1600" dirty="0"/>
                <a:t>1900-1970.</a:t>
              </a:r>
              <a:endParaRPr lang="en-US" sz="1600" dirty="0"/>
            </a:p>
          </p:txBody>
        </p:sp>
      </p:grpSp>
      <p:grpSp>
        <p:nvGrpSpPr>
          <p:cNvPr id="36" name="Group 35">
            <a:extLst>
              <a:ext uri="{FF2B5EF4-FFF2-40B4-BE49-F238E27FC236}">
                <a16:creationId xmlns:a16="http://schemas.microsoft.com/office/drawing/2014/main" id="{7A3B1BC9-2EEA-2F42-2A7C-A13D21D0DED5}"/>
              </a:ext>
            </a:extLst>
          </p:cNvPr>
          <p:cNvGrpSpPr/>
          <p:nvPr/>
        </p:nvGrpSpPr>
        <p:grpSpPr>
          <a:xfrm>
            <a:off x="18464201" y="4747615"/>
            <a:ext cx="1458460" cy="1211525"/>
            <a:chOff x="12569235" y="4892635"/>
            <a:chExt cx="1458460" cy="1211525"/>
          </a:xfrm>
        </p:grpSpPr>
        <p:pic>
          <p:nvPicPr>
            <p:cNvPr id="37" name="Picture 36">
              <a:extLst>
                <a:ext uri="{FF2B5EF4-FFF2-40B4-BE49-F238E27FC236}">
                  <a16:creationId xmlns:a16="http://schemas.microsoft.com/office/drawing/2014/main" id="{2DD6F582-DD08-00CE-3939-17160459204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38" name="TextBox 37">
              <a:extLst>
                <a:ext uri="{FF2B5EF4-FFF2-40B4-BE49-F238E27FC236}">
                  <a16:creationId xmlns:a16="http://schemas.microsoft.com/office/drawing/2014/main" id="{210C231B-4BFC-B450-041F-C76BF233573D}"/>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Brother</a:t>
              </a:r>
              <a:endParaRPr lang="ru-RU" sz="1600" dirty="0"/>
            </a:p>
            <a:p>
              <a:pPr algn="ctr"/>
              <a:r>
                <a:rPr lang="ru-RU" sz="1600" dirty="0"/>
                <a:t>1900-1970.</a:t>
              </a:r>
              <a:endParaRPr lang="en-US" sz="1600" dirty="0"/>
            </a:p>
          </p:txBody>
        </p:sp>
      </p:grpSp>
      <p:grpSp>
        <p:nvGrpSpPr>
          <p:cNvPr id="85" name="Group 84">
            <a:extLst>
              <a:ext uri="{FF2B5EF4-FFF2-40B4-BE49-F238E27FC236}">
                <a16:creationId xmlns:a16="http://schemas.microsoft.com/office/drawing/2014/main" id="{691E05D2-7C04-3BB4-0146-0C7973CBDC80}"/>
              </a:ext>
            </a:extLst>
          </p:cNvPr>
          <p:cNvGrpSpPr/>
          <p:nvPr/>
        </p:nvGrpSpPr>
        <p:grpSpPr>
          <a:xfrm>
            <a:off x="4528197" y="13113479"/>
            <a:ext cx="3291840" cy="1188720"/>
            <a:chOff x="12225692" y="8942992"/>
            <a:chExt cx="3107066" cy="999891"/>
          </a:xfrm>
        </p:grpSpPr>
        <p:pic>
          <p:nvPicPr>
            <p:cNvPr id="44" name="Picture 43">
              <a:extLst>
                <a:ext uri="{FF2B5EF4-FFF2-40B4-BE49-F238E27FC236}">
                  <a16:creationId xmlns:a16="http://schemas.microsoft.com/office/drawing/2014/main" id="{DADD38ED-8FB3-ED4C-7858-B221CAAC92C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225692" y="8942992"/>
              <a:ext cx="3107066" cy="999891"/>
            </a:xfrm>
            <a:prstGeom prst="rect">
              <a:avLst/>
            </a:prstGeom>
          </p:spPr>
        </p:pic>
        <p:sp>
          <p:nvSpPr>
            <p:cNvPr id="82" name="TextBox 81">
              <a:extLst>
                <a:ext uri="{FF2B5EF4-FFF2-40B4-BE49-F238E27FC236}">
                  <a16:creationId xmlns:a16="http://schemas.microsoft.com/office/drawing/2014/main" id="{EF1DC36E-3826-6679-7550-236D9535A6CC}"/>
                </a:ext>
              </a:extLst>
            </p:cNvPr>
            <p:cNvSpPr txBox="1"/>
            <p:nvPr/>
          </p:nvSpPr>
          <p:spPr>
            <a:xfrm>
              <a:off x="12336968" y="9178315"/>
              <a:ext cx="2859575" cy="474301"/>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grpSp>
      <p:grpSp>
        <p:nvGrpSpPr>
          <p:cNvPr id="86" name="Group 85">
            <a:extLst>
              <a:ext uri="{FF2B5EF4-FFF2-40B4-BE49-F238E27FC236}">
                <a16:creationId xmlns:a16="http://schemas.microsoft.com/office/drawing/2014/main" id="{667072BA-C66C-2345-0E78-5D799A832B2F}"/>
              </a:ext>
            </a:extLst>
          </p:cNvPr>
          <p:cNvGrpSpPr/>
          <p:nvPr/>
        </p:nvGrpSpPr>
        <p:grpSpPr>
          <a:xfrm>
            <a:off x="9993633" y="13088594"/>
            <a:ext cx="3291840" cy="1188720"/>
            <a:chOff x="15574282" y="8942991"/>
            <a:chExt cx="3107066" cy="999891"/>
          </a:xfrm>
        </p:grpSpPr>
        <p:pic>
          <p:nvPicPr>
            <p:cNvPr id="81" name="Picture 80">
              <a:extLst>
                <a:ext uri="{FF2B5EF4-FFF2-40B4-BE49-F238E27FC236}">
                  <a16:creationId xmlns:a16="http://schemas.microsoft.com/office/drawing/2014/main" id="{0FCFC680-1EA9-7A4E-11F2-862F45D5490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5574282" y="8942991"/>
              <a:ext cx="3107066" cy="999891"/>
            </a:xfrm>
            <a:prstGeom prst="rect">
              <a:avLst/>
            </a:prstGeom>
          </p:spPr>
        </p:pic>
        <p:sp>
          <p:nvSpPr>
            <p:cNvPr id="83" name="TextBox 82">
              <a:extLst>
                <a:ext uri="{FF2B5EF4-FFF2-40B4-BE49-F238E27FC236}">
                  <a16:creationId xmlns:a16="http://schemas.microsoft.com/office/drawing/2014/main" id="{4B2F4E3C-832F-0550-2C73-172533741EE2}"/>
                </a:ext>
              </a:extLst>
            </p:cNvPr>
            <p:cNvSpPr txBox="1"/>
            <p:nvPr/>
          </p:nvSpPr>
          <p:spPr>
            <a:xfrm>
              <a:off x="15710496" y="9175011"/>
              <a:ext cx="2760619" cy="640958"/>
            </a:xfrm>
            <a:prstGeom prst="rect">
              <a:avLst/>
            </a:prstGeom>
            <a:noFill/>
          </p:spPr>
          <p:txBody>
            <a:bodyPr wrap="square" rtlCol="0">
              <a:spAutoFit/>
            </a:bodyPr>
            <a:lstStyle/>
            <a:p>
              <a:pPr marL="0" marR="0" lvl="0" indent="0" algn="ctr" defTabSz="3506907"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Name of the person</a:t>
              </a:r>
              <a:endParaRPr kumimoji="0" lang="ru-RU"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3506907" rtl="0" eaLnBrk="1" fontAlgn="auto" latinLnBrk="0" hangingPunct="1">
                <a:lnSpc>
                  <a:spcPct val="8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19..-19...</a:t>
              </a:r>
            </a:p>
            <a:p>
              <a:pPr marL="0" marR="0" lvl="0" indent="0" algn="ctr" defTabSz="3506907"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Additional info</a:t>
              </a:r>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ctr">
                <a:lnSpc>
                  <a:spcPct val="80000"/>
                </a:lnSpc>
              </a:pPr>
              <a:endParaRPr lang="en-US" sz="1600" dirty="0"/>
            </a:p>
          </p:txBody>
        </p:sp>
      </p:grpSp>
      <p:grpSp>
        <p:nvGrpSpPr>
          <p:cNvPr id="87" name="Group 86">
            <a:extLst>
              <a:ext uri="{FF2B5EF4-FFF2-40B4-BE49-F238E27FC236}">
                <a16:creationId xmlns:a16="http://schemas.microsoft.com/office/drawing/2014/main" id="{9CC19A46-00DC-0C8E-B13F-73CA9D87A9C9}"/>
              </a:ext>
            </a:extLst>
          </p:cNvPr>
          <p:cNvGrpSpPr/>
          <p:nvPr/>
        </p:nvGrpSpPr>
        <p:grpSpPr>
          <a:xfrm>
            <a:off x="17957284" y="13146820"/>
            <a:ext cx="3291840" cy="1188720"/>
            <a:chOff x="15574282" y="8942991"/>
            <a:chExt cx="3107066" cy="999891"/>
          </a:xfrm>
        </p:grpSpPr>
        <p:pic>
          <p:nvPicPr>
            <p:cNvPr id="88" name="Picture 87">
              <a:extLst>
                <a:ext uri="{FF2B5EF4-FFF2-40B4-BE49-F238E27FC236}">
                  <a16:creationId xmlns:a16="http://schemas.microsoft.com/office/drawing/2014/main" id="{B37FCB79-545C-8017-3A31-5F120311A97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5574282" y="8942991"/>
              <a:ext cx="3107066" cy="999891"/>
            </a:xfrm>
            <a:prstGeom prst="rect">
              <a:avLst/>
            </a:prstGeom>
          </p:spPr>
        </p:pic>
        <p:sp>
          <p:nvSpPr>
            <p:cNvPr id="89" name="TextBox 88">
              <a:extLst>
                <a:ext uri="{FF2B5EF4-FFF2-40B4-BE49-F238E27FC236}">
                  <a16:creationId xmlns:a16="http://schemas.microsoft.com/office/drawing/2014/main" id="{A227040F-B7C4-A22C-55D1-E292E124E9B2}"/>
                </a:ext>
              </a:extLst>
            </p:cNvPr>
            <p:cNvSpPr txBox="1"/>
            <p:nvPr/>
          </p:nvSpPr>
          <p:spPr>
            <a:xfrm>
              <a:off x="15667316" y="9152665"/>
              <a:ext cx="2920998" cy="640958"/>
            </a:xfrm>
            <a:prstGeom prst="rect">
              <a:avLst/>
            </a:prstGeom>
            <a:noFill/>
          </p:spPr>
          <p:txBody>
            <a:bodyPr wrap="square" rtlCol="0">
              <a:spAutoFit/>
            </a:bodyPr>
            <a:lstStyle/>
            <a:p>
              <a:pPr marL="0" marR="0" lvl="0" indent="0" algn="ctr" defTabSz="3506907"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Name of the person</a:t>
              </a:r>
              <a:endParaRPr kumimoji="0" lang="ru-RU"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3506907" rtl="0" eaLnBrk="1" fontAlgn="auto" latinLnBrk="0" hangingPunct="1">
                <a:lnSpc>
                  <a:spcPct val="8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19..-19...</a:t>
              </a:r>
            </a:p>
            <a:p>
              <a:pPr marL="0" marR="0" lvl="0" indent="0" algn="ctr" defTabSz="3506907"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Additional info</a:t>
              </a:r>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ctr">
                <a:lnSpc>
                  <a:spcPct val="80000"/>
                </a:lnSpc>
              </a:pPr>
              <a:endParaRPr lang="ru-RU" sz="1600" dirty="0"/>
            </a:p>
          </p:txBody>
        </p:sp>
      </p:grpSp>
      <p:grpSp>
        <p:nvGrpSpPr>
          <p:cNvPr id="90" name="Group 89">
            <a:extLst>
              <a:ext uri="{FF2B5EF4-FFF2-40B4-BE49-F238E27FC236}">
                <a16:creationId xmlns:a16="http://schemas.microsoft.com/office/drawing/2014/main" id="{985D18D4-4C64-DB44-0F08-9F00DF4A2DAA}"/>
              </a:ext>
            </a:extLst>
          </p:cNvPr>
          <p:cNvGrpSpPr/>
          <p:nvPr/>
        </p:nvGrpSpPr>
        <p:grpSpPr>
          <a:xfrm>
            <a:off x="23038500" y="13113278"/>
            <a:ext cx="3291840" cy="1188720"/>
            <a:chOff x="15574282" y="8942991"/>
            <a:chExt cx="3107066" cy="999891"/>
          </a:xfrm>
        </p:grpSpPr>
        <p:pic>
          <p:nvPicPr>
            <p:cNvPr id="91" name="Picture 90">
              <a:extLst>
                <a:ext uri="{FF2B5EF4-FFF2-40B4-BE49-F238E27FC236}">
                  <a16:creationId xmlns:a16="http://schemas.microsoft.com/office/drawing/2014/main" id="{28CE9471-9EAA-F587-4AAB-37F2762F985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5574282" y="8942991"/>
              <a:ext cx="3107066" cy="999891"/>
            </a:xfrm>
            <a:prstGeom prst="rect">
              <a:avLst/>
            </a:prstGeom>
          </p:spPr>
        </p:pic>
        <p:sp>
          <p:nvSpPr>
            <p:cNvPr id="92" name="TextBox 91">
              <a:extLst>
                <a:ext uri="{FF2B5EF4-FFF2-40B4-BE49-F238E27FC236}">
                  <a16:creationId xmlns:a16="http://schemas.microsoft.com/office/drawing/2014/main" id="{5190933E-EC85-44F0-CF30-5D0F7957C94C}"/>
                </a:ext>
              </a:extLst>
            </p:cNvPr>
            <p:cNvSpPr txBox="1"/>
            <p:nvPr/>
          </p:nvSpPr>
          <p:spPr>
            <a:xfrm>
              <a:off x="16039195" y="9175011"/>
              <a:ext cx="2191132" cy="640958"/>
            </a:xfrm>
            <a:prstGeom prst="rect">
              <a:avLst/>
            </a:prstGeom>
            <a:noFill/>
          </p:spPr>
          <p:txBody>
            <a:bodyPr wrap="square" rtlCol="0">
              <a:spAutoFit/>
            </a:bodyPr>
            <a:lstStyle/>
            <a:p>
              <a:pPr marL="0" marR="0" lvl="0" indent="0" algn="ctr" defTabSz="3506907"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Name of the person</a:t>
              </a:r>
              <a:endParaRPr kumimoji="0" lang="ru-RU"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3506907" rtl="0" eaLnBrk="1" fontAlgn="auto" latinLnBrk="0" hangingPunct="1">
                <a:lnSpc>
                  <a:spcPct val="8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19..-19...</a:t>
              </a:r>
            </a:p>
            <a:p>
              <a:pPr marL="0" marR="0" lvl="0" indent="0" algn="ctr" defTabSz="3506907"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Additional info</a:t>
              </a:r>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ctr">
                <a:lnSpc>
                  <a:spcPct val="80000"/>
                </a:lnSpc>
              </a:pPr>
              <a:r>
                <a:rPr lang="ru-RU" sz="1600" dirty="0"/>
                <a:t>.</a:t>
              </a:r>
              <a:endParaRPr lang="en-US" sz="1600" dirty="0"/>
            </a:p>
          </p:txBody>
        </p:sp>
      </p:grpSp>
      <p:pic>
        <p:nvPicPr>
          <p:cNvPr id="93" name="Picture 92">
            <a:extLst>
              <a:ext uri="{FF2B5EF4-FFF2-40B4-BE49-F238E27FC236}">
                <a16:creationId xmlns:a16="http://schemas.microsoft.com/office/drawing/2014/main" id="{1B8D273D-C457-6140-988F-0F88F8FDEB7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19765561" y="9211251"/>
            <a:ext cx="4129645" cy="1306228"/>
          </a:xfrm>
          <a:prstGeom prst="rect">
            <a:avLst/>
          </a:prstGeom>
        </p:spPr>
      </p:pic>
      <p:sp>
        <p:nvSpPr>
          <p:cNvPr id="94" name="TextBox 93">
            <a:extLst>
              <a:ext uri="{FF2B5EF4-FFF2-40B4-BE49-F238E27FC236}">
                <a16:creationId xmlns:a16="http://schemas.microsoft.com/office/drawing/2014/main" id="{B86C559F-076D-DFA9-0319-7949EBDD8F5A}"/>
              </a:ext>
            </a:extLst>
          </p:cNvPr>
          <p:cNvSpPr txBox="1"/>
          <p:nvPr/>
        </p:nvSpPr>
        <p:spPr>
          <a:xfrm>
            <a:off x="7296469" y="9486039"/>
            <a:ext cx="3459480" cy="712759"/>
          </a:xfrm>
          <a:prstGeom prst="rect">
            <a:avLst/>
          </a:prstGeom>
          <a:noFill/>
        </p:spPr>
        <p:txBody>
          <a:bodyPr wrap="square" rtlCol="0">
            <a:spAutoFit/>
          </a:bodyPr>
          <a:lstStyle/>
          <a:p>
            <a:pPr algn="ctr">
              <a:lnSpc>
                <a:spcPct val="80000"/>
              </a:lnSpc>
            </a:pPr>
            <a:r>
              <a:rPr lang="en-US" sz="1800" dirty="0"/>
              <a:t>Name of the person</a:t>
            </a:r>
            <a:endParaRPr lang="ru-RU" sz="1800" dirty="0"/>
          </a:p>
          <a:p>
            <a:pPr algn="ctr">
              <a:lnSpc>
                <a:spcPct val="80000"/>
              </a:lnSpc>
            </a:pPr>
            <a:r>
              <a:rPr lang="ru-RU" sz="1600" dirty="0"/>
              <a:t>1</a:t>
            </a:r>
            <a:r>
              <a:rPr lang="en-US" sz="1600" dirty="0"/>
              <a:t>9..</a:t>
            </a:r>
            <a:r>
              <a:rPr lang="ru-RU" sz="1600" dirty="0"/>
              <a:t>-19</a:t>
            </a:r>
            <a:r>
              <a:rPr lang="en-US" sz="1600" dirty="0"/>
              <a:t>..</a:t>
            </a:r>
            <a:r>
              <a:rPr lang="ru-RU" sz="1600" dirty="0"/>
              <a:t>.</a:t>
            </a:r>
          </a:p>
          <a:p>
            <a:pPr algn="ctr">
              <a:lnSpc>
                <a:spcPct val="80000"/>
              </a:lnSpc>
            </a:pPr>
            <a:r>
              <a:rPr lang="en-US" sz="1600" dirty="0"/>
              <a:t>Additional info</a:t>
            </a:r>
          </a:p>
        </p:txBody>
      </p:sp>
      <p:sp>
        <p:nvSpPr>
          <p:cNvPr id="95" name="TextBox 94">
            <a:extLst>
              <a:ext uri="{FF2B5EF4-FFF2-40B4-BE49-F238E27FC236}">
                <a16:creationId xmlns:a16="http://schemas.microsoft.com/office/drawing/2014/main" id="{B86D0619-8464-C896-004C-44601368B492}"/>
              </a:ext>
            </a:extLst>
          </p:cNvPr>
          <p:cNvSpPr txBox="1"/>
          <p:nvPr/>
        </p:nvSpPr>
        <p:spPr>
          <a:xfrm>
            <a:off x="20034261" y="9475556"/>
            <a:ext cx="3459480" cy="712759"/>
          </a:xfrm>
          <a:prstGeom prst="rect">
            <a:avLst/>
          </a:prstGeom>
          <a:noFill/>
        </p:spPr>
        <p:txBody>
          <a:bodyPr wrap="square" rtlCol="0">
            <a:spAutoFit/>
          </a:bodyPr>
          <a:lstStyle/>
          <a:p>
            <a:pPr algn="ctr">
              <a:lnSpc>
                <a:spcPct val="80000"/>
              </a:lnSpc>
            </a:pPr>
            <a:r>
              <a:rPr lang="en-US" sz="1800" dirty="0"/>
              <a:t>Name of the person</a:t>
            </a:r>
            <a:endParaRPr lang="ru-RU" sz="1800" dirty="0"/>
          </a:p>
          <a:p>
            <a:pPr algn="ctr">
              <a:lnSpc>
                <a:spcPct val="80000"/>
              </a:lnSpc>
            </a:pPr>
            <a:r>
              <a:rPr lang="ru-RU" sz="1600" dirty="0"/>
              <a:t>1</a:t>
            </a:r>
            <a:r>
              <a:rPr lang="en-US" sz="1600" dirty="0"/>
              <a:t>9..</a:t>
            </a:r>
            <a:r>
              <a:rPr lang="ru-RU" sz="1600" dirty="0"/>
              <a:t>-19</a:t>
            </a:r>
            <a:r>
              <a:rPr lang="en-US" sz="1600" dirty="0"/>
              <a:t>..</a:t>
            </a:r>
            <a:r>
              <a:rPr lang="ru-RU" sz="1600" dirty="0"/>
              <a:t>.</a:t>
            </a:r>
          </a:p>
          <a:p>
            <a:pPr algn="ctr">
              <a:lnSpc>
                <a:spcPct val="80000"/>
              </a:lnSpc>
            </a:pPr>
            <a:r>
              <a:rPr lang="en-US" sz="1600" dirty="0"/>
              <a:t>Additional info</a:t>
            </a:r>
          </a:p>
        </p:txBody>
      </p:sp>
      <p:pic>
        <p:nvPicPr>
          <p:cNvPr id="96" name="Picture 95">
            <a:extLst>
              <a:ext uri="{FF2B5EF4-FFF2-40B4-BE49-F238E27FC236}">
                <a16:creationId xmlns:a16="http://schemas.microsoft.com/office/drawing/2014/main" id="{8F5AF01C-AFEA-654A-93DB-A100FE6ED0F0}"/>
              </a:ext>
            </a:extLst>
          </p:cNvPr>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Layer>
                </a14:imgProps>
              </a:ext>
              <a:ext uri="{28A0092B-C50C-407E-A947-70E740481C1C}">
                <a14:useLocalDpi xmlns:a14="http://schemas.microsoft.com/office/drawing/2010/main" val="0"/>
              </a:ext>
            </a:extLst>
          </a:blip>
          <a:stretch>
            <a:fillRect/>
          </a:stretch>
        </p:blipFill>
        <p:spPr>
          <a:xfrm>
            <a:off x="2201844" y="16811189"/>
            <a:ext cx="2483512" cy="1506802"/>
          </a:xfrm>
          <a:prstGeom prst="rect">
            <a:avLst/>
          </a:prstGeom>
        </p:spPr>
      </p:pic>
      <p:pic>
        <p:nvPicPr>
          <p:cNvPr id="97" name="Picture 96">
            <a:extLst>
              <a:ext uri="{FF2B5EF4-FFF2-40B4-BE49-F238E27FC236}">
                <a16:creationId xmlns:a16="http://schemas.microsoft.com/office/drawing/2014/main" id="{82AF3FB4-7960-2BAD-C227-6F6E477C4218}"/>
              </a:ext>
            </a:extLst>
          </p:cNvPr>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Layer>
                </a14:imgProps>
              </a:ext>
              <a:ext uri="{28A0092B-C50C-407E-A947-70E740481C1C}">
                <a14:useLocalDpi xmlns:a14="http://schemas.microsoft.com/office/drawing/2010/main" val="0"/>
              </a:ext>
            </a:extLst>
          </a:blip>
          <a:stretch>
            <a:fillRect/>
          </a:stretch>
        </p:blipFill>
        <p:spPr>
          <a:xfrm>
            <a:off x="4778385" y="16811189"/>
            <a:ext cx="2483512" cy="1506802"/>
          </a:xfrm>
          <a:prstGeom prst="rect">
            <a:avLst/>
          </a:prstGeom>
        </p:spPr>
      </p:pic>
      <p:pic>
        <p:nvPicPr>
          <p:cNvPr id="98" name="Picture 97">
            <a:extLst>
              <a:ext uri="{FF2B5EF4-FFF2-40B4-BE49-F238E27FC236}">
                <a16:creationId xmlns:a16="http://schemas.microsoft.com/office/drawing/2014/main" id="{A5BC12B6-BEF2-A4A2-8044-99366899EB25}"/>
              </a:ext>
            </a:extLst>
          </p:cNvPr>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Layer>
                </a14:imgProps>
              </a:ext>
              <a:ext uri="{28A0092B-C50C-407E-A947-70E740481C1C}">
                <a14:useLocalDpi xmlns:a14="http://schemas.microsoft.com/office/drawing/2010/main" val="0"/>
              </a:ext>
            </a:extLst>
          </a:blip>
          <a:stretch>
            <a:fillRect/>
          </a:stretch>
        </p:blipFill>
        <p:spPr>
          <a:xfrm>
            <a:off x="9027730" y="19629263"/>
            <a:ext cx="2483512" cy="1506802"/>
          </a:xfrm>
          <a:prstGeom prst="rect">
            <a:avLst/>
          </a:prstGeom>
        </p:spPr>
      </p:pic>
      <p:pic>
        <p:nvPicPr>
          <p:cNvPr id="99" name="Picture 98">
            <a:extLst>
              <a:ext uri="{FF2B5EF4-FFF2-40B4-BE49-F238E27FC236}">
                <a16:creationId xmlns:a16="http://schemas.microsoft.com/office/drawing/2014/main" id="{D399B078-8149-D7F0-9CD4-F500DBEF3460}"/>
              </a:ext>
            </a:extLst>
          </p:cNvPr>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Layer>
                </a14:imgProps>
              </a:ext>
              <a:ext uri="{28A0092B-C50C-407E-A947-70E740481C1C}">
                <a14:useLocalDpi xmlns:a14="http://schemas.microsoft.com/office/drawing/2010/main" val="0"/>
              </a:ext>
            </a:extLst>
          </a:blip>
          <a:stretch>
            <a:fillRect/>
          </a:stretch>
        </p:blipFill>
        <p:spPr>
          <a:xfrm>
            <a:off x="11611393" y="19705463"/>
            <a:ext cx="2483512" cy="1506802"/>
          </a:xfrm>
          <a:prstGeom prst="rect">
            <a:avLst/>
          </a:prstGeom>
        </p:spPr>
      </p:pic>
      <p:pic>
        <p:nvPicPr>
          <p:cNvPr id="100" name="Picture 99">
            <a:extLst>
              <a:ext uri="{FF2B5EF4-FFF2-40B4-BE49-F238E27FC236}">
                <a16:creationId xmlns:a16="http://schemas.microsoft.com/office/drawing/2014/main" id="{58BB4B9A-F534-27E4-1D1F-3A4606988CAF}"/>
              </a:ext>
            </a:extLst>
          </p:cNvPr>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Layer>
                </a14:imgProps>
              </a:ext>
              <a:ext uri="{28A0092B-C50C-407E-A947-70E740481C1C}">
                <a14:useLocalDpi xmlns:a14="http://schemas.microsoft.com/office/drawing/2010/main" val="0"/>
              </a:ext>
            </a:extLst>
          </a:blip>
          <a:stretch>
            <a:fillRect/>
          </a:stretch>
        </p:blipFill>
        <p:spPr>
          <a:xfrm>
            <a:off x="16906729" y="19705463"/>
            <a:ext cx="2483512" cy="1506802"/>
          </a:xfrm>
          <a:prstGeom prst="rect">
            <a:avLst/>
          </a:prstGeom>
        </p:spPr>
      </p:pic>
      <p:pic>
        <p:nvPicPr>
          <p:cNvPr id="101" name="Picture 100">
            <a:extLst>
              <a:ext uri="{FF2B5EF4-FFF2-40B4-BE49-F238E27FC236}">
                <a16:creationId xmlns:a16="http://schemas.microsoft.com/office/drawing/2014/main" id="{16C6DCC2-15B0-472E-9C7A-85A4F0EC608F}"/>
              </a:ext>
            </a:extLst>
          </p:cNvPr>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Layer>
                </a14:imgProps>
              </a:ext>
              <a:ext uri="{28A0092B-C50C-407E-A947-70E740481C1C}">
                <a14:useLocalDpi xmlns:a14="http://schemas.microsoft.com/office/drawing/2010/main" val="0"/>
              </a:ext>
            </a:extLst>
          </a:blip>
          <a:stretch>
            <a:fillRect/>
          </a:stretch>
        </p:blipFill>
        <p:spPr>
          <a:xfrm>
            <a:off x="19483270" y="19705463"/>
            <a:ext cx="2483512" cy="1506802"/>
          </a:xfrm>
          <a:prstGeom prst="rect">
            <a:avLst/>
          </a:prstGeom>
        </p:spPr>
      </p:pic>
      <p:pic>
        <p:nvPicPr>
          <p:cNvPr id="102" name="Picture 101">
            <a:extLst>
              <a:ext uri="{FF2B5EF4-FFF2-40B4-BE49-F238E27FC236}">
                <a16:creationId xmlns:a16="http://schemas.microsoft.com/office/drawing/2014/main" id="{BDD29E33-FD2F-B71E-8975-81BB9898FD9C}"/>
              </a:ext>
            </a:extLst>
          </p:cNvPr>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Layer>
                </a14:imgProps>
              </a:ext>
              <a:ext uri="{28A0092B-C50C-407E-A947-70E740481C1C}">
                <a14:useLocalDpi xmlns:a14="http://schemas.microsoft.com/office/drawing/2010/main" val="0"/>
              </a:ext>
            </a:extLst>
          </a:blip>
          <a:stretch>
            <a:fillRect/>
          </a:stretch>
        </p:blipFill>
        <p:spPr>
          <a:xfrm>
            <a:off x="23303641" y="16811189"/>
            <a:ext cx="2483512" cy="1506802"/>
          </a:xfrm>
          <a:prstGeom prst="rect">
            <a:avLst/>
          </a:prstGeom>
        </p:spPr>
      </p:pic>
      <p:pic>
        <p:nvPicPr>
          <p:cNvPr id="103" name="Picture 102">
            <a:extLst>
              <a:ext uri="{FF2B5EF4-FFF2-40B4-BE49-F238E27FC236}">
                <a16:creationId xmlns:a16="http://schemas.microsoft.com/office/drawing/2014/main" id="{8BFFAFCD-64B1-F418-4140-5D95B014DAE7}"/>
              </a:ext>
            </a:extLst>
          </p:cNvPr>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Layer>
                </a14:imgProps>
              </a:ext>
              <a:ext uri="{28A0092B-C50C-407E-A947-70E740481C1C}">
                <a14:useLocalDpi xmlns:a14="http://schemas.microsoft.com/office/drawing/2010/main" val="0"/>
              </a:ext>
            </a:extLst>
          </a:blip>
          <a:stretch>
            <a:fillRect/>
          </a:stretch>
        </p:blipFill>
        <p:spPr>
          <a:xfrm>
            <a:off x="25887304" y="16811189"/>
            <a:ext cx="2483512" cy="1506802"/>
          </a:xfrm>
          <a:prstGeom prst="rect">
            <a:avLst/>
          </a:prstGeom>
        </p:spPr>
      </p:pic>
      <p:grpSp>
        <p:nvGrpSpPr>
          <p:cNvPr id="294" name="Group 293">
            <a:extLst>
              <a:ext uri="{FF2B5EF4-FFF2-40B4-BE49-F238E27FC236}">
                <a16:creationId xmlns:a16="http://schemas.microsoft.com/office/drawing/2014/main" id="{7BBE4FA0-6F2E-383C-434F-E4921486F4A9}"/>
              </a:ext>
            </a:extLst>
          </p:cNvPr>
          <p:cNvGrpSpPr/>
          <p:nvPr/>
        </p:nvGrpSpPr>
        <p:grpSpPr>
          <a:xfrm>
            <a:off x="16846053" y="4260300"/>
            <a:ext cx="1458460" cy="1211525"/>
            <a:chOff x="12569235" y="4892635"/>
            <a:chExt cx="1458460" cy="1211525"/>
          </a:xfrm>
        </p:grpSpPr>
        <p:pic>
          <p:nvPicPr>
            <p:cNvPr id="295" name="Picture 294">
              <a:extLst>
                <a:ext uri="{FF2B5EF4-FFF2-40B4-BE49-F238E27FC236}">
                  <a16:creationId xmlns:a16="http://schemas.microsoft.com/office/drawing/2014/main" id="{8C764986-466F-2D99-DBA6-EE4904808E4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296" name="TextBox 295">
              <a:extLst>
                <a:ext uri="{FF2B5EF4-FFF2-40B4-BE49-F238E27FC236}">
                  <a16:creationId xmlns:a16="http://schemas.microsoft.com/office/drawing/2014/main" id="{910AF43E-D630-6BB9-7360-9DEB1BCBC5A5}"/>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Sister</a:t>
              </a:r>
              <a:endParaRPr lang="ru-RU" sz="1600" dirty="0"/>
            </a:p>
            <a:p>
              <a:pPr algn="ctr"/>
              <a:r>
                <a:rPr lang="ru-RU" sz="1600" dirty="0"/>
                <a:t>1900-1970.</a:t>
              </a:r>
              <a:endParaRPr lang="en-US" sz="1600" dirty="0"/>
            </a:p>
          </p:txBody>
        </p:sp>
      </p:grpSp>
      <p:grpSp>
        <p:nvGrpSpPr>
          <p:cNvPr id="815" name="Group 814">
            <a:extLst>
              <a:ext uri="{FF2B5EF4-FFF2-40B4-BE49-F238E27FC236}">
                <a16:creationId xmlns:a16="http://schemas.microsoft.com/office/drawing/2014/main" id="{F1835F12-0F63-A74A-70E4-45B326E494B7}"/>
              </a:ext>
            </a:extLst>
          </p:cNvPr>
          <p:cNvGrpSpPr/>
          <p:nvPr/>
        </p:nvGrpSpPr>
        <p:grpSpPr>
          <a:xfrm>
            <a:off x="11959404" y="23264554"/>
            <a:ext cx="1605865" cy="1508125"/>
            <a:chOff x="11959404" y="23264554"/>
            <a:chExt cx="1605865" cy="1508125"/>
          </a:xfrm>
        </p:grpSpPr>
        <p:grpSp>
          <p:nvGrpSpPr>
            <p:cNvPr id="156" name="Group 155">
              <a:extLst>
                <a:ext uri="{FF2B5EF4-FFF2-40B4-BE49-F238E27FC236}">
                  <a16:creationId xmlns:a16="http://schemas.microsoft.com/office/drawing/2014/main" id="{D048E34A-DD7A-9B61-D5C5-7ED1700E4C8D}"/>
                </a:ext>
              </a:extLst>
            </p:cNvPr>
            <p:cNvGrpSpPr/>
            <p:nvPr/>
          </p:nvGrpSpPr>
          <p:grpSpPr>
            <a:xfrm>
              <a:off x="11959404" y="23264554"/>
              <a:ext cx="1605865" cy="1508125"/>
              <a:chOff x="1281170" y="15640990"/>
              <a:chExt cx="1736364" cy="1630681"/>
            </a:xfrm>
          </p:grpSpPr>
          <p:pic>
            <p:nvPicPr>
              <p:cNvPr id="157" name="Picture 156">
                <a:extLst>
                  <a:ext uri="{FF2B5EF4-FFF2-40B4-BE49-F238E27FC236}">
                    <a16:creationId xmlns:a16="http://schemas.microsoft.com/office/drawing/2014/main" id="{FE30A7C5-85DC-275A-34AA-FAFDD650540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158" name="Picture 157">
                <a:extLst>
                  <a:ext uri="{FF2B5EF4-FFF2-40B4-BE49-F238E27FC236}">
                    <a16:creationId xmlns:a16="http://schemas.microsoft.com/office/drawing/2014/main" id="{4A6E96B7-9B6D-AA7F-42EB-B8B69BF7501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159" name="TextBox 158">
              <a:extLst>
                <a:ext uri="{FF2B5EF4-FFF2-40B4-BE49-F238E27FC236}">
                  <a16:creationId xmlns:a16="http://schemas.microsoft.com/office/drawing/2014/main" id="{542C585B-2D5B-0AE6-00E4-99E66EA56521}"/>
                </a:ext>
              </a:extLst>
            </p:cNvPr>
            <p:cNvSpPr txBox="1"/>
            <p:nvPr/>
          </p:nvSpPr>
          <p:spPr>
            <a:xfrm>
              <a:off x="12247096" y="23474161"/>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816" name="Group 815">
            <a:extLst>
              <a:ext uri="{FF2B5EF4-FFF2-40B4-BE49-F238E27FC236}">
                <a16:creationId xmlns:a16="http://schemas.microsoft.com/office/drawing/2014/main" id="{986B4691-1615-5C2D-FC6A-DB8185B65563}"/>
              </a:ext>
            </a:extLst>
          </p:cNvPr>
          <p:cNvGrpSpPr/>
          <p:nvPr/>
        </p:nvGrpSpPr>
        <p:grpSpPr>
          <a:xfrm>
            <a:off x="13629697" y="23264190"/>
            <a:ext cx="1605865" cy="1508125"/>
            <a:chOff x="13629697" y="23264190"/>
            <a:chExt cx="1605865" cy="1508125"/>
          </a:xfrm>
        </p:grpSpPr>
        <p:grpSp>
          <p:nvGrpSpPr>
            <p:cNvPr id="160" name="Group 159">
              <a:extLst>
                <a:ext uri="{FF2B5EF4-FFF2-40B4-BE49-F238E27FC236}">
                  <a16:creationId xmlns:a16="http://schemas.microsoft.com/office/drawing/2014/main" id="{0E6DB6E2-4ED2-8139-7C5A-D4E30F129A36}"/>
                </a:ext>
              </a:extLst>
            </p:cNvPr>
            <p:cNvGrpSpPr/>
            <p:nvPr/>
          </p:nvGrpSpPr>
          <p:grpSpPr>
            <a:xfrm>
              <a:off x="13629697" y="23264190"/>
              <a:ext cx="1605865" cy="1508125"/>
              <a:chOff x="1281170" y="15640990"/>
              <a:chExt cx="1736364" cy="1630681"/>
            </a:xfrm>
          </p:grpSpPr>
          <p:pic>
            <p:nvPicPr>
              <p:cNvPr id="161" name="Picture 160">
                <a:extLst>
                  <a:ext uri="{FF2B5EF4-FFF2-40B4-BE49-F238E27FC236}">
                    <a16:creationId xmlns:a16="http://schemas.microsoft.com/office/drawing/2014/main" id="{CEEB121C-D55F-B9CB-D5D1-108C5A0050E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162" name="Picture 161">
                <a:extLst>
                  <a:ext uri="{FF2B5EF4-FFF2-40B4-BE49-F238E27FC236}">
                    <a16:creationId xmlns:a16="http://schemas.microsoft.com/office/drawing/2014/main" id="{86D9CB84-D36B-3E11-FCBE-78315CE2FC1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163" name="TextBox 162">
              <a:extLst>
                <a:ext uri="{FF2B5EF4-FFF2-40B4-BE49-F238E27FC236}">
                  <a16:creationId xmlns:a16="http://schemas.microsoft.com/office/drawing/2014/main" id="{36DC69FC-A616-211F-8F37-62EC75446AC6}"/>
                </a:ext>
              </a:extLst>
            </p:cNvPr>
            <p:cNvSpPr txBox="1"/>
            <p:nvPr/>
          </p:nvSpPr>
          <p:spPr>
            <a:xfrm>
              <a:off x="13917397" y="23473794"/>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234" name="Group 233">
            <a:extLst>
              <a:ext uri="{FF2B5EF4-FFF2-40B4-BE49-F238E27FC236}">
                <a16:creationId xmlns:a16="http://schemas.microsoft.com/office/drawing/2014/main" id="{3B02D7AB-3357-6B39-2F09-DBCDE3957C88}"/>
              </a:ext>
            </a:extLst>
          </p:cNvPr>
          <p:cNvGrpSpPr/>
          <p:nvPr/>
        </p:nvGrpSpPr>
        <p:grpSpPr>
          <a:xfrm>
            <a:off x="12020885" y="25255662"/>
            <a:ext cx="1544384" cy="2014407"/>
            <a:chOff x="1042900" y="18498593"/>
            <a:chExt cx="1544384" cy="2014407"/>
          </a:xfrm>
        </p:grpSpPr>
        <p:pic>
          <p:nvPicPr>
            <p:cNvPr id="235" name="Picture 234">
              <a:extLst>
                <a:ext uri="{FF2B5EF4-FFF2-40B4-BE49-F238E27FC236}">
                  <a16:creationId xmlns:a16="http://schemas.microsoft.com/office/drawing/2014/main" id="{CBECDFDE-2F6E-FEA9-992B-58507A5E5962}"/>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236" name="Picture 235">
              <a:extLst>
                <a:ext uri="{FF2B5EF4-FFF2-40B4-BE49-F238E27FC236}">
                  <a16:creationId xmlns:a16="http://schemas.microsoft.com/office/drawing/2014/main" id="{A44B1AA5-966C-E424-8290-530D13B2CD72}"/>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237" name="TextBox 236">
              <a:extLst>
                <a:ext uri="{FF2B5EF4-FFF2-40B4-BE49-F238E27FC236}">
                  <a16:creationId xmlns:a16="http://schemas.microsoft.com/office/drawing/2014/main" id="{63C196F2-1169-F2A2-1413-6FB428FF8057}"/>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238" name="Picture 237">
              <a:extLst>
                <a:ext uri="{FF2B5EF4-FFF2-40B4-BE49-F238E27FC236}">
                  <a16:creationId xmlns:a16="http://schemas.microsoft.com/office/drawing/2014/main" id="{CD37C087-7C7A-182F-1347-5ACAAC4D9717}"/>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239" name="TextBox 238">
              <a:extLst>
                <a:ext uri="{FF2B5EF4-FFF2-40B4-BE49-F238E27FC236}">
                  <a16:creationId xmlns:a16="http://schemas.microsoft.com/office/drawing/2014/main" id="{1DD6AB82-12BC-10E9-87E2-753FA8F2CDB2}"/>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240" name="Group 239">
            <a:extLst>
              <a:ext uri="{FF2B5EF4-FFF2-40B4-BE49-F238E27FC236}">
                <a16:creationId xmlns:a16="http://schemas.microsoft.com/office/drawing/2014/main" id="{6BF643B5-A0FE-E6E4-079C-00388D30B7EA}"/>
              </a:ext>
            </a:extLst>
          </p:cNvPr>
          <p:cNvGrpSpPr/>
          <p:nvPr/>
        </p:nvGrpSpPr>
        <p:grpSpPr>
          <a:xfrm>
            <a:off x="13687817" y="25255662"/>
            <a:ext cx="1544384" cy="2014407"/>
            <a:chOff x="1042900" y="18498593"/>
            <a:chExt cx="1544384" cy="2014407"/>
          </a:xfrm>
        </p:grpSpPr>
        <p:pic>
          <p:nvPicPr>
            <p:cNvPr id="241" name="Picture 240">
              <a:extLst>
                <a:ext uri="{FF2B5EF4-FFF2-40B4-BE49-F238E27FC236}">
                  <a16:creationId xmlns:a16="http://schemas.microsoft.com/office/drawing/2014/main" id="{E643B24D-FB9C-D78F-37FA-D476F8C21448}"/>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242" name="Picture 241">
              <a:extLst>
                <a:ext uri="{FF2B5EF4-FFF2-40B4-BE49-F238E27FC236}">
                  <a16:creationId xmlns:a16="http://schemas.microsoft.com/office/drawing/2014/main" id="{5EB04079-38C5-64CE-B81B-157F304505C1}"/>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243" name="TextBox 242">
              <a:extLst>
                <a:ext uri="{FF2B5EF4-FFF2-40B4-BE49-F238E27FC236}">
                  <a16:creationId xmlns:a16="http://schemas.microsoft.com/office/drawing/2014/main" id="{E2A7FBC4-8D0B-3C51-FB1A-010F030FF637}"/>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244" name="Picture 243">
              <a:extLst>
                <a:ext uri="{FF2B5EF4-FFF2-40B4-BE49-F238E27FC236}">
                  <a16:creationId xmlns:a16="http://schemas.microsoft.com/office/drawing/2014/main" id="{4AEDDDB8-B7EC-CECD-00C0-FCFD41D832BA}"/>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245" name="TextBox 244">
              <a:extLst>
                <a:ext uri="{FF2B5EF4-FFF2-40B4-BE49-F238E27FC236}">
                  <a16:creationId xmlns:a16="http://schemas.microsoft.com/office/drawing/2014/main" id="{6C97F123-62B0-2925-91E9-5D6CB2920BAE}"/>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817" name="Group 816">
            <a:extLst>
              <a:ext uri="{FF2B5EF4-FFF2-40B4-BE49-F238E27FC236}">
                <a16:creationId xmlns:a16="http://schemas.microsoft.com/office/drawing/2014/main" id="{5897D521-894F-E6BC-2EEE-30998C0621D9}"/>
              </a:ext>
            </a:extLst>
          </p:cNvPr>
          <p:cNvGrpSpPr/>
          <p:nvPr/>
        </p:nvGrpSpPr>
        <p:grpSpPr>
          <a:xfrm>
            <a:off x="15622491" y="23287906"/>
            <a:ext cx="1605865" cy="1508125"/>
            <a:chOff x="15622491" y="23287906"/>
            <a:chExt cx="1605865" cy="1508125"/>
          </a:xfrm>
        </p:grpSpPr>
        <p:grpSp>
          <p:nvGrpSpPr>
            <p:cNvPr id="166" name="Group 165">
              <a:extLst>
                <a:ext uri="{FF2B5EF4-FFF2-40B4-BE49-F238E27FC236}">
                  <a16:creationId xmlns:a16="http://schemas.microsoft.com/office/drawing/2014/main" id="{C3C6420C-7760-C7E4-3610-A3BAD0BB8C3E}"/>
                </a:ext>
              </a:extLst>
            </p:cNvPr>
            <p:cNvGrpSpPr/>
            <p:nvPr/>
          </p:nvGrpSpPr>
          <p:grpSpPr>
            <a:xfrm>
              <a:off x="15622491" y="23287906"/>
              <a:ext cx="1605865" cy="1508125"/>
              <a:chOff x="1281170" y="15640990"/>
              <a:chExt cx="1736364" cy="1630681"/>
            </a:xfrm>
          </p:grpSpPr>
          <p:pic>
            <p:nvPicPr>
              <p:cNvPr id="196" name="Picture 195">
                <a:extLst>
                  <a:ext uri="{FF2B5EF4-FFF2-40B4-BE49-F238E27FC236}">
                    <a16:creationId xmlns:a16="http://schemas.microsoft.com/office/drawing/2014/main" id="{8D49AE94-83BD-BD99-8662-42D18CED11B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197" name="Picture 196">
                <a:extLst>
                  <a:ext uri="{FF2B5EF4-FFF2-40B4-BE49-F238E27FC236}">
                    <a16:creationId xmlns:a16="http://schemas.microsoft.com/office/drawing/2014/main" id="{BDE76025-533F-2474-737B-4F0E831F8D25}"/>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167" name="TextBox 166">
              <a:extLst>
                <a:ext uri="{FF2B5EF4-FFF2-40B4-BE49-F238E27FC236}">
                  <a16:creationId xmlns:a16="http://schemas.microsoft.com/office/drawing/2014/main" id="{6A958DD4-12FB-A41D-3EEE-AFA54713A219}"/>
                </a:ext>
              </a:extLst>
            </p:cNvPr>
            <p:cNvSpPr txBox="1"/>
            <p:nvPr/>
          </p:nvSpPr>
          <p:spPr>
            <a:xfrm>
              <a:off x="15910186" y="23497513"/>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818" name="Group 817">
            <a:extLst>
              <a:ext uri="{FF2B5EF4-FFF2-40B4-BE49-F238E27FC236}">
                <a16:creationId xmlns:a16="http://schemas.microsoft.com/office/drawing/2014/main" id="{5A72BCE9-5813-26A6-0AB7-D2347A003F6C}"/>
              </a:ext>
            </a:extLst>
          </p:cNvPr>
          <p:cNvGrpSpPr/>
          <p:nvPr/>
        </p:nvGrpSpPr>
        <p:grpSpPr>
          <a:xfrm>
            <a:off x="17274752" y="23287172"/>
            <a:ext cx="1605865" cy="1508125"/>
            <a:chOff x="17274752" y="23287172"/>
            <a:chExt cx="1605865" cy="1508125"/>
          </a:xfrm>
        </p:grpSpPr>
        <p:grpSp>
          <p:nvGrpSpPr>
            <p:cNvPr id="168" name="Group 167">
              <a:extLst>
                <a:ext uri="{FF2B5EF4-FFF2-40B4-BE49-F238E27FC236}">
                  <a16:creationId xmlns:a16="http://schemas.microsoft.com/office/drawing/2014/main" id="{BE5D8862-5DE6-8C3D-C967-CAA7D5ADCFF8}"/>
                </a:ext>
              </a:extLst>
            </p:cNvPr>
            <p:cNvGrpSpPr/>
            <p:nvPr/>
          </p:nvGrpSpPr>
          <p:grpSpPr>
            <a:xfrm>
              <a:off x="17274752" y="23287172"/>
              <a:ext cx="1605865" cy="1508125"/>
              <a:chOff x="1281170" y="15640990"/>
              <a:chExt cx="1736364" cy="1630681"/>
            </a:xfrm>
          </p:grpSpPr>
          <p:pic>
            <p:nvPicPr>
              <p:cNvPr id="194" name="Picture 193">
                <a:extLst>
                  <a:ext uri="{FF2B5EF4-FFF2-40B4-BE49-F238E27FC236}">
                    <a16:creationId xmlns:a16="http://schemas.microsoft.com/office/drawing/2014/main" id="{DA78C116-53D4-71CB-ADA9-4D8763F7622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195" name="Picture 194">
                <a:extLst>
                  <a:ext uri="{FF2B5EF4-FFF2-40B4-BE49-F238E27FC236}">
                    <a16:creationId xmlns:a16="http://schemas.microsoft.com/office/drawing/2014/main" id="{3B932B3B-6EF4-3F6B-F69A-36429764BF5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169" name="TextBox 168">
              <a:extLst>
                <a:ext uri="{FF2B5EF4-FFF2-40B4-BE49-F238E27FC236}">
                  <a16:creationId xmlns:a16="http://schemas.microsoft.com/office/drawing/2014/main" id="{A5EEA31D-CCEC-9C20-8220-01BC7EB4BA14}"/>
                </a:ext>
              </a:extLst>
            </p:cNvPr>
            <p:cNvSpPr txBox="1"/>
            <p:nvPr/>
          </p:nvSpPr>
          <p:spPr>
            <a:xfrm>
              <a:off x="17562447" y="23496779"/>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246" name="Group 245">
            <a:extLst>
              <a:ext uri="{FF2B5EF4-FFF2-40B4-BE49-F238E27FC236}">
                <a16:creationId xmlns:a16="http://schemas.microsoft.com/office/drawing/2014/main" id="{B9E85EDE-7E7C-90BE-8539-8018FB7DDAC1}"/>
              </a:ext>
            </a:extLst>
          </p:cNvPr>
          <p:cNvGrpSpPr/>
          <p:nvPr/>
        </p:nvGrpSpPr>
        <p:grpSpPr>
          <a:xfrm>
            <a:off x="15680205" y="25255662"/>
            <a:ext cx="1544384" cy="2014407"/>
            <a:chOff x="1042900" y="18498593"/>
            <a:chExt cx="1544384" cy="2014407"/>
          </a:xfrm>
        </p:grpSpPr>
        <p:pic>
          <p:nvPicPr>
            <p:cNvPr id="247" name="Picture 246">
              <a:extLst>
                <a:ext uri="{FF2B5EF4-FFF2-40B4-BE49-F238E27FC236}">
                  <a16:creationId xmlns:a16="http://schemas.microsoft.com/office/drawing/2014/main" id="{D4699794-04CF-FAB6-2C61-3322CADBADAC}"/>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248" name="Picture 247">
              <a:extLst>
                <a:ext uri="{FF2B5EF4-FFF2-40B4-BE49-F238E27FC236}">
                  <a16:creationId xmlns:a16="http://schemas.microsoft.com/office/drawing/2014/main" id="{FA205D31-0D6A-5609-3F97-7EEDA8862C09}"/>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249" name="TextBox 248">
              <a:extLst>
                <a:ext uri="{FF2B5EF4-FFF2-40B4-BE49-F238E27FC236}">
                  <a16:creationId xmlns:a16="http://schemas.microsoft.com/office/drawing/2014/main" id="{3A4BC5AA-A82D-2A33-E9E7-5298A8D2A9D4}"/>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250" name="Picture 249">
              <a:extLst>
                <a:ext uri="{FF2B5EF4-FFF2-40B4-BE49-F238E27FC236}">
                  <a16:creationId xmlns:a16="http://schemas.microsoft.com/office/drawing/2014/main" id="{E03867E5-F873-428C-BCE7-D789A3B6A293}"/>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251" name="TextBox 250">
              <a:extLst>
                <a:ext uri="{FF2B5EF4-FFF2-40B4-BE49-F238E27FC236}">
                  <a16:creationId xmlns:a16="http://schemas.microsoft.com/office/drawing/2014/main" id="{C6CBCBEB-8F8A-7D26-0540-BA51909A2541}"/>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252" name="Group 251">
            <a:extLst>
              <a:ext uri="{FF2B5EF4-FFF2-40B4-BE49-F238E27FC236}">
                <a16:creationId xmlns:a16="http://schemas.microsoft.com/office/drawing/2014/main" id="{287CBA91-BA85-44AB-8813-3B548F552D4C}"/>
              </a:ext>
            </a:extLst>
          </p:cNvPr>
          <p:cNvGrpSpPr/>
          <p:nvPr/>
        </p:nvGrpSpPr>
        <p:grpSpPr>
          <a:xfrm>
            <a:off x="17347137" y="25255662"/>
            <a:ext cx="1544384" cy="2014407"/>
            <a:chOff x="1042900" y="18498593"/>
            <a:chExt cx="1544384" cy="2014407"/>
          </a:xfrm>
        </p:grpSpPr>
        <p:pic>
          <p:nvPicPr>
            <p:cNvPr id="253" name="Picture 252">
              <a:extLst>
                <a:ext uri="{FF2B5EF4-FFF2-40B4-BE49-F238E27FC236}">
                  <a16:creationId xmlns:a16="http://schemas.microsoft.com/office/drawing/2014/main" id="{809D9ECF-FD4C-51A2-BDD5-4E8FE5815D71}"/>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254" name="Picture 253">
              <a:extLst>
                <a:ext uri="{FF2B5EF4-FFF2-40B4-BE49-F238E27FC236}">
                  <a16:creationId xmlns:a16="http://schemas.microsoft.com/office/drawing/2014/main" id="{C96482D3-4F2A-484D-9DEC-B9A9DA2E5BAF}"/>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255" name="TextBox 254">
              <a:extLst>
                <a:ext uri="{FF2B5EF4-FFF2-40B4-BE49-F238E27FC236}">
                  <a16:creationId xmlns:a16="http://schemas.microsoft.com/office/drawing/2014/main" id="{A5F12E75-63B0-7611-80A8-24A23F4180B7}"/>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256" name="Picture 255">
              <a:extLst>
                <a:ext uri="{FF2B5EF4-FFF2-40B4-BE49-F238E27FC236}">
                  <a16:creationId xmlns:a16="http://schemas.microsoft.com/office/drawing/2014/main" id="{B2531E91-0DEE-08BA-5891-424CF0609D28}"/>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257" name="TextBox 256">
              <a:extLst>
                <a:ext uri="{FF2B5EF4-FFF2-40B4-BE49-F238E27FC236}">
                  <a16:creationId xmlns:a16="http://schemas.microsoft.com/office/drawing/2014/main" id="{2F11D1B4-E61A-8702-26B7-1265BB88DE55}"/>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367" name="Group 366">
            <a:extLst>
              <a:ext uri="{FF2B5EF4-FFF2-40B4-BE49-F238E27FC236}">
                <a16:creationId xmlns:a16="http://schemas.microsoft.com/office/drawing/2014/main" id="{7E3F2418-5ADE-5022-6AE9-FCF556CF75CB}"/>
              </a:ext>
            </a:extLst>
          </p:cNvPr>
          <p:cNvGrpSpPr/>
          <p:nvPr/>
        </p:nvGrpSpPr>
        <p:grpSpPr>
          <a:xfrm>
            <a:off x="15767895" y="28006747"/>
            <a:ext cx="716281" cy="2161096"/>
            <a:chOff x="27780625" y="3244751"/>
            <a:chExt cx="716281" cy="2161096"/>
          </a:xfrm>
        </p:grpSpPr>
        <p:pic>
          <p:nvPicPr>
            <p:cNvPr id="368" name="Picture 367">
              <a:extLst>
                <a:ext uri="{FF2B5EF4-FFF2-40B4-BE49-F238E27FC236}">
                  <a16:creationId xmlns:a16="http://schemas.microsoft.com/office/drawing/2014/main" id="{F5823AC3-31A2-DCA3-04BD-74B3C8F6947C}"/>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369" name="Picture 368">
              <a:extLst>
                <a:ext uri="{FF2B5EF4-FFF2-40B4-BE49-F238E27FC236}">
                  <a16:creationId xmlns:a16="http://schemas.microsoft.com/office/drawing/2014/main" id="{97B7D036-C9EA-5D71-783B-F17973D00218}"/>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370" name="Picture 369">
              <a:extLst>
                <a:ext uri="{FF2B5EF4-FFF2-40B4-BE49-F238E27FC236}">
                  <a16:creationId xmlns:a16="http://schemas.microsoft.com/office/drawing/2014/main" id="{239EB3DA-D100-9A49-2A99-47B7176A2112}"/>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371" name="Group 370">
            <a:extLst>
              <a:ext uri="{FF2B5EF4-FFF2-40B4-BE49-F238E27FC236}">
                <a16:creationId xmlns:a16="http://schemas.microsoft.com/office/drawing/2014/main" id="{1BCA2A57-9A74-9F7D-7D8A-512087BB2CF6}"/>
              </a:ext>
            </a:extLst>
          </p:cNvPr>
          <p:cNvGrpSpPr/>
          <p:nvPr/>
        </p:nvGrpSpPr>
        <p:grpSpPr>
          <a:xfrm>
            <a:off x="16539409" y="28006747"/>
            <a:ext cx="716281" cy="2161096"/>
            <a:chOff x="27780625" y="3244751"/>
            <a:chExt cx="716281" cy="2161096"/>
          </a:xfrm>
        </p:grpSpPr>
        <p:pic>
          <p:nvPicPr>
            <p:cNvPr id="372" name="Picture 371">
              <a:extLst>
                <a:ext uri="{FF2B5EF4-FFF2-40B4-BE49-F238E27FC236}">
                  <a16:creationId xmlns:a16="http://schemas.microsoft.com/office/drawing/2014/main" id="{3BC59EC3-28E0-9931-3E9E-FBEAC55BE173}"/>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373" name="Picture 372">
              <a:extLst>
                <a:ext uri="{FF2B5EF4-FFF2-40B4-BE49-F238E27FC236}">
                  <a16:creationId xmlns:a16="http://schemas.microsoft.com/office/drawing/2014/main" id="{3FFB0334-38D5-E8F4-CBC0-59E8C9A64C8F}"/>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374" name="Picture 373">
              <a:extLst>
                <a:ext uri="{FF2B5EF4-FFF2-40B4-BE49-F238E27FC236}">
                  <a16:creationId xmlns:a16="http://schemas.microsoft.com/office/drawing/2014/main" id="{B7B56129-87DC-323C-D9AA-E11BDEF772FD}"/>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377" name="Group 376">
            <a:extLst>
              <a:ext uri="{FF2B5EF4-FFF2-40B4-BE49-F238E27FC236}">
                <a16:creationId xmlns:a16="http://schemas.microsoft.com/office/drawing/2014/main" id="{6C674441-703A-9644-410D-DA0AB7130C4C}"/>
              </a:ext>
            </a:extLst>
          </p:cNvPr>
          <p:cNvGrpSpPr/>
          <p:nvPr/>
        </p:nvGrpSpPr>
        <p:grpSpPr>
          <a:xfrm>
            <a:off x="17363444" y="28001985"/>
            <a:ext cx="716281" cy="2161096"/>
            <a:chOff x="27780625" y="3244751"/>
            <a:chExt cx="716281" cy="2161096"/>
          </a:xfrm>
        </p:grpSpPr>
        <p:pic>
          <p:nvPicPr>
            <p:cNvPr id="382" name="Picture 381">
              <a:extLst>
                <a:ext uri="{FF2B5EF4-FFF2-40B4-BE49-F238E27FC236}">
                  <a16:creationId xmlns:a16="http://schemas.microsoft.com/office/drawing/2014/main" id="{39CA8816-352F-10A9-9C19-B9B3DCCF602E}"/>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383" name="Picture 382">
              <a:extLst>
                <a:ext uri="{FF2B5EF4-FFF2-40B4-BE49-F238E27FC236}">
                  <a16:creationId xmlns:a16="http://schemas.microsoft.com/office/drawing/2014/main" id="{DB741CE9-F7ED-280A-F26D-B3DCE72EB537}"/>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384" name="Picture 383">
              <a:extLst>
                <a:ext uri="{FF2B5EF4-FFF2-40B4-BE49-F238E27FC236}">
                  <a16:creationId xmlns:a16="http://schemas.microsoft.com/office/drawing/2014/main" id="{DDCF56FB-B58E-AE68-6A91-DF22CCD9D82B}"/>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378" name="Group 377">
            <a:extLst>
              <a:ext uri="{FF2B5EF4-FFF2-40B4-BE49-F238E27FC236}">
                <a16:creationId xmlns:a16="http://schemas.microsoft.com/office/drawing/2014/main" id="{C420F74B-DFE3-C0C4-C9F1-03A466D79226}"/>
              </a:ext>
            </a:extLst>
          </p:cNvPr>
          <p:cNvGrpSpPr/>
          <p:nvPr/>
        </p:nvGrpSpPr>
        <p:grpSpPr>
          <a:xfrm>
            <a:off x="18134958" y="28001985"/>
            <a:ext cx="716281" cy="2161096"/>
            <a:chOff x="27780625" y="3244751"/>
            <a:chExt cx="716281" cy="2161096"/>
          </a:xfrm>
        </p:grpSpPr>
        <p:pic>
          <p:nvPicPr>
            <p:cNvPr id="379" name="Picture 378">
              <a:extLst>
                <a:ext uri="{FF2B5EF4-FFF2-40B4-BE49-F238E27FC236}">
                  <a16:creationId xmlns:a16="http://schemas.microsoft.com/office/drawing/2014/main" id="{6C82DFFF-7157-770C-3F16-C3D21E67D458}"/>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380" name="Picture 379">
              <a:extLst>
                <a:ext uri="{FF2B5EF4-FFF2-40B4-BE49-F238E27FC236}">
                  <a16:creationId xmlns:a16="http://schemas.microsoft.com/office/drawing/2014/main" id="{0D773ED6-2106-C3B1-17D4-AA3F2B8E41F7}"/>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381" name="Picture 380">
              <a:extLst>
                <a:ext uri="{FF2B5EF4-FFF2-40B4-BE49-F238E27FC236}">
                  <a16:creationId xmlns:a16="http://schemas.microsoft.com/office/drawing/2014/main" id="{AD80CFFB-1FF4-883A-0880-8B516909503D}"/>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386" name="Group 385">
            <a:extLst>
              <a:ext uri="{FF2B5EF4-FFF2-40B4-BE49-F238E27FC236}">
                <a16:creationId xmlns:a16="http://schemas.microsoft.com/office/drawing/2014/main" id="{7890F806-84C7-8243-B37F-0B62382221C9}"/>
              </a:ext>
            </a:extLst>
          </p:cNvPr>
          <p:cNvGrpSpPr/>
          <p:nvPr/>
        </p:nvGrpSpPr>
        <p:grpSpPr>
          <a:xfrm>
            <a:off x="12167944" y="28030099"/>
            <a:ext cx="716281" cy="2161096"/>
            <a:chOff x="27780625" y="3244751"/>
            <a:chExt cx="716281" cy="2161096"/>
          </a:xfrm>
        </p:grpSpPr>
        <p:pic>
          <p:nvPicPr>
            <p:cNvPr id="391" name="Picture 390">
              <a:extLst>
                <a:ext uri="{FF2B5EF4-FFF2-40B4-BE49-F238E27FC236}">
                  <a16:creationId xmlns:a16="http://schemas.microsoft.com/office/drawing/2014/main" id="{CFFCC911-0DE1-61FE-0183-0F891B407882}"/>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392" name="Picture 391">
              <a:extLst>
                <a:ext uri="{FF2B5EF4-FFF2-40B4-BE49-F238E27FC236}">
                  <a16:creationId xmlns:a16="http://schemas.microsoft.com/office/drawing/2014/main" id="{2979DB8A-73EF-77CE-4603-424E96C49385}"/>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393" name="Picture 392">
              <a:extLst>
                <a:ext uri="{FF2B5EF4-FFF2-40B4-BE49-F238E27FC236}">
                  <a16:creationId xmlns:a16="http://schemas.microsoft.com/office/drawing/2014/main" id="{7426F69A-5B25-C1BC-A1D7-9B9C89A47A50}"/>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387" name="Group 386">
            <a:extLst>
              <a:ext uri="{FF2B5EF4-FFF2-40B4-BE49-F238E27FC236}">
                <a16:creationId xmlns:a16="http://schemas.microsoft.com/office/drawing/2014/main" id="{D2327662-CC3F-081F-BD3A-2591BA00F882}"/>
              </a:ext>
            </a:extLst>
          </p:cNvPr>
          <p:cNvGrpSpPr/>
          <p:nvPr/>
        </p:nvGrpSpPr>
        <p:grpSpPr>
          <a:xfrm>
            <a:off x="12939458" y="28030099"/>
            <a:ext cx="716281" cy="2161096"/>
            <a:chOff x="27780625" y="3244751"/>
            <a:chExt cx="716281" cy="2161096"/>
          </a:xfrm>
        </p:grpSpPr>
        <p:pic>
          <p:nvPicPr>
            <p:cNvPr id="388" name="Picture 387">
              <a:extLst>
                <a:ext uri="{FF2B5EF4-FFF2-40B4-BE49-F238E27FC236}">
                  <a16:creationId xmlns:a16="http://schemas.microsoft.com/office/drawing/2014/main" id="{5C163F66-1764-8A1E-D7E5-6C86FB463504}"/>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389" name="Picture 388">
              <a:extLst>
                <a:ext uri="{FF2B5EF4-FFF2-40B4-BE49-F238E27FC236}">
                  <a16:creationId xmlns:a16="http://schemas.microsoft.com/office/drawing/2014/main" id="{6D7694FC-A3FE-33E1-D2E2-952B67644FA8}"/>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390" name="Picture 389">
              <a:extLst>
                <a:ext uri="{FF2B5EF4-FFF2-40B4-BE49-F238E27FC236}">
                  <a16:creationId xmlns:a16="http://schemas.microsoft.com/office/drawing/2014/main" id="{3C6CF1E5-7FDA-A46C-1C8F-FD21579E09DE}"/>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395" name="Group 394">
            <a:extLst>
              <a:ext uri="{FF2B5EF4-FFF2-40B4-BE49-F238E27FC236}">
                <a16:creationId xmlns:a16="http://schemas.microsoft.com/office/drawing/2014/main" id="{D96882A3-4FC4-62AF-702B-8E49D8D21488}"/>
              </a:ext>
            </a:extLst>
          </p:cNvPr>
          <p:cNvGrpSpPr/>
          <p:nvPr/>
        </p:nvGrpSpPr>
        <p:grpSpPr>
          <a:xfrm>
            <a:off x="13763493" y="28025337"/>
            <a:ext cx="716281" cy="2161096"/>
            <a:chOff x="27780625" y="3244751"/>
            <a:chExt cx="716281" cy="2161096"/>
          </a:xfrm>
        </p:grpSpPr>
        <p:pic>
          <p:nvPicPr>
            <p:cNvPr id="400" name="Picture 399">
              <a:extLst>
                <a:ext uri="{FF2B5EF4-FFF2-40B4-BE49-F238E27FC236}">
                  <a16:creationId xmlns:a16="http://schemas.microsoft.com/office/drawing/2014/main" id="{09195C4A-5478-A431-1AF2-A6D7A469F265}"/>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401" name="Picture 400">
              <a:extLst>
                <a:ext uri="{FF2B5EF4-FFF2-40B4-BE49-F238E27FC236}">
                  <a16:creationId xmlns:a16="http://schemas.microsoft.com/office/drawing/2014/main" id="{7EF513EA-E44A-2356-AEBB-C3440EAFCB59}"/>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402" name="Picture 401">
              <a:extLst>
                <a:ext uri="{FF2B5EF4-FFF2-40B4-BE49-F238E27FC236}">
                  <a16:creationId xmlns:a16="http://schemas.microsoft.com/office/drawing/2014/main" id="{32AC2109-8F53-A1D0-530C-BFA86151F198}"/>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396" name="Group 395">
            <a:extLst>
              <a:ext uri="{FF2B5EF4-FFF2-40B4-BE49-F238E27FC236}">
                <a16:creationId xmlns:a16="http://schemas.microsoft.com/office/drawing/2014/main" id="{E52C6AC7-70A5-804A-B2B2-ED8B2FD77ABB}"/>
              </a:ext>
            </a:extLst>
          </p:cNvPr>
          <p:cNvGrpSpPr/>
          <p:nvPr/>
        </p:nvGrpSpPr>
        <p:grpSpPr>
          <a:xfrm>
            <a:off x="14535007" y="28025337"/>
            <a:ext cx="716281" cy="2161096"/>
            <a:chOff x="27780625" y="3244751"/>
            <a:chExt cx="716281" cy="2161096"/>
          </a:xfrm>
        </p:grpSpPr>
        <p:pic>
          <p:nvPicPr>
            <p:cNvPr id="397" name="Picture 396">
              <a:extLst>
                <a:ext uri="{FF2B5EF4-FFF2-40B4-BE49-F238E27FC236}">
                  <a16:creationId xmlns:a16="http://schemas.microsoft.com/office/drawing/2014/main" id="{2FF68B6A-C706-0937-983C-BDA36E384F2A}"/>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398" name="Picture 397">
              <a:extLst>
                <a:ext uri="{FF2B5EF4-FFF2-40B4-BE49-F238E27FC236}">
                  <a16:creationId xmlns:a16="http://schemas.microsoft.com/office/drawing/2014/main" id="{68D56AFE-9E63-502D-4E16-7B158DED51EE}"/>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399" name="Picture 398">
              <a:extLst>
                <a:ext uri="{FF2B5EF4-FFF2-40B4-BE49-F238E27FC236}">
                  <a16:creationId xmlns:a16="http://schemas.microsoft.com/office/drawing/2014/main" id="{B1B5BB09-0EBE-DDAF-4696-D76D290220D0}"/>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824" name="Group 823">
            <a:extLst>
              <a:ext uri="{FF2B5EF4-FFF2-40B4-BE49-F238E27FC236}">
                <a16:creationId xmlns:a16="http://schemas.microsoft.com/office/drawing/2014/main" id="{AB90E12A-A1F4-B9AD-13ED-E8F14879E4BD}"/>
              </a:ext>
            </a:extLst>
          </p:cNvPr>
          <p:cNvGrpSpPr/>
          <p:nvPr/>
        </p:nvGrpSpPr>
        <p:grpSpPr>
          <a:xfrm>
            <a:off x="18995149" y="30226256"/>
            <a:ext cx="1605865" cy="1508125"/>
            <a:chOff x="18842749" y="30226256"/>
            <a:chExt cx="1605865" cy="1508125"/>
          </a:xfrm>
        </p:grpSpPr>
        <p:grpSp>
          <p:nvGrpSpPr>
            <p:cNvPr id="170" name="Group 169">
              <a:extLst>
                <a:ext uri="{FF2B5EF4-FFF2-40B4-BE49-F238E27FC236}">
                  <a16:creationId xmlns:a16="http://schemas.microsoft.com/office/drawing/2014/main" id="{748413EC-1C74-E44A-3625-842E86B7A0A3}"/>
                </a:ext>
              </a:extLst>
            </p:cNvPr>
            <p:cNvGrpSpPr/>
            <p:nvPr/>
          </p:nvGrpSpPr>
          <p:grpSpPr>
            <a:xfrm>
              <a:off x="18842749" y="30226256"/>
              <a:ext cx="1605865" cy="1508125"/>
              <a:chOff x="1281170" y="15640990"/>
              <a:chExt cx="1736364" cy="1630681"/>
            </a:xfrm>
          </p:grpSpPr>
          <p:pic>
            <p:nvPicPr>
              <p:cNvPr id="192" name="Picture 191">
                <a:extLst>
                  <a:ext uri="{FF2B5EF4-FFF2-40B4-BE49-F238E27FC236}">
                    <a16:creationId xmlns:a16="http://schemas.microsoft.com/office/drawing/2014/main" id="{5ED2B603-CC17-25FE-E203-6A93BE43B43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193" name="Picture 192">
                <a:extLst>
                  <a:ext uri="{FF2B5EF4-FFF2-40B4-BE49-F238E27FC236}">
                    <a16:creationId xmlns:a16="http://schemas.microsoft.com/office/drawing/2014/main" id="{D6140645-FD71-185A-AD6D-1FD427C991B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171" name="TextBox 170">
              <a:extLst>
                <a:ext uri="{FF2B5EF4-FFF2-40B4-BE49-F238E27FC236}">
                  <a16:creationId xmlns:a16="http://schemas.microsoft.com/office/drawing/2014/main" id="{43820435-E74E-6A30-D299-5F259A9F9C59}"/>
                </a:ext>
              </a:extLst>
            </p:cNvPr>
            <p:cNvSpPr txBox="1"/>
            <p:nvPr/>
          </p:nvSpPr>
          <p:spPr>
            <a:xfrm>
              <a:off x="19130444" y="30435863"/>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823" name="Group 822">
            <a:extLst>
              <a:ext uri="{FF2B5EF4-FFF2-40B4-BE49-F238E27FC236}">
                <a16:creationId xmlns:a16="http://schemas.microsoft.com/office/drawing/2014/main" id="{21F48A70-1198-9946-D7CE-A24EE2E5BA0B}"/>
              </a:ext>
            </a:extLst>
          </p:cNvPr>
          <p:cNvGrpSpPr/>
          <p:nvPr/>
        </p:nvGrpSpPr>
        <p:grpSpPr>
          <a:xfrm>
            <a:off x="20665448" y="30225890"/>
            <a:ext cx="1605865" cy="1508125"/>
            <a:chOff x="20513048" y="30225890"/>
            <a:chExt cx="1605865" cy="1508125"/>
          </a:xfrm>
        </p:grpSpPr>
        <p:grpSp>
          <p:nvGrpSpPr>
            <p:cNvPr id="172" name="Group 171">
              <a:extLst>
                <a:ext uri="{FF2B5EF4-FFF2-40B4-BE49-F238E27FC236}">
                  <a16:creationId xmlns:a16="http://schemas.microsoft.com/office/drawing/2014/main" id="{44ECCDFA-DF38-9B7B-F8D1-B0F225A7446F}"/>
                </a:ext>
              </a:extLst>
            </p:cNvPr>
            <p:cNvGrpSpPr/>
            <p:nvPr/>
          </p:nvGrpSpPr>
          <p:grpSpPr>
            <a:xfrm>
              <a:off x="20513048" y="30225890"/>
              <a:ext cx="1605865" cy="1508125"/>
              <a:chOff x="1281170" y="15640990"/>
              <a:chExt cx="1736364" cy="1630681"/>
            </a:xfrm>
          </p:grpSpPr>
          <p:pic>
            <p:nvPicPr>
              <p:cNvPr id="190" name="Picture 189">
                <a:extLst>
                  <a:ext uri="{FF2B5EF4-FFF2-40B4-BE49-F238E27FC236}">
                    <a16:creationId xmlns:a16="http://schemas.microsoft.com/office/drawing/2014/main" id="{C246BD71-C6A5-C563-8C76-CCF2B54357F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191" name="Picture 190">
                <a:extLst>
                  <a:ext uri="{FF2B5EF4-FFF2-40B4-BE49-F238E27FC236}">
                    <a16:creationId xmlns:a16="http://schemas.microsoft.com/office/drawing/2014/main" id="{BD343F8E-DF3A-DF0A-C126-4D6CD595057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173" name="TextBox 172">
              <a:extLst>
                <a:ext uri="{FF2B5EF4-FFF2-40B4-BE49-F238E27FC236}">
                  <a16:creationId xmlns:a16="http://schemas.microsoft.com/office/drawing/2014/main" id="{CD5C34D2-F8BB-47D9-DEBD-6A2D0FA6427D}"/>
                </a:ext>
              </a:extLst>
            </p:cNvPr>
            <p:cNvSpPr txBox="1"/>
            <p:nvPr/>
          </p:nvSpPr>
          <p:spPr>
            <a:xfrm>
              <a:off x="20800743" y="30435496"/>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258" name="Group 257">
            <a:extLst>
              <a:ext uri="{FF2B5EF4-FFF2-40B4-BE49-F238E27FC236}">
                <a16:creationId xmlns:a16="http://schemas.microsoft.com/office/drawing/2014/main" id="{B16D1BE6-60CF-596E-67D7-48CDCA461CDF}"/>
              </a:ext>
            </a:extLst>
          </p:cNvPr>
          <p:cNvGrpSpPr/>
          <p:nvPr/>
        </p:nvGrpSpPr>
        <p:grpSpPr>
          <a:xfrm>
            <a:off x="18995149" y="32182833"/>
            <a:ext cx="1544384" cy="2014407"/>
            <a:chOff x="1042900" y="18498593"/>
            <a:chExt cx="1544384" cy="2014407"/>
          </a:xfrm>
        </p:grpSpPr>
        <p:pic>
          <p:nvPicPr>
            <p:cNvPr id="259" name="Picture 258">
              <a:extLst>
                <a:ext uri="{FF2B5EF4-FFF2-40B4-BE49-F238E27FC236}">
                  <a16:creationId xmlns:a16="http://schemas.microsoft.com/office/drawing/2014/main" id="{690DC36F-7F4E-92C9-1C1D-B760D9ED2F81}"/>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260" name="Picture 259">
              <a:extLst>
                <a:ext uri="{FF2B5EF4-FFF2-40B4-BE49-F238E27FC236}">
                  <a16:creationId xmlns:a16="http://schemas.microsoft.com/office/drawing/2014/main" id="{21E47465-CBE9-DECF-6255-7EE2303977C1}"/>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261" name="TextBox 260">
              <a:extLst>
                <a:ext uri="{FF2B5EF4-FFF2-40B4-BE49-F238E27FC236}">
                  <a16:creationId xmlns:a16="http://schemas.microsoft.com/office/drawing/2014/main" id="{A125290D-A06D-DA97-43D3-CE87CF0AC6D0}"/>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262" name="Picture 261">
              <a:extLst>
                <a:ext uri="{FF2B5EF4-FFF2-40B4-BE49-F238E27FC236}">
                  <a16:creationId xmlns:a16="http://schemas.microsoft.com/office/drawing/2014/main" id="{0CBA5EFC-6E85-CBA6-975E-A99257CF1723}"/>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263" name="TextBox 262">
              <a:extLst>
                <a:ext uri="{FF2B5EF4-FFF2-40B4-BE49-F238E27FC236}">
                  <a16:creationId xmlns:a16="http://schemas.microsoft.com/office/drawing/2014/main" id="{411E18B3-4B8B-C88E-F331-F0274BDDF178}"/>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264" name="Group 263">
            <a:extLst>
              <a:ext uri="{FF2B5EF4-FFF2-40B4-BE49-F238E27FC236}">
                <a16:creationId xmlns:a16="http://schemas.microsoft.com/office/drawing/2014/main" id="{58BE3A13-DB27-6AFB-1474-3A0728DC68C2}"/>
              </a:ext>
            </a:extLst>
          </p:cNvPr>
          <p:cNvGrpSpPr/>
          <p:nvPr/>
        </p:nvGrpSpPr>
        <p:grpSpPr>
          <a:xfrm>
            <a:off x="20662081" y="32182833"/>
            <a:ext cx="1544384" cy="2014407"/>
            <a:chOff x="1042900" y="18498593"/>
            <a:chExt cx="1544384" cy="2014407"/>
          </a:xfrm>
        </p:grpSpPr>
        <p:pic>
          <p:nvPicPr>
            <p:cNvPr id="265" name="Picture 264">
              <a:extLst>
                <a:ext uri="{FF2B5EF4-FFF2-40B4-BE49-F238E27FC236}">
                  <a16:creationId xmlns:a16="http://schemas.microsoft.com/office/drawing/2014/main" id="{DFB6D99E-85A3-AFD1-FF47-105A91AB01A1}"/>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266" name="Picture 265">
              <a:extLst>
                <a:ext uri="{FF2B5EF4-FFF2-40B4-BE49-F238E27FC236}">
                  <a16:creationId xmlns:a16="http://schemas.microsoft.com/office/drawing/2014/main" id="{87BD37FA-E2B5-5AFF-BED1-3643C0461C36}"/>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267" name="TextBox 266">
              <a:extLst>
                <a:ext uri="{FF2B5EF4-FFF2-40B4-BE49-F238E27FC236}">
                  <a16:creationId xmlns:a16="http://schemas.microsoft.com/office/drawing/2014/main" id="{45A625F5-09C2-80E0-EA02-F7C0AA43B2E2}"/>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268" name="Picture 267">
              <a:extLst>
                <a:ext uri="{FF2B5EF4-FFF2-40B4-BE49-F238E27FC236}">
                  <a16:creationId xmlns:a16="http://schemas.microsoft.com/office/drawing/2014/main" id="{7FEC1EEB-72F9-EA31-B5B5-42C6BD6471CF}"/>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269" name="TextBox 268">
              <a:extLst>
                <a:ext uri="{FF2B5EF4-FFF2-40B4-BE49-F238E27FC236}">
                  <a16:creationId xmlns:a16="http://schemas.microsoft.com/office/drawing/2014/main" id="{00E1C0F7-0C00-D61D-0D48-F4200D1955F4}"/>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819" name="Group 818">
            <a:extLst>
              <a:ext uri="{FF2B5EF4-FFF2-40B4-BE49-F238E27FC236}">
                <a16:creationId xmlns:a16="http://schemas.microsoft.com/office/drawing/2014/main" id="{36DA7280-D7D0-EF66-C860-7F451959A116}"/>
              </a:ext>
            </a:extLst>
          </p:cNvPr>
          <p:cNvGrpSpPr/>
          <p:nvPr/>
        </p:nvGrpSpPr>
        <p:grpSpPr>
          <a:xfrm>
            <a:off x="22061199" y="23266165"/>
            <a:ext cx="1605865" cy="1508125"/>
            <a:chOff x="22061199" y="23266165"/>
            <a:chExt cx="1605865" cy="1508125"/>
          </a:xfrm>
        </p:grpSpPr>
        <p:grpSp>
          <p:nvGrpSpPr>
            <p:cNvPr id="500" name="Group 499">
              <a:extLst>
                <a:ext uri="{FF2B5EF4-FFF2-40B4-BE49-F238E27FC236}">
                  <a16:creationId xmlns:a16="http://schemas.microsoft.com/office/drawing/2014/main" id="{3D1E6037-CCBF-230A-6FAF-FEBD728BE5A7}"/>
                </a:ext>
              </a:extLst>
            </p:cNvPr>
            <p:cNvGrpSpPr/>
            <p:nvPr/>
          </p:nvGrpSpPr>
          <p:grpSpPr>
            <a:xfrm>
              <a:off x="22061199" y="23266165"/>
              <a:ext cx="1605865" cy="1508125"/>
              <a:chOff x="1281170" y="15640990"/>
              <a:chExt cx="1736364" cy="1630681"/>
            </a:xfrm>
          </p:grpSpPr>
          <p:pic>
            <p:nvPicPr>
              <p:cNvPr id="536" name="Picture 535">
                <a:extLst>
                  <a:ext uri="{FF2B5EF4-FFF2-40B4-BE49-F238E27FC236}">
                    <a16:creationId xmlns:a16="http://schemas.microsoft.com/office/drawing/2014/main" id="{99D37B8A-C2C4-43FE-21C2-155B9300D23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537" name="Picture 536">
                <a:extLst>
                  <a:ext uri="{FF2B5EF4-FFF2-40B4-BE49-F238E27FC236}">
                    <a16:creationId xmlns:a16="http://schemas.microsoft.com/office/drawing/2014/main" id="{AC2E428B-067E-62EC-76AB-54906D13EF8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501" name="TextBox 500">
              <a:extLst>
                <a:ext uri="{FF2B5EF4-FFF2-40B4-BE49-F238E27FC236}">
                  <a16:creationId xmlns:a16="http://schemas.microsoft.com/office/drawing/2014/main" id="{28C12713-CEAF-3783-3B9B-FA554DA62FF0}"/>
                </a:ext>
              </a:extLst>
            </p:cNvPr>
            <p:cNvSpPr txBox="1"/>
            <p:nvPr/>
          </p:nvSpPr>
          <p:spPr>
            <a:xfrm>
              <a:off x="22348894" y="23475772"/>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820" name="Group 819">
            <a:extLst>
              <a:ext uri="{FF2B5EF4-FFF2-40B4-BE49-F238E27FC236}">
                <a16:creationId xmlns:a16="http://schemas.microsoft.com/office/drawing/2014/main" id="{B4ADE729-0822-D883-C54A-8B2413A71FD1}"/>
              </a:ext>
            </a:extLst>
          </p:cNvPr>
          <p:cNvGrpSpPr/>
          <p:nvPr/>
        </p:nvGrpSpPr>
        <p:grpSpPr>
          <a:xfrm>
            <a:off x="23713460" y="23265431"/>
            <a:ext cx="1605865" cy="1508125"/>
            <a:chOff x="23713460" y="23265431"/>
            <a:chExt cx="1605865" cy="1508125"/>
          </a:xfrm>
        </p:grpSpPr>
        <p:grpSp>
          <p:nvGrpSpPr>
            <p:cNvPr id="502" name="Group 501">
              <a:extLst>
                <a:ext uri="{FF2B5EF4-FFF2-40B4-BE49-F238E27FC236}">
                  <a16:creationId xmlns:a16="http://schemas.microsoft.com/office/drawing/2014/main" id="{B010B900-4C2A-E9FE-8392-15DDE39AF1D8}"/>
                </a:ext>
              </a:extLst>
            </p:cNvPr>
            <p:cNvGrpSpPr/>
            <p:nvPr/>
          </p:nvGrpSpPr>
          <p:grpSpPr>
            <a:xfrm>
              <a:off x="23713460" y="23265431"/>
              <a:ext cx="1605865" cy="1508125"/>
              <a:chOff x="1281170" y="15640990"/>
              <a:chExt cx="1736364" cy="1630681"/>
            </a:xfrm>
          </p:grpSpPr>
          <p:pic>
            <p:nvPicPr>
              <p:cNvPr id="534" name="Picture 533">
                <a:extLst>
                  <a:ext uri="{FF2B5EF4-FFF2-40B4-BE49-F238E27FC236}">
                    <a16:creationId xmlns:a16="http://schemas.microsoft.com/office/drawing/2014/main" id="{24D77BC7-C347-E0A5-4F4D-5E805D1DB93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535" name="Picture 534">
                <a:extLst>
                  <a:ext uri="{FF2B5EF4-FFF2-40B4-BE49-F238E27FC236}">
                    <a16:creationId xmlns:a16="http://schemas.microsoft.com/office/drawing/2014/main" id="{CBBBF816-2273-CF47-32E4-660806606D3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503" name="TextBox 502">
              <a:extLst>
                <a:ext uri="{FF2B5EF4-FFF2-40B4-BE49-F238E27FC236}">
                  <a16:creationId xmlns:a16="http://schemas.microsoft.com/office/drawing/2014/main" id="{53FABBAE-8E9B-D315-7060-421C1ECA7786}"/>
                </a:ext>
              </a:extLst>
            </p:cNvPr>
            <p:cNvSpPr txBox="1"/>
            <p:nvPr/>
          </p:nvSpPr>
          <p:spPr>
            <a:xfrm>
              <a:off x="24001155" y="23475038"/>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504" name="Group 503">
            <a:extLst>
              <a:ext uri="{FF2B5EF4-FFF2-40B4-BE49-F238E27FC236}">
                <a16:creationId xmlns:a16="http://schemas.microsoft.com/office/drawing/2014/main" id="{FD7E6C42-F16B-20F6-32E0-80A016664177}"/>
              </a:ext>
            </a:extLst>
          </p:cNvPr>
          <p:cNvGrpSpPr/>
          <p:nvPr/>
        </p:nvGrpSpPr>
        <p:grpSpPr>
          <a:xfrm>
            <a:off x="22118913" y="25233921"/>
            <a:ext cx="1544384" cy="2014407"/>
            <a:chOff x="1042900" y="18498593"/>
            <a:chExt cx="1544384" cy="2014407"/>
          </a:xfrm>
        </p:grpSpPr>
        <p:pic>
          <p:nvPicPr>
            <p:cNvPr id="529" name="Picture 528">
              <a:extLst>
                <a:ext uri="{FF2B5EF4-FFF2-40B4-BE49-F238E27FC236}">
                  <a16:creationId xmlns:a16="http://schemas.microsoft.com/office/drawing/2014/main" id="{E4030F81-51D2-32DF-D9F9-B5D1608E8119}"/>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530" name="Picture 529">
              <a:extLst>
                <a:ext uri="{FF2B5EF4-FFF2-40B4-BE49-F238E27FC236}">
                  <a16:creationId xmlns:a16="http://schemas.microsoft.com/office/drawing/2014/main" id="{346CA4D6-84CA-FB72-53C5-DEBFA4ABC177}"/>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531" name="TextBox 530">
              <a:extLst>
                <a:ext uri="{FF2B5EF4-FFF2-40B4-BE49-F238E27FC236}">
                  <a16:creationId xmlns:a16="http://schemas.microsoft.com/office/drawing/2014/main" id="{DA4C9DB3-AB58-26E2-0368-F7967E09AAF9}"/>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532" name="Picture 531">
              <a:extLst>
                <a:ext uri="{FF2B5EF4-FFF2-40B4-BE49-F238E27FC236}">
                  <a16:creationId xmlns:a16="http://schemas.microsoft.com/office/drawing/2014/main" id="{BF15717E-7784-71F8-99AC-4C73D1E794D9}"/>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533" name="TextBox 532">
              <a:extLst>
                <a:ext uri="{FF2B5EF4-FFF2-40B4-BE49-F238E27FC236}">
                  <a16:creationId xmlns:a16="http://schemas.microsoft.com/office/drawing/2014/main" id="{CB9BF860-E477-4CD8-6D87-0E781DF42339}"/>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505" name="Group 504">
            <a:extLst>
              <a:ext uri="{FF2B5EF4-FFF2-40B4-BE49-F238E27FC236}">
                <a16:creationId xmlns:a16="http://schemas.microsoft.com/office/drawing/2014/main" id="{B2E9CADB-3FC5-6B5B-ACBE-3EAC32550FFA}"/>
              </a:ext>
            </a:extLst>
          </p:cNvPr>
          <p:cNvGrpSpPr/>
          <p:nvPr/>
        </p:nvGrpSpPr>
        <p:grpSpPr>
          <a:xfrm>
            <a:off x="23785845" y="25233921"/>
            <a:ext cx="1544384" cy="2014407"/>
            <a:chOff x="1042900" y="18498593"/>
            <a:chExt cx="1544384" cy="2014407"/>
          </a:xfrm>
        </p:grpSpPr>
        <p:pic>
          <p:nvPicPr>
            <p:cNvPr id="524" name="Picture 523">
              <a:extLst>
                <a:ext uri="{FF2B5EF4-FFF2-40B4-BE49-F238E27FC236}">
                  <a16:creationId xmlns:a16="http://schemas.microsoft.com/office/drawing/2014/main" id="{B27736F1-88D3-2C6A-6786-27190159CFAE}"/>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525" name="Picture 524">
              <a:extLst>
                <a:ext uri="{FF2B5EF4-FFF2-40B4-BE49-F238E27FC236}">
                  <a16:creationId xmlns:a16="http://schemas.microsoft.com/office/drawing/2014/main" id="{08BAF8E8-9797-7AAE-F7DE-7C227F05E894}"/>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526" name="TextBox 525">
              <a:extLst>
                <a:ext uri="{FF2B5EF4-FFF2-40B4-BE49-F238E27FC236}">
                  <a16:creationId xmlns:a16="http://schemas.microsoft.com/office/drawing/2014/main" id="{5FE3AD19-C019-9451-07F2-D43A95912A30}"/>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527" name="Picture 526">
              <a:extLst>
                <a:ext uri="{FF2B5EF4-FFF2-40B4-BE49-F238E27FC236}">
                  <a16:creationId xmlns:a16="http://schemas.microsoft.com/office/drawing/2014/main" id="{AF6C076A-133E-9743-1F00-1159A62F2B5D}"/>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528" name="TextBox 527">
              <a:extLst>
                <a:ext uri="{FF2B5EF4-FFF2-40B4-BE49-F238E27FC236}">
                  <a16:creationId xmlns:a16="http://schemas.microsoft.com/office/drawing/2014/main" id="{E0311DA5-312A-0987-8398-AF4D66CE0F78}"/>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826" name="Group 825">
            <a:extLst>
              <a:ext uri="{FF2B5EF4-FFF2-40B4-BE49-F238E27FC236}">
                <a16:creationId xmlns:a16="http://schemas.microsoft.com/office/drawing/2014/main" id="{7B8ECD44-126D-01AF-AF06-0DCFC280C7FA}"/>
              </a:ext>
            </a:extLst>
          </p:cNvPr>
          <p:cNvGrpSpPr/>
          <p:nvPr/>
        </p:nvGrpSpPr>
        <p:grpSpPr>
          <a:xfrm>
            <a:off x="8725544" y="30226256"/>
            <a:ext cx="1605865" cy="1508125"/>
            <a:chOff x="8862704" y="30226256"/>
            <a:chExt cx="1605865" cy="1508125"/>
          </a:xfrm>
        </p:grpSpPr>
        <p:grpSp>
          <p:nvGrpSpPr>
            <p:cNvPr id="539" name="Group 538">
              <a:extLst>
                <a:ext uri="{FF2B5EF4-FFF2-40B4-BE49-F238E27FC236}">
                  <a16:creationId xmlns:a16="http://schemas.microsoft.com/office/drawing/2014/main" id="{5F54276B-A86D-0447-BFC1-B850DD4293FB}"/>
                </a:ext>
              </a:extLst>
            </p:cNvPr>
            <p:cNvGrpSpPr/>
            <p:nvPr/>
          </p:nvGrpSpPr>
          <p:grpSpPr>
            <a:xfrm>
              <a:off x="8862704" y="30226256"/>
              <a:ext cx="1605865" cy="1508125"/>
              <a:chOff x="1281170" y="15640990"/>
              <a:chExt cx="1736364" cy="1630681"/>
            </a:xfrm>
          </p:grpSpPr>
          <p:pic>
            <p:nvPicPr>
              <p:cNvPr id="575" name="Picture 574">
                <a:extLst>
                  <a:ext uri="{FF2B5EF4-FFF2-40B4-BE49-F238E27FC236}">
                    <a16:creationId xmlns:a16="http://schemas.microsoft.com/office/drawing/2014/main" id="{120E3F21-7E03-CC35-CF20-0584640E9B2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576" name="Picture 575">
                <a:extLst>
                  <a:ext uri="{FF2B5EF4-FFF2-40B4-BE49-F238E27FC236}">
                    <a16:creationId xmlns:a16="http://schemas.microsoft.com/office/drawing/2014/main" id="{3CE2089D-DA96-D221-9677-E3C378F35F95}"/>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540" name="TextBox 539">
              <a:extLst>
                <a:ext uri="{FF2B5EF4-FFF2-40B4-BE49-F238E27FC236}">
                  <a16:creationId xmlns:a16="http://schemas.microsoft.com/office/drawing/2014/main" id="{EDBA320F-97E5-F743-D30F-3132AC6AFDF7}"/>
                </a:ext>
              </a:extLst>
            </p:cNvPr>
            <p:cNvSpPr txBox="1"/>
            <p:nvPr/>
          </p:nvSpPr>
          <p:spPr>
            <a:xfrm>
              <a:off x="9150399" y="30435863"/>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825" name="Group 824">
            <a:extLst>
              <a:ext uri="{FF2B5EF4-FFF2-40B4-BE49-F238E27FC236}">
                <a16:creationId xmlns:a16="http://schemas.microsoft.com/office/drawing/2014/main" id="{59995DE0-651C-D119-5D01-3B94FC3CA847}"/>
              </a:ext>
            </a:extLst>
          </p:cNvPr>
          <p:cNvGrpSpPr/>
          <p:nvPr/>
        </p:nvGrpSpPr>
        <p:grpSpPr>
          <a:xfrm>
            <a:off x="10395843" y="30225890"/>
            <a:ext cx="1605865" cy="1508125"/>
            <a:chOff x="10533003" y="30225890"/>
            <a:chExt cx="1605865" cy="1508125"/>
          </a:xfrm>
        </p:grpSpPr>
        <p:grpSp>
          <p:nvGrpSpPr>
            <p:cNvPr id="541" name="Group 540">
              <a:extLst>
                <a:ext uri="{FF2B5EF4-FFF2-40B4-BE49-F238E27FC236}">
                  <a16:creationId xmlns:a16="http://schemas.microsoft.com/office/drawing/2014/main" id="{7B1CAD53-1D47-54E1-8DFF-43DC2ED194AA}"/>
                </a:ext>
              </a:extLst>
            </p:cNvPr>
            <p:cNvGrpSpPr/>
            <p:nvPr/>
          </p:nvGrpSpPr>
          <p:grpSpPr>
            <a:xfrm>
              <a:off x="10533003" y="30225890"/>
              <a:ext cx="1605865" cy="1508125"/>
              <a:chOff x="1281170" y="15640990"/>
              <a:chExt cx="1736364" cy="1630681"/>
            </a:xfrm>
          </p:grpSpPr>
          <p:pic>
            <p:nvPicPr>
              <p:cNvPr id="573" name="Picture 572">
                <a:extLst>
                  <a:ext uri="{FF2B5EF4-FFF2-40B4-BE49-F238E27FC236}">
                    <a16:creationId xmlns:a16="http://schemas.microsoft.com/office/drawing/2014/main" id="{34E15125-D689-1CF6-C28B-D26998A6757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574" name="Picture 573">
                <a:extLst>
                  <a:ext uri="{FF2B5EF4-FFF2-40B4-BE49-F238E27FC236}">
                    <a16:creationId xmlns:a16="http://schemas.microsoft.com/office/drawing/2014/main" id="{6ED747E4-6CBE-A15F-7FF6-AD98D960FD6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542" name="TextBox 541">
              <a:extLst>
                <a:ext uri="{FF2B5EF4-FFF2-40B4-BE49-F238E27FC236}">
                  <a16:creationId xmlns:a16="http://schemas.microsoft.com/office/drawing/2014/main" id="{191FB4C2-5D4E-EDFD-541F-89B71A57DE35}"/>
                </a:ext>
              </a:extLst>
            </p:cNvPr>
            <p:cNvSpPr txBox="1"/>
            <p:nvPr/>
          </p:nvSpPr>
          <p:spPr>
            <a:xfrm>
              <a:off x="10820698" y="30435496"/>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543" name="Group 542">
            <a:extLst>
              <a:ext uri="{FF2B5EF4-FFF2-40B4-BE49-F238E27FC236}">
                <a16:creationId xmlns:a16="http://schemas.microsoft.com/office/drawing/2014/main" id="{EA9DB86A-D3D4-BE60-6EAD-8B4AEB13542A}"/>
              </a:ext>
            </a:extLst>
          </p:cNvPr>
          <p:cNvGrpSpPr/>
          <p:nvPr/>
        </p:nvGrpSpPr>
        <p:grpSpPr>
          <a:xfrm>
            <a:off x="8725544" y="32182833"/>
            <a:ext cx="1544384" cy="2014407"/>
            <a:chOff x="1042900" y="18498593"/>
            <a:chExt cx="1544384" cy="2014407"/>
          </a:xfrm>
        </p:grpSpPr>
        <p:pic>
          <p:nvPicPr>
            <p:cNvPr id="568" name="Picture 567">
              <a:extLst>
                <a:ext uri="{FF2B5EF4-FFF2-40B4-BE49-F238E27FC236}">
                  <a16:creationId xmlns:a16="http://schemas.microsoft.com/office/drawing/2014/main" id="{E315A811-D5D6-3297-796E-BAFBA88CD69E}"/>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569" name="Picture 568">
              <a:extLst>
                <a:ext uri="{FF2B5EF4-FFF2-40B4-BE49-F238E27FC236}">
                  <a16:creationId xmlns:a16="http://schemas.microsoft.com/office/drawing/2014/main" id="{5AF071D2-E97C-0F36-A764-E23CF5BBA502}"/>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570" name="TextBox 569">
              <a:extLst>
                <a:ext uri="{FF2B5EF4-FFF2-40B4-BE49-F238E27FC236}">
                  <a16:creationId xmlns:a16="http://schemas.microsoft.com/office/drawing/2014/main" id="{AB196A50-7534-5532-F21D-7AA384946DFC}"/>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571" name="Picture 570">
              <a:extLst>
                <a:ext uri="{FF2B5EF4-FFF2-40B4-BE49-F238E27FC236}">
                  <a16:creationId xmlns:a16="http://schemas.microsoft.com/office/drawing/2014/main" id="{138DC1E1-E4B9-985F-5354-A7941ED90550}"/>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572" name="TextBox 571">
              <a:extLst>
                <a:ext uri="{FF2B5EF4-FFF2-40B4-BE49-F238E27FC236}">
                  <a16:creationId xmlns:a16="http://schemas.microsoft.com/office/drawing/2014/main" id="{4D53A405-43BB-491F-6916-8A5A5C3B5276}"/>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544" name="Group 543">
            <a:extLst>
              <a:ext uri="{FF2B5EF4-FFF2-40B4-BE49-F238E27FC236}">
                <a16:creationId xmlns:a16="http://schemas.microsoft.com/office/drawing/2014/main" id="{46630105-1A95-853B-8174-B4C39E1EDC67}"/>
              </a:ext>
            </a:extLst>
          </p:cNvPr>
          <p:cNvGrpSpPr/>
          <p:nvPr/>
        </p:nvGrpSpPr>
        <p:grpSpPr>
          <a:xfrm>
            <a:off x="10392476" y="32182833"/>
            <a:ext cx="1544384" cy="2014407"/>
            <a:chOff x="1042900" y="18498593"/>
            <a:chExt cx="1544384" cy="2014407"/>
          </a:xfrm>
        </p:grpSpPr>
        <p:pic>
          <p:nvPicPr>
            <p:cNvPr id="563" name="Picture 562">
              <a:extLst>
                <a:ext uri="{FF2B5EF4-FFF2-40B4-BE49-F238E27FC236}">
                  <a16:creationId xmlns:a16="http://schemas.microsoft.com/office/drawing/2014/main" id="{16908266-5709-FB41-29E9-75DFB76472D4}"/>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564" name="Picture 563">
              <a:extLst>
                <a:ext uri="{FF2B5EF4-FFF2-40B4-BE49-F238E27FC236}">
                  <a16:creationId xmlns:a16="http://schemas.microsoft.com/office/drawing/2014/main" id="{DEC273C2-406E-F2D2-3AD9-F82D9FBE730D}"/>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565" name="TextBox 564">
              <a:extLst>
                <a:ext uri="{FF2B5EF4-FFF2-40B4-BE49-F238E27FC236}">
                  <a16:creationId xmlns:a16="http://schemas.microsoft.com/office/drawing/2014/main" id="{6C8F9D92-AA0C-EA60-01C3-EBFCABC62DAB}"/>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566" name="Picture 565">
              <a:extLst>
                <a:ext uri="{FF2B5EF4-FFF2-40B4-BE49-F238E27FC236}">
                  <a16:creationId xmlns:a16="http://schemas.microsoft.com/office/drawing/2014/main" id="{C5C9A134-01E0-4DBA-45DE-EB7ACF1114C0}"/>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567" name="TextBox 566">
              <a:extLst>
                <a:ext uri="{FF2B5EF4-FFF2-40B4-BE49-F238E27FC236}">
                  <a16:creationId xmlns:a16="http://schemas.microsoft.com/office/drawing/2014/main" id="{7E412951-C3AD-B49C-D14C-F32C451D4FB0}"/>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822" name="Group 821">
            <a:extLst>
              <a:ext uri="{FF2B5EF4-FFF2-40B4-BE49-F238E27FC236}">
                <a16:creationId xmlns:a16="http://schemas.microsoft.com/office/drawing/2014/main" id="{8052A1DA-A07E-56C3-2CDF-F20C8F7534CB}"/>
              </a:ext>
            </a:extLst>
          </p:cNvPr>
          <p:cNvGrpSpPr/>
          <p:nvPr/>
        </p:nvGrpSpPr>
        <p:grpSpPr>
          <a:xfrm>
            <a:off x="25585493" y="19110836"/>
            <a:ext cx="1605865" cy="1508125"/>
            <a:chOff x="25585493" y="19110836"/>
            <a:chExt cx="1605865" cy="1508125"/>
          </a:xfrm>
        </p:grpSpPr>
        <p:grpSp>
          <p:nvGrpSpPr>
            <p:cNvPr id="578" name="Group 577">
              <a:extLst>
                <a:ext uri="{FF2B5EF4-FFF2-40B4-BE49-F238E27FC236}">
                  <a16:creationId xmlns:a16="http://schemas.microsoft.com/office/drawing/2014/main" id="{CD510C1A-7F5D-406D-1E91-271CCB23556D}"/>
                </a:ext>
              </a:extLst>
            </p:cNvPr>
            <p:cNvGrpSpPr/>
            <p:nvPr/>
          </p:nvGrpSpPr>
          <p:grpSpPr>
            <a:xfrm>
              <a:off x="25585493" y="19110836"/>
              <a:ext cx="1605865" cy="1508125"/>
              <a:chOff x="1281170" y="15640990"/>
              <a:chExt cx="1736364" cy="1630681"/>
            </a:xfrm>
          </p:grpSpPr>
          <p:pic>
            <p:nvPicPr>
              <p:cNvPr id="614" name="Picture 613">
                <a:extLst>
                  <a:ext uri="{FF2B5EF4-FFF2-40B4-BE49-F238E27FC236}">
                    <a16:creationId xmlns:a16="http://schemas.microsoft.com/office/drawing/2014/main" id="{2355362D-DC8F-6FC2-FA38-0780272BAB0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615" name="Picture 614">
                <a:extLst>
                  <a:ext uri="{FF2B5EF4-FFF2-40B4-BE49-F238E27FC236}">
                    <a16:creationId xmlns:a16="http://schemas.microsoft.com/office/drawing/2014/main" id="{D54E5C0D-5E4D-B50F-38B5-EF697A2862A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579" name="TextBox 578">
              <a:extLst>
                <a:ext uri="{FF2B5EF4-FFF2-40B4-BE49-F238E27FC236}">
                  <a16:creationId xmlns:a16="http://schemas.microsoft.com/office/drawing/2014/main" id="{1E69B58C-4B2B-49DE-0A83-89A4FB6789EB}"/>
                </a:ext>
              </a:extLst>
            </p:cNvPr>
            <p:cNvSpPr txBox="1"/>
            <p:nvPr/>
          </p:nvSpPr>
          <p:spPr>
            <a:xfrm>
              <a:off x="25873188" y="19320443"/>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821" name="Group 820">
            <a:extLst>
              <a:ext uri="{FF2B5EF4-FFF2-40B4-BE49-F238E27FC236}">
                <a16:creationId xmlns:a16="http://schemas.microsoft.com/office/drawing/2014/main" id="{3CD32425-5703-45A3-2E0C-1581759FAC78}"/>
              </a:ext>
            </a:extLst>
          </p:cNvPr>
          <p:cNvGrpSpPr/>
          <p:nvPr/>
        </p:nvGrpSpPr>
        <p:grpSpPr>
          <a:xfrm>
            <a:off x="27237754" y="19110102"/>
            <a:ext cx="1605865" cy="1508125"/>
            <a:chOff x="27237754" y="19110102"/>
            <a:chExt cx="1605865" cy="1508125"/>
          </a:xfrm>
        </p:grpSpPr>
        <p:grpSp>
          <p:nvGrpSpPr>
            <p:cNvPr id="580" name="Group 579">
              <a:extLst>
                <a:ext uri="{FF2B5EF4-FFF2-40B4-BE49-F238E27FC236}">
                  <a16:creationId xmlns:a16="http://schemas.microsoft.com/office/drawing/2014/main" id="{32701E76-B24E-1788-EAA8-6E11EFFEE82B}"/>
                </a:ext>
              </a:extLst>
            </p:cNvPr>
            <p:cNvGrpSpPr/>
            <p:nvPr/>
          </p:nvGrpSpPr>
          <p:grpSpPr>
            <a:xfrm>
              <a:off x="27237754" y="19110102"/>
              <a:ext cx="1605865" cy="1508125"/>
              <a:chOff x="1281170" y="15640990"/>
              <a:chExt cx="1736364" cy="1630681"/>
            </a:xfrm>
          </p:grpSpPr>
          <p:pic>
            <p:nvPicPr>
              <p:cNvPr id="612" name="Picture 611">
                <a:extLst>
                  <a:ext uri="{FF2B5EF4-FFF2-40B4-BE49-F238E27FC236}">
                    <a16:creationId xmlns:a16="http://schemas.microsoft.com/office/drawing/2014/main" id="{556E25C0-5510-C215-8F35-FAB79BCECB4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613" name="Picture 612">
                <a:extLst>
                  <a:ext uri="{FF2B5EF4-FFF2-40B4-BE49-F238E27FC236}">
                    <a16:creationId xmlns:a16="http://schemas.microsoft.com/office/drawing/2014/main" id="{32A80381-BD00-D2A7-6814-B5DD4389BB12}"/>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581" name="TextBox 580">
              <a:extLst>
                <a:ext uri="{FF2B5EF4-FFF2-40B4-BE49-F238E27FC236}">
                  <a16:creationId xmlns:a16="http://schemas.microsoft.com/office/drawing/2014/main" id="{2272AC27-05CA-C707-17DA-78D4880F53F1}"/>
                </a:ext>
              </a:extLst>
            </p:cNvPr>
            <p:cNvSpPr txBox="1"/>
            <p:nvPr/>
          </p:nvSpPr>
          <p:spPr>
            <a:xfrm>
              <a:off x="27525449" y="19319709"/>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582" name="Group 581">
            <a:extLst>
              <a:ext uri="{FF2B5EF4-FFF2-40B4-BE49-F238E27FC236}">
                <a16:creationId xmlns:a16="http://schemas.microsoft.com/office/drawing/2014/main" id="{AC830486-A6B9-F454-0986-F728B0D67A0F}"/>
              </a:ext>
            </a:extLst>
          </p:cNvPr>
          <p:cNvGrpSpPr/>
          <p:nvPr/>
        </p:nvGrpSpPr>
        <p:grpSpPr>
          <a:xfrm>
            <a:off x="25643207" y="21078592"/>
            <a:ext cx="1544384" cy="2014407"/>
            <a:chOff x="1042900" y="18498593"/>
            <a:chExt cx="1544384" cy="2014407"/>
          </a:xfrm>
        </p:grpSpPr>
        <p:pic>
          <p:nvPicPr>
            <p:cNvPr id="607" name="Picture 606">
              <a:extLst>
                <a:ext uri="{FF2B5EF4-FFF2-40B4-BE49-F238E27FC236}">
                  <a16:creationId xmlns:a16="http://schemas.microsoft.com/office/drawing/2014/main" id="{42A016D6-F32F-92CA-C484-5E00BAE05817}"/>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608" name="Picture 607">
              <a:extLst>
                <a:ext uri="{FF2B5EF4-FFF2-40B4-BE49-F238E27FC236}">
                  <a16:creationId xmlns:a16="http://schemas.microsoft.com/office/drawing/2014/main" id="{C247CE56-ECD9-5EF4-E4EA-FE8C708FD7BB}"/>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609" name="TextBox 608">
              <a:extLst>
                <a:ext uri="{FF2B5EF4-FFF2-40B4-BE49-F238E27FC236}">
                  <a16:creationId xmlns:a16="http://schemas.microsoft.com/office/drawing/2014/main" id="{DD03D60C-24BF-8433-8BD3-EFEAD83E0BFB}"/>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610" name="Picture 609">
              <a:extLst>
                <a:ext uri="{FF2B5EF4-FFF2-40B4-BE49-F238E27FC236}">
                  <a16:creationId xmlns:a16="http://schemas.microsoft.com/office/drawing/2014/main" id="{39BAC71B-A781-5651-817B-65D4349D32CF}"/>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611" name="TextBox 610">
              <a:extLst>
                <a:ext uri="{FF2B5EF4-FFF2-40B4-BE49-F238E27FC236}">
                  <a16:creationId xmlns:a16="http://schemas.microsoft.com/office/drawing/2014/main" id="{2404E9B6-DB7D-14BC-6B80-085F52EAA7AD}"/>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583" name="Group 582">
            <a:extLst>
              <a:ext uri="{FF2B5EF4-FFF2-40B4-BE49-F238E27FC236}">
                <a16:creationId xmlns:a16="http://schemas.microsoft.com/office/drawing/2014/main" id="{55154ADC-D0BD-11D9-FAA7-9638FD2E98AF}"/>
              </a:ext>
            </a:extLst>
          </p:cNvPr>
          <p:cNvGrpSpPr/>
          <p:nvPr/>
        </p:nvGrpSpPr>
        <p:grpSpPr>
          <a:xfrm>
            <a:off x="27310139" y="21078592"/>
            <a:ext cx="1544384" cy="2014407"/>
            <a:chOff x="1042900" y="18498593"/>
            <a:chExt cx="1544384" cy="2014407"/>
          </a:xfrm>
        </p:grpSpPr>
        <p:pic>
          <p:nvPicPr>
            <p:cNvPr id="602" name="Picture 601">
              <a:extLst>
                <a:ext uri="{FF2B5EF4-FFF2-40B4-BE49-F238E27FC236}">
                  <a16:creationId xmlns:a16="http://schemas.microsoft.com/office/drawing/2014/main" id="{FC63AE20-3CF6-5874-A07F-D3D99FC73FA8}"/>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603" name="Picture 602">
              <a:extLst>
                <a:ext uri="{FF2B5EF4-FFF2-40B4-BE49-F238E27FC236}">
                  <a16:creationId xmlns:a16="http://schemas.microsoft.com/office/drawing/2014/main" id="{B5D9FA8B-7C0D-3EA4-83A4-9700F7BEC858}"/>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604" name="TextBox 603">
              <a:extLst>
                <a:ext uri="{FF2B5EF4-FFF2-40B4-BE49-F238E27FC236}">
                  <a16:creationId xmlns:a16="http://schemas.microsoft.com/office/drawing/2014/main" id="{D259AFF7-13D1-BDD4-AB07-74B30C140E8E}"/>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605" name="Picture 604">
              <a:extLst>
                <a:ext uri="{FF2B5EF4-FFF2-40B4-BE49-F238E27FC236}">
                  <a16:creationId xmlns:a16="http://schemas.microsoft.com/office/drawing/2014/main" id="{A19B2D1A-C7ED-0391-4676-4A66B1143E64}"/>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606" name="TextBox 605">
              <a:extLst>
                <a:ext uri="{FF2B5EF4-FFF2-40B4-BE49-F238E27FC236}">
                  <a16:creationId xmlns:a16="http://schemas.microsoft.com/office/drawing/2014/main" id="{F156F620-F0EB-28DF-2831-EE43904E455E}"/>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811" name="Group 810">
            <a:extLst>
              <a:ext uri="{FF2B5EF4-FFF2-40B4-BE49-F238E27FC236}">
                <a16:creationId xmlns:a16="http://schemas.microsoft.com/office/drawing/2014/main" id="{3D002870-E292-2355-3C11-1D3B551AAC17}"/>
              </a:ext>
            </a:extLst>
          </p:cNvPr>
          <p:cNvGrpSpPr/>
          <p:nvPr/>
        </p:nvGrpSpPr>
        <p:grpSpPr>
          <a:xfrm>
            <a:off x="5574071" y="23249030"/>
            <a:ext cx="1605865" cy="1508125"/>
            <a:chOff x="5574071" y="23249030"/>
            <a:chExt cx="1605865" cy="1508125"/>
          </a:xfrm>
        </p:grpSpPr>
        <p:grpSp>
          <p:nvGrpSpPr>
            <p:cNvPr id="617" name="Group 616">
              <a:extLst>
                <a:ext uri="{FF2B5EF4-FFF2-40B4-BE49-F238E27FC236}">
                  <a16:creationId xmlns:a16="http://schemas.microsoft.com/office/drawing/2014/main" id="{D75B5794-EC9F-1B3E-1AD5-FEA072DA6663}"/>
                </a:ext>
              </a:extLst>
            </p:cNvPr>
            <p:cNvGrpSpPr/>
            <p:nvPr/>
          </p:nvGrpSpPr>
          <p:grpSpPr>
            <a:xfrm>
              <a:off x="5574071" y="23249030"/>
              <a:ext cx="1605865" cy="1508125"/>
              <a:chOff x="1281170" y="15640990"/>
              <a:chExt cx="1736364" cy="1630681"/>
            </a:xfrm>
          </p:grpSpPr>
          <p:pic>
            <p:nvPicPr>
              <p:cNvPr id="653" name="Picture 652">
                <a:extLst>
                  <a:ext uri="{FF2B5EF4-FFF2-40B4-BE49-F238E27FC236}">
                    <a16:creationId xmlns:a16="http://schemas.microsoft.com/office/drawing/2014/main" id="{0BA8F015-860A-EBED-55D0-D3D31DC8D05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654" name="Picture 653">
                <a:extLst>
                  <a:ext uri="{FF2B5EF4-FFF2-40B4-BE49-F238E27FC236}">
                    <a16:creationId xmlns:a16="http://schemas.microsoft.com/office/drawing/2014/main" id="{A9D706E0-ACB6-2574-F75B-FCBA687743F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618" name="TextBox 617">
              <a:extLst>
                <a:ext uri="{FF2B5EF4-FFF2-40B4-BE49-F238E27FC236}">
                  <a16:creationId xmlns:a16="http://schemas.microsoft.com/office/drawing/2014/main" id="{E0E12DC8-0E46-0C47-9C85-829CBA528F1D}"/>
                </a:ext>
              </a:extLst>
            </p:cNvPr>
            <p:cNvSpPr txBox="1"/>
            <p:nvPr/>
          </p:nvSpPr>
          <p:spPr>
            <a:xfrm>
              <a:off x="5861766" y="23458637"/>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814" name="Group 813">
            <a:extLst>
              <a:ext uri="{FF2B5EF4-FFF2-40B4-BE49-F238E27FC236}">
                <a16:creationId xmlns:a16="http://schemas.microsoft.com/office/drawing/2014/main" id="{25DD7056-FEEC-453E-B409-92D1423D3888}"/>
              </a:ext>
            </a:extLst>
          </p:cNvPr>
          <p:cNvGrpSpPr/>
          <p:nvPr/>
        </p:nvGrpSpPr>
        <p:grpSpPr>
          <a:xfrm>
            <a:off x="7226332" y="23248296"/>
            <a:ext cx="1605865" cy="1508125"/>
            <a:chOff x="7226332" y="23248296"/>
            <a:chExt cx="1605865" cy="1508125"/>
          </a:xfrm>
        </p:grpSpPr>
        <p:grpSp>
          <p:nvGrpSpPr>
            <p:cNvPr id="619" name="Group 618">
              <a:extLst>
                <a:ext uri="{FF2B5EF4-FFF2-40B4-BE49-F238E27FC236}">
                  <a16:creationId xmlns:a16="http://schemas.microsoft.com/office/drawing/2014/main" id="{598B949B-27E7-3172-3876-9EC08B814FE2}"/>
                </a:ext>
              </a:extLst>
            </p:cNvPr>
            <p:cNvGrpSpPr/>
            <p:nvPr/>
          </p:nvGrpSpPr>
          <p:grpSpPr>
            <a:xfrm>
              <a:off x="7226332" y="23248296"/>
              <a:ext cx="1605865" cy="1508125"/>
              <a:chOff x="1281170" y="15640990"/>
              <a:chExt cx="1736364" cy="1630681"/>
            </a:xfrm>
          </p:grpSpPr>
          <p:pic>
            <p:nvPicPr>
              <p:cNvPr id="651" name="Picture 650">
                <a:extLst>
                  <a:ext uri="{FF2B5EF4-FFF2-40B4-BE49-F238E27FC236}">
                    <a16:creationId xmlns:a16="http://schemas.microsoft.com/office/drawing/2014/main" id="{321E95AD-E154-EEDB-1E32-9915FD803A3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652" name="Picture 651">
                <a:extLst>
                  <a:ext uri="{FF2B5EF4-FFF2-40B4-BE49-F238E27FC236}">
                    <a16:creationId xmlns:a16="http://schemas.microsoft.com/office/drawing/2014/main" id="{6B254133-C96B-83CB-2A8E-C22731DE6BC5}"/>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620" name="TextBox 619">
              <a:extLst>
                <a:ext uri="{FF2B5EF4-FFF2-40B4-BE49-F238E27FC236}">
                  <a16:creationId xmlns:a16="http://schemas.microsoft.com/office/drawing/2014/main" id="{85AAD2FD-9584-33C2-3905-AE0B2C6FF1C5}"/>
                </a:ext>
              </a:extLst>
            </p:cNvPr>
            <p:cNvSpPr txBox="1"/>
            <p:nvPr/>
          </p:nvSpPr>
          <p:spPr>
            <a:xfrm>
              <a:off x="7514027" y="23457903"/>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621" name="Group 620">
            <a:extLst>
              <a:ext uri="{FF2B5EF4-FFF2-40B4-BE49-F238E27FC236}">
                <a16:creationId xmlns:a16="http://schemas.microsoft.com/office/drawing/2014/main" id="{65A9B798-2725-D0D8-B136-3FE39D2352BC}"/>
              </a:ext>
            </a:extLst>
          </p:cNvPr>
          <p:cNvGrpSpPr/>
          <p:nvPr/>
        </p:nvGrpSpPr>
        <p:grpSpPr>
          <a:xfrm>
            <a:off x="5631785" y="25216786"/>
            <a:ext cx="1544384" cy="2014407"/>
            <a:chOff x="1042900" y="18498593"/>
            <a:chExt cx="1544384" cy="2014407"/>
          </a:xfrm>
        </p:grpSpPr>
        <p:pic>
          <p:nvPicPr>
            <p:cNvPr id="646" name="Picture 645">
              <a:extLst>
                <a:ext uri="{FF2B5EF4-FFF2-40B4-BE49-F238E27FC236}">
                  <a16:creationId xmlns:a16="http://schemas.microsoft.com/office/drawing/2014/main" id="{B0F846A5-2463-B0EC-25CA-8BE3724FE54E}"/>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647" name="Picture 646">
              <a:extLst>
                <a:ext uri="{FF2B5EF4-FFF2-40B4-BE49-F238E27FC236}">
                  <a16:creationId xmlns:a16="http://schemas.microsoft.com/office/drawing/2014/main" id="{29284C69-7360-8CD4-EA1B-4DF01F0F093F}"/>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648" name="TextBox 647">
              <a:extLst>
                <a:ext uri="{FF2B5EF4-FFF2-40B4-BE49-F238E27FC236}">
                  <a16:creationId xmlns:a16="http://schemas.microsoft.com/office/drawing/2014/main" id="{E3BBD1FE-FDEB-E7BA-4037-8A9AFBEDF8B2}"/>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649" name="Picture 648">
              <a:extLst>
                <a:ext uri="{FF2B5EF4-FFF2-40B4-BE49-F238E27FC236}">
                  <a16:creationId xmlns:a16="http://schemas.microsoft.com/office/drawing/2014/main" id="{8B8C66D1-E58A-07B9-0487-B4B0C7F0CC54}"/>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650" name="TextBox 649">
              <a:extLst>
                <a:ext uri="{FF2B5EF4-FFF2-40B4-BE49-F238E27FC236}">
                  <a16:creationId xmlns:a16="http://schemas.microsoft.com/office/drawing/2014/main" id="{43E8D642-B146-0A8E-A8AA-829FD9369A9D}"/>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622" name="Group 621">
            <a:extLst>
              <a:ext uri="{FF2B5EF4-FFF2-40B4-BE49-F238E27FC236}">
                <a16:creationId xmlns:a16="http://schemas.microsoft.com/office/drawing/2014/main" id="{11FF895C-F793-80A6-7085-511184E47F4E}"/>
              </a:ext>
            </a:extLst>
          </p:cNvPr>
          <p:cNvGrpSpPr/>
          <p:nvPr/>
        </p:nvGrpSpPr>
        <p:grpSpPr>
          <a:xfrm>
            <a:off x="7298717" y="25216786"/>
            <a:ext cx="1544384" cy="2014407"/>
            <a:chOff x="1042900" y="18498593"/>
            <a:chExt cx="1544384" cy="2014407"/>
          </a:xfrm>
        </p:grpSpPr>
        <p:pic>
          <p:nvPicPr>
            <p:cNvPr id="641" name="Picture 640">
              <a:extLst>
                <a:ext uri="{FF2B5EF4-FFF2-40B4-BE49-F238E27FC236}">
                  <a16:creationId xmlns:a16="http://schemas.microsoft.com/office/drawing/2014/main" id="{C61443D6-3481-A03D-63C2-F2D2B7118655}"/>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642" name="Picture 641">
              <a:extLst>
                <a:ext uri="{FF2B5EF4-FFF2-40B4-BE49-F238E27FC236}">
                  <a16:creationId xmlns:a16="http://schemas.microsoft.com/office/drawing/2014/main" id="{ADEE9856-6105-A4E2-2EF6-112848CAE6BB}"/>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643" name="TextBox 642">
              <a:extLst>
                <a:ext uri="{FF2B5EF4-FFF2-40B4-BE49-F238E27FC236}">
                  <a16:creationId xmlns:a16="http://schemas.microsoft.com/office/drawing/2014/main" id="{1C5CF231-80DB-253B-DDD0-36F447588EA7}"/>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644" name="Picture 643">
              <a:extLst>
                <a:ext uri="{FF2B5EF4-FFF2-40B4-BE49-F238E27FC236}">
                  <a16:creationId xmlns:a16="http://schemas.microsoft.com/office/drawing/2014/main" id="{8EE16E9E-73C8-7BE4-5CB6-24BFD8162214}"/>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645" name="TextBox 644">
              <a:extLst>
                <a:ext uri="{FF2B5EF4-FFF2-40B4-BE49-F238E27FC236}">
                  <a16:creationId xmlns:a16="http://schemas.microsoft.com/office/drawing/2014/main" id="{EADA0FD5-CF7D-53F0-72B6-A973158294C4}"/>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812" name="Group 811">
            <a:extLst>
              <a:ext uri="{FF2B5EF4-FFF2-40B4-BE49-F238E27FC236}">
                <a16:creationId xmlns:a16="http://schemas.microsoft.com/office/drawing/2014/main" id="{53064C58-55E9-0074-E90A-15A6CE3C63B2}"/>
              </a:ext>
            </a:extLst>
          </p:cNvPr>
          <p:cNvGrpSpPr/>
          <p:nvPr/>
        </p:nvGrpSpPr>
        <p:grpSpPr>
          <a:xfrm>
            <a:off x="1943289" y="19133282"/>
            <a:ext cx="1605865" cy="1508125"/>
            <a:chOff x="1943289" y="19133282"/>
            <a:chExt cx="1605865" cy="1508125"/>
          </a:xfrm>
        </p:grpSpPr>
        <p:grpSp>
          <p:nvGrpSpPr>
            <p:cNvPr id="656" name="Group 655">
              <a:extLst>
                <a:ext uri="{FF2B5EF4-FFF2-40B4-BE49-F238E27FC236}">
                  <a16:creationId xmlns:a16="http://schemas.microsoft.com/office/drawing/2014/main" id="{C2B3EF73-A8A8-EDB2-939B-7AF8D960081B}"/>
                </a:ext>
              </a:extLst>
            </p:cNvPr>
            <p:cNvGrpSpPr/>
            <p:nvPr/>
          </p:nvGrpSpPr>
          <p:grpSpPr>
            <a:xfrm>
              <a:off x="1943289" y="19133282"/>
              <a:ext cx="1605865" cy="1508125"/>
              <a:chOff x="1281170" y="15640990"/>
              <a:chExt cx="1736364" cy="1630681"/>
            </a:xfrm>
          </p:grpSpPr>
          <p:pic>
            <p:nvPicPr>
              <p:cNvPr id="692" name="Picture 691">
                <a:extLst>
                  <a:ext uri="{FF2B5EF4-FFF2-40B4-BE49-F238E27FC236}">
                    <a16:creationId xmlns:a16="http://schemas.microsoft.com/office/drawing/2014/main" id="{E67C87EB-EC29-8A0C-09B3-A757B9DD292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693" name="Picture 692">
                <a:extLst>
                  <a:ext uri="{FF2B5EF4-FFF2-40B4-BE49-F238E27FC236}">
                    <a16:creationId xmlns:a16="http://schemas.microsoft.com/office/drawing/2014/main" id="{80FA9369-C278-4F79-6108-79B717DC5039}"/>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657" name="TextBox 656">
              <a:extLst>
                <a:ext uri="{FF2B5EF4-FFF2-40B4-BE49-F238E27FC236}">
                  <a16:creationId xmlns:a16="http://schemas.microsoft.com/office/drawing/2014/main" id="{2FD3235A-1991-E402-854C-4CCDCC8170B6}"/>
                </a:ext>
              </a:extLst>
            </p:cNvPr>
            <p:cNvSpPr txBox="1"/>
            <p:nvPr/>
          </p:nvSpPr>
          <p:spPr>
            <a:xfrm>
              <a:off x="2230984" y="19342889"/>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813" name="Group 812">
            <a:extLst>
              <a:ext uri="{FF2B5EF4-FFF2-40B4-BE49-F238E27FC236}">
                <a16:creationId xmlns:a16="http://schemas.microsoft.com/office/drawing/2014/main" id="{FB79A21A-CBF6-D8E7-22F7-C530AFFDF7AE}"/>
              </a:ext>
            </a:extLst>
          </p:cNvPr>
          <p:cNvGrpSpPr/>
          <p:nvPr/>
        </p:nvGrpSpPr>
        <p:grpSpPr>
          <a:xfrm>
            <a:off x="3595550" y="19132548"/>
            <a:ext cx="1605865" cy="1508125"/>
            <a:chOff x="3595550" y="19132548"/>
            <a:chExt cx="1605865" cy="1508125"/>
          </a:xfrm>
        </p:grpSpPr>
        <p:grpSp>
          <p:nvGrpSpPr>
            <p:cNvPr id="658" name="Group 657">
              <a:extLst>
                <a:ext uri="{FF2B5EF4-FFF2-40B4-BE49-F238E27FC236}">
                  <a16:creationId xmlns:a16="http://schemas.microsoft.com/office/drawing/2014/main" id="{2EFB9BD8-1908-3316-F043-0E7E5BF930F7}"/>
                </a:ext>
              </a:extLst>
            </p:cNvPr>
            <p:cNvGrpSpPr/>
            <p:nvPr/>
          </p:nvGrpSpPr>
          <p:grpSpPr>
            <a:xfrm>
              <a:off x="3595550" y="19132548"/>
              <a:ext cx="1605865" cy="1508125"/>
              <a:chOff x="1281170" y="15640990"/>
              <a:chExt cx="1736364" cy="1630681"/>
            </a:xfrm>
          </p:grpSpPr>
          <p:pic>
            <p:nvPicPr>
              <p:cNvPr id="690" name="Picture 689">
                <a:extLst>
                  <a:ext uri="{FF2B5EF4-FFF2-40B4-BE49-F238E27FC236}">
                    <a16:creationId xmlns:a16="http://schemas.microsoft.com/office/drawing/2014/main" id="{7BE38A8C-C7CC-CD1E-CECF-445B9E6EBA0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691" name="Picture 690">
                <a:extLst>
                  <a:ext uri="{FF2B5EF4-FFF2-40B4-BE49-F238E27FC236}">
                    <a16:creationId xmlns:a16="http://schemas.microsoft.com/office/drawing/2014/main" id="{4154499F-CDB4-6C72-1C74-7BDFBE35A7AD}"/>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659" name="TextBox 658">
              <a:extLst>
                <a:ext uri="{FF2B5EF4-FFF2-40B4-BE49-F238E27FC236}">
                  <a16:creationId xmlns:a16="http://schemas.microsoft.com/office/drawing/2014/main" id="{9EAD7466-FFEA-7C7F-78BC-866B6809BE75}"/>
                </a:ext>
              </a:extLst>
            </p:cNvPr>
            <p:cNvSpPr txBox="1"/>
            <p:nvPr/>
          </p:nvSpPr>
          <p:spPr>
            <a:xfrm>
              <a:off x="3883245" y="19342155"/>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660" name="Group 659">
            <a:extLst>
              <a:ext uri="{FF2B5EF4-FFF2-40B4-BE49-F238E27FC236}">
                <a16:creationId xmlns:a16="http://schemas.microsoft.com/office/drawing/2014/main" id="{D981D29F-389C-4593-FF06-C6A6FDBE2B3B}"/>
              </a:ext>
            </a:extLst>
          </p:cNvPr>
          <p:cNvGrpSpPr/>
          <p:nvPr/>
        </p:nvGrpSpPr>
        <p:grpSpPr>
          <a:xfrm>
            <a:off x="2001003" y="21101038"/>
            <a:ext cx="1544384" cy="2014407"/>
            <a:chOff x="1042900" y="18498593"/>
            <a:chExt cx="1544384" cy="2014407"/>
          </a:xfrm>
        </p:grpSpPr>
        <p:pic>
          <p:nvPicPr>
            <p:cNvPr id="685" name="Picture 684">
              <a:extLst>
                <a:ext uri="{FF2B5EF4-FFF2-40B4-BE49-F238E27FC236}">
                  <a16:creationId xmlns:a16="http://schemas.microsoft.com/office/drawing/2014/main" id="{F9267C87-97F0-AFA5-6BE5-2157B0E30E97}"/>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686" name="Picture 685">
              <a:extLst>
                <a:ext uri="{FF2B5EF4-FFF2-40B4-BE49-F238E27FC236}">
                  <a16:creationId xmlns:a16="http://schemas.microsoft.com/office/drawing/2014/main" id="{FA4065A2-7DF9-74DD-79D8-D98E96E94F59}"/>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687" name="TextBox 686">
              <a:extLst>
                <a:ext uri="{FF2B5EF4-FFF2-40B4-BE49-F238E27FC236}">
                  <a16:creationId xmlns:a16="http://schemas.microsoft.com/office/drawing/2014/main" id="{ED2DDC38-30AF-6D5E-0CC2-91FB08ABB867}"/>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688" name="Picture 687">
              <a:extLst>
                <a:ext uri="{FF2B5EF4-FFF2-40B4-BE49-F238E27FC236}">
                  <a16:creationId xmlns:a16="http://schemas.microsoft.com/office/drawing/2014/main" id="{C6D16810-4803-C212-2800-72AC1BA1CCDC}"/>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689" name="TextBox 688">
              <a:extLst>
                <a:ext uri="{FF2B5EF4-FFF2-40B4-BE49-F238E27FC236}">
                  <a16:creationId xmlns:a16="http://schemas.microsoft.com/office/drawing/2014/main" id="{FF9B32A7-D545-0496-EB7E-9B83D014687F}"/>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661" name="Group 660">
            <a:extLst>
              <a:ext uri="{FF2B5EF4-FFF2-40B4-BE49-F238E27FC236}">
                <a16:creationId xmlns:a16="http://schemas.microsoft.com/office/drawing/2014/main" id="{81A7ACEB-0ED9-328B-C3DF-4F651988CB65}"/>
              </a:ext>
            </a:extLst>
          </p:cNvPr>
          <p:cNvGrpSpPr/>
          <p:nvPr/>
        </p:nvGrpSpPr>
        <p:grpSpPr>
          <a:xfrm>
            <a:off x="3667935" y="21101038"/>
            <a:ext cx="1544384" cy="2014407"/>
            <a:chOff x="1042900" y="18498593"/>
            <a:chExt cx="1544384" cy="2014407"/>
          </a:xfrm>
        </p:grpSpPr>
        <p:pic>
          <p:nvPicPr>
            <p:cNvPr id="680" name="Picture 679">
              <a:extLst>
                <a:ext uri="{FF2B5EF4-FFF2-40B4-BE49-F238E27FC236}">
                  <a16:creationId xmlns:a16="http://schemas.microsoft.com/office/drawing/2014/main" id="{7B8802D3-9D06-6707-4C2B-A2FB7D4FD698}"/>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681" name="Picture 680">
              <a:extLst>
                <a:ext uri="{FF2B5EF4-FFF2-40B4-BE49-F238E27FC236}">
                  <a16:creationId xmlns:a16="http://schemas.microsoft.com/office/drawing/2014/main" id="{3931C7CB-9B1D-6E3E-F0B0-951CE0B032D0}"/>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682" name="TextBox 681">
              <a:extLst>
                <a:ext uri="{FF2B5EF4-FFF2-40B4-BE49-F238E27FC236}">
                  <a16:creationId xmlns:a16="http://schemas.microsoft.com/office/drawing/2014/main" id="{12D254E1-E177-F7D1-9E27-5E7D2B75F8DE}"/>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683" name="Picture 682">
              <a:extLst>
                <a:ext uri="{FF2B5EF4-FFF2-40B4-BE49-F238E27FC236}">
                  <a16:creationId xmlns:a16="http://schemas.microsoft.com/office/drawing/2014/main" id="{458D46A3-BF5E-F645-3C09-0AA42075D2BD}"/>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684" name="TextBox 683">
              <a:extLst>
                <a:ext uri="{FF2B5EF4-FFF2-40B4-BE49-F238E27FC236}">
                  <a16:creationId xmlns:a16="http://schemas.microsoft.com/office/drawing/2014/main" id="{AD559D42-1F10-2E72-F812-A5E772EFF4C3}"/>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698" name="Group 697">
            <a:extLst>
              <a:ext uri="{FF2B5EF4-FFF2-40B4-BE49-F238E27FC236}">
                <a16:creationId xmlns:a16="http://schemas.microsoft.com/office/drawing/2014/main" id="{7D2414AC-D7B7-2E8D-6D9A-0816540924B4}"/>
              </a:ext>
            </a:extLst>
          </p:cNvPr>
          <p:cNvGrpSpPr/>
          <p:nvPr/>
        </p:nvGrpSpPr>
        <p:grpSpPr>
          <a:xfrm>
            <a:off x="19950015" y="5345174"/>
            <a:ext cx="1458460" cy="1211525"/>
            <a:chOff x="12569235" y="4892635"/>
            <a:chExt cx="1458460" cy="1211525"/>
          </a:xfrm>
        </p:grpSpPr>
        <p:pic>
          <p:nvPicPr>
            <p:cNvPr id="699" name="Picture 698">
              <a:extLst>
                <a:ext uri="{FF2B5EF4-FFF2-40B4-BE49-F238E27FC236}">
                  <a16:creationId xmlns:a16="http://schemas.microsoft.com/office/drawing/2014/main" id="{CE117C77-750A-10C6-E145-9D4D4585F22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700" name="TextBox 699">
              <a:extLst>
                <a:ext uri="{FF2B5EF4-FFF2-40B4-BE49-F238E27FC236}">
                  <a16:creationId xmlns:a16="http://schemas.microsoft.com/office/drawing/2014/main" id="{2C31617D-9A9D-AA35-87A3-42F67B58682F}"/>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Brother</a:t>
              </a:r>
              <a:endParaRPr lang="ru-RU" sz="1600" dirty="0"/>
            </a:p>
            <a:p>
              <a:pPr algn="ctr"/>
              <a:r>
                <a:rPr lang="ru-RU" sz="1600" dirty="0"/>
                <a:t>1900-1970.</a:t>
              </a:r>
              <a:endParaRPr lang="en-US" sz="1600" dirty="0"/>
            </a:p>
          </p:txBody>
        </p:sp>
      </p:grpSp>
      <p:sp>
        <p:nvSpPr>
          <p:cNvPr id="702" name="TextBox 701">
            <a:extLst>
              <a:ext uri="{FF2B5EF4-FFF2-40B4-BE49-F238E27FC236}">
                <a16:creationId xmlns:a16="http://schemas.microsoft.com/office/drawing/2014/main" id="{56A103C7-CA8F-456C-6BA6-A822D1384BCF}"/>
              </a:ext>
            </a:extLst>
          </p:cNvPr>
          <p:cNvSpPr txBox="1"/>
          <p:nvPr/>
        </p:nvSpPr>
        <p:spPr>
          <a:xfrm>
            <a:off x="2446427" y="17466592"/>
            <a:ext cx="2019654" cy="563872"/>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sp>
        <p:nvSpPr>
          <p:cNvPr id="703" name="TextBox 702">
            <a:extLst>
              <a:ext uri="{FF2B5EF4-FFF2-40B4-BE49-F238E27FC236}">
                <a16:creationId xmlns:a16="http://schemas.microsoft.com/office/drawing/2014/main" id="{6D52F912-3C9F-D759-9E72-5E8B57069B34}"/>
              </a:ext>
            </a:extLst>
          </p:cNvPr>
          <p:cNvSpPr txBox="1"/>
          <p:nvPr/>
        </p:nvSpPr>
        <p:spPr>
          <a:xfrm>
            <a:off x="5010314" y="17440886"/>
            <a:ext cx="2019654" cy="563872"/>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sp>
        <p:nvSpPr>
          <p:cNvPr id="704" name="TextBox 703">
            <a:extLst>
              <a:ext uri="{FF2B5EF4-FFF2-40B4-BE49-F238E27FC236}">
                <a16:creationId xmlns:a16="http://schemas.microsoft.com/office/drawing/2014/main" id="{72409DA8-4ECC-D44D-E798-30D317C8FA02}"/>
              </a:ext>
            </a:extLst>
          </p:cNvPr>
          <p:cNvSpPr txBox="1"/>
          <p:nvPr/>
        </p:nvSpPr>
        <p:spPr>
          <a:xfrm>
            <a:off x="23549607" y="17466592"/>
            <a:ext cx="2019654" cy="563872"/>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sp>
        <p:nvSpPr>
          <p:cNvPr id="705" name="TextBox 704">
            <a:extLst>
              <a:ext uri="{FF2B5EF4-FFF2-40B4-BE49-F238E27FC236}">
                <a16:creationId xmlns:a16="http://schemas.microsoft.com/office/drawing/2014/main" id="{FCEA404C-083F-A467-EEAB-125118467080}"/>
              </a:ext>
            </a:extLst>
          </p:cNvPr>
          <p:cNvSpPr txBox="1"/>
          <p:nvPr/>
        </p:nvSpPr>
        <p:spPr>
          <a:xfrm>
            <a:off x="9246948" y="20272549"/>
            <a:ext cx="2019654" cy="563872"/>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sp>
        <p:nvSpPr>
          <p:cNvPr id="706" name="TextBox 705">
            <a:extLst>
              <a:ext uri="{FF2B5EF4-FFF2-40B4-BE49-F238E27FC236}">
                <a16:creationId xmlns:a16="http://schemas.microsoft.com/office/drawing/2014/main" id="{28777430-591A-B960-4057-66C45B4B2D97}"/>
              </a:ext>
            </a:extLst>
          </p:cNvPr>
          <p:cNvSpPr txBox="1"/>
          <p:nvPr/>
        </p:nvSpPr>
        <p:spPr>
          <a:xfrm>
            <a:off x="11859702" y="20329961"/>
            <a:ext cx="2019654" cy="563872"/>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sp>
        <p:nvSpPr>
          <p:cNvPr id="707" name="TextBox 706">
            <a:extLst>
              <a:ext uri="{FF2B5EF4-FFF2-40B4-BE49-F238E27FC236}">
                <a16:creationId xmlns:a16="http://schemas.microsoft.com/office/drawing/2014/main" id="{4B66FF3A-2B28-E444-2F5D-CF064D71AE3A}"/>
              </a:ext>
            </a:extLst>
          </p:cNvPr>
          <p:cNvSpPr txBox="1"/>
          <p:nvPr/>
        </p:nvSpPr>
        <p:spPr>
          <a:xfrm>
            <a:off x="17194417" y="20345876"/>
            <a:ext cx="2019654" cy="563872"/>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sp>
        <p:nvSpPr>
          <p:cNvPr id="708" name="TextBox 707">
            <a:extLst>
              <a:ext uri="{FF2B5EF4-FFF2-40B4-BE49-F238E27FC236}">
                <a16:creationId xmlns:a16="http://schemas.microsoft.com/office/drawing/2014/main" id="{50671A11-BA7A-853D-A6B2-4F38C994A00A}"/>
              </a:ext>
            </a:extLst>
          </p:cNvPr>
          <p:cNvSpPr txBox="1"/>
          <p:nvPr/>
        </p:nvSpPr>
        <p:spPr>
          <a:xfrm>
            <a:off x="19749429" y="20357701"/>
            <a:ext cx="2019654" cy="563872"/>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sp>
        <p:nvSpPr>
          <p:cNvPr id="709" name="TextBox 708">
            <a:extLst>
              <a:ext uri="{FF2B5EF4-FFF2-40B4-BE49-F238E27FC236}">
                <a16:creationId xmlns:a16="http://schemas.microsoft.com/office/drawing/2014/main" id="{A12BCBAA-ACB5-B697-7133-EFE57D97F92E}"/>
              </a:ext>
            </a:extLst>
          </p:cNvPr>
          <p:cNvSpPr txBox="1"/>
          <p:nvPr/>
        </p:nvSpPr>
        <p:spPr>
          <a:xfrm>
            <a:off x="26107695" y="17474765"/>
            <a:ext cx="2019654" cy="563872"/>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grpSp>
        <p:nvGrpSpPr>
          <p:cNvPr id="807" name="Group 806">
            <a:extLst>
              <a:ext uri="{FF2B5EF4-FFF2-40B4-BE49-F238E27FC236}">
                <a16:creationId xmlns:a16="http://schemas.microsoft.com/office/drawing/2014/main" id="{6D277682-B4D2-6CFE-63B3-879A23F7CE55}"/>
              </a:ext>
            </a:extLst>
          </p:cNvPr>
          <p:cNvGrpSpPr/>
          <p:nvPr/>
        </p:nvGrpSpPr>
        <p:grpSpPr>
          <a:xfrm>
            <a:off x="2088693" y="23852123"/>
            <a:ext cx="716281" cy="2161096"/>
            <a:chOff x="2088693" y="23852123"/>
            <a:chExt cx="716281" cy="2161096"/>
          </a:xfrm>
        </p:grpSpPr>
        <p:grpSp>
          <p:nvGrpSpPr>
            <p:cNvPr id="672" name="Group 671">
              <a:extLst>
                <a:ext uri="{FF2B5EF4-FFF2-40B4-BE49-F238E27FC236}">
                  <a16:creationId xmlns:a16="http://schemas.microsoft.com/office/drawing/2014/main" id="{23EB2062-3CA2-ABF6-3545-6750E365CCE2}"/>
                </a:ext>
              </a:extLst>
            </p:cNvPr>
            <p:cNvGrpSpPr/>
            <p:nvPr/>
          </p:nvGrpSpPr>
          <p:grpSpPr>
            <a:xfrm>
              <a:off x="2088693" y="23852123"/>
              <a:ext cx="716281" cy="2161096"/>
              <a:chOff x="27780625" y="3244751"/>
              <a:chExt cx="716281" cy="2161096"/>
            </a:xfrm>
          </p:grpSpPr>
          <p:pic>
            <p:nvPicPr>
              <p:cNvPr id="677" name="Picture 676">
                <a:extLst>
                  <a:ext uri="{FF2B5EF4-FFF2-40B4-BE49-F238E27FC236}">
                    <a16:creationId xmlns:a16="http://schemas.microsoft.com/office/drawing/2014/main" id="{402F7158-DCED-42B1-BCA6-D82A59A20FC9}"/>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78" name="Picture 677">
                <a:extLst>
                  <a:ext uri="{FF2B5EF4-FFF2-40B4-BE49-F238E27FC236}">
                    <a16:creationId xmlns:a16="http://schemas.microsoft.com/office/drawing/2014/main" id="{4674A9CE-EDBB-FE5E-A19E-94A7A73C38D8}"/>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79" name="Picture 678">
                <a:extLst>
                  <a:ext uri="{FF2B5EF4-FFF2-40B4-BE49-F238E27FC236}">
                    <a16:creationId xmlns:a16="http://schemas.microsoft.com/office/drawing/2014/main" id="{59826FDD-41ED-7372-99DB-376B616DB82C}"/>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75" name="Group 774">
              <a:extLst>
                <a:ext uri="{FF2B5EF4-FFF2-40B4-BE49-F238E27FC236}">
                  <a16:creationId xmlns:a16="http://schemas.microsoft.com/office/drawing/2014/main" id="{911553C1-9C05-E1D2-C771-1FBDCF39951A}"/>
                </a:ext>
              </a:extLst>
            </p:cNvPr>
            <p:cNvGrpSpPr/>
            <p:nvPr/>
          </p:nvGrpSpPr>
          <p:grpSpPr>
            <a:xfrm>
              <a:off x="2166120" y="24034186"/>
              <a:ext cx="537759" cy="1947063"/>
              <a:chOff x="2166120" y="24034186"/>
              <a:chExt cx="537759" cy="1947063"/>
            </a:xfrm>
          </p:grpSpPr>
          <p:sp>
            <p:nvSpPr>
              <p:cNvPr id="711" name="TextBox 710">
                <a:extLst>
                  <a:ext uri="{FF2B5EF4-FFF2-40B4-BE49-F238E27FC236}">
                    <a16:creationId xmlns:a16="http://schemas.microsoft.com/office/drawing/2014/main" id="{D44BA601-773F-05EB-007A-ED40D267690D}"/>
                  </a:ext>
                </a:extLst>
              </p:cNvPr>
              <p:cNvSpPr txBox="1"/>
              <p:nvPr/>
            </p:nvSpPr>
            <p:spPr>
              <a:xfrm rot="16200000">
                <a:off x="1314481" y="24885825"/>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12" name="TextBox 711">
                <a:extLst>
                  <a:ext uri="{FF2B5EF4-FFF2-40B4-BE49-F238E27FC236}">
                    <a16:creationId xmlns:a16="http://schemas.microsoft.com/office/drawing/2014/main" id="{48802271-7FB4-74AB-BC5E-3EDCE6F05E2D}"/>
                  </a:ext>
                </a:extLst>
              </p:cNvPr>
              <p:cNvSpPr txBox="1"/>
              <p:nvPr/>
            </p:nvSpPr>
            <p:spPr>
              <a:xfrm rot="16200000">
                <a:off x="1608455" y="24885825"/>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808" name="Group 807">
            <a:extLst>
              <a:ext uri="{FF2B5EF4-FFF2-40B4-BE49-F238E27FC236}">
                <a16:creationId xmlns:a16="http://schemas.microsoft.com/office/drawing/2014/main" id="{DE45AD23-601B-E0ED-8F9F-9BB93C1555AB}"/>
              </a:ext>
            </a:extLst>
          </p:cNvPr>
          <p:cNvGrpSpPr/>
          <p:nvPr/>
        </p:nvGrpSpPr>
        <p:grpSpPr>
          <a:xfrm>
            <a:off x="2860207" y="23852123"/>
            <a:ext cx="716281" cy="2161096"/>
            <a:chOff x="2860207" y="23852123"/>
            <a:chExt cx="716281" cy="2161096"/>
          </a:xfrm>
        </p:grpSpPr>
        <p:grpSp>
          <p:nvGrpSpPr>
            <p:cNvPr id="673" name="Group 672">
              <a:extLst>
                <a:ext uri="{FF2B5EF4-FFF2-40B4-BE49-F238E27FC236}">
                  <a16:creationId xmlns:a16="http://schemas.microsoft.com/office/drawing/2014/main" id="{86A93077-9F5A-2849-8491-271F7753D4DB}"/>
                </a:ext>
              </a:extLst>
            </p:cNvPr>
            <p:cNvGrpSpPr/>
            <p:nvPr/>
          </p:nvGrpSpPr>
          <p:grpSpPr>
            <a:xfrm>
              <a:off x="2860207" y="23852123"/>
              <a:ext cx="716281" cy="2161096"/>
              <a:chOff x="27780625" y="3244751"/>
              <a:chExt cx="716281" cy="2161096"/>
            </a:xfrm>
          </p:grpSpPr>
          <p:pic>
            <p:nvPicPr>
              <p:cNvPr id="674" name="Picture 673">
                <a:extLst>
                  <a:ext uri="{FF2B5EF4-FFF2-40B4-BE49-F238E27FC236}">
                    <a16:creationId xmlns:a16="http://schemas.microsoft.com/office/drawing/2014/main" id="{1D6A52A9-390D-CEA1-4FFA-95592DCEF1A0}"/>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75" name="Picture 674">
                <a:extLst>
                  <a:ext uri="{FF2B5EF4-FFF2-40B4-BE49-F238E27FC236}">
                    <a16:creationId xmlns:a16="http://schemas.microsoft.com/office/drawing/2014/main" id="{A7099693-A563-7DE0-93AD-A5F3EAAC432E}"/>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76" name="Picture 675">
                <a:extLst>
                  <a:ext uri="{FF2B5EF4-FFF2-40B4-BE49-F238E27FC236}">
                    <a16:creationId xmlns:a16="http://schemas.microsoft.com/office/drawing/2014/main" id="{9F9B3B57-1A24-760F-795E-5CCA22931900}"/>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76" name="Group 775">
              <a:extLst>
                <a:ext uri="{FF2B5EF4-FFF2-40B4-BE49-F238E27FC236}">
                  <a16:creationId xmlns:a16="http://schemas.microsoft.com/office/drawing/2014/main" id="{340F63CF-CCE9-5FDC-9711-D2A81A775433}"/>
                </a:ext>
              </a:extLst>
            </p:cNvPr>
            <p:cNvGrpSpPr/>
            <p:nvPr/>
          </p:nvGrpSpPr>
          <p:grpSpPr>
            <a:xfrm>
              <a:off x="2950352" y="24066156"/>
              <a:ext cx="537759" cy="1947063"/>
              <a:chOff x="2950352" y="24066156"/>
              <a:chExt cx="537759" cy="1947063"/>
            </a:xfrm>
          </p:grpSpPr>
          <p:sp>
            <p:nvSpPr>
              <p:cNvPr id="713" name="TextBox 712">
                <a:extLst>
                  <a:ext uri="{FF2B5EF4-FFF2-40B4-BE49-F238E27FC236}">
                    <a16:creationId xmlns:a16="http://schemas.microsoft.com/office/drawing/2014/main" id="{3E62D983-BAFD-CE0F-A4BC-047556A77992}"/>
                  </a:ext>
                </a:extLst>
              </p:cNvPr>
              <p:cNvSpPr txBox="1"/>
              <p:nvPr/>
            </p:nvSpPr>
            <p:spPr>
              <a:xfrm rot="16200000">
                <a:off x="2098713" y="24917795"/>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14" name="TextBox 713">
                <a:extLst>
                  <a:ext uri="{FF2B5EF4-FFF2-40B4-BE49-F238E27FC236}">
                    <a16:creationId xmlns:a16="http://schemas.microsoft.com/office/drawing/2014/main" id="{47998374-AD8E-7337-5549-2F1F1F1FC582}"/>
                  </a:ext>
                </a:extLst>
              </p:cNvPr>
              <p:cNvSpPr txBox="1"/>
              <p:nvPr/>
            </p:nvSpPr>
            <p:spPr>
              <a:xfrm rot="16200000">
                <a:off x="2392687" y="24917795"/>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809" name="Group 808">
            <a:extLst>
              <a:ext uri="{FF2B5EF4-FFF2-40B4-BE49-F238E27FC236}">
                <a16:creationId xmlns:a16="http://schemas.microsoft.com/office/drawing/2014/main" id="{CA3F0FD8-62BA-C462-189B-7F9E53A1A9F7}"/>
              </a:ext>
            </a:extLst>
          </p:cNvPr>
          <p:cNvGrpSpPr/>
          <p:nvPr/>
        </p:nvGrpSpPr>
        <p:grpSpPr>
          <a:xfrm>
            <a:off x="3684242" y="23847361"/>
            <a:ext cx="716281" cy="2165858"/>
            <a:chOff x="3684242" y="23847361"/>
            <a:chExt cx="716281" cy="2165858"/>
          </a:xfrm>
        </p:grpSpPr>
        <p:grpSp>
          <p:nvGrpSpPr>
            <p:cNvPr id="664" name="Group 663">
              <a:extLst>
                <a:ext uri="{FF2B5EF4-FFF2-40B4-BE49-F238E27FC236}">
                  <a16:creationId xmlns:a16="http://schemas.microsoft.com/office/drawing/2014/main" id="{E7C602F7-968A-2783-6111-9A51C56873FE}"/>
                </a:ext>
              </a:extLst>
            </p:cNvPr>
            <p:cNvGrpSpPr/>
            <p:nvPr/>
          </p:nvGrpSpPr>
          <p:grpSpPr>
            <a:xfrm>
              <a:off x="3684242" y="23847361"/>
              <a:ext cx="716281" cy="2161096"/>
              <a:chOff x="27780625" y="3244751"/>
              <a:chExt cx="716281" cy="2161096"/>
            </a:xfrm>
          </p:grpSpPr>
          <p:pic>
            <p:nvPicPr>
              <p:cNvPr id="669" name="Picture 668">
                <a:extLst>
                  <a:ext uri="{FF2B5EF4-FFF2-40B4-BE49-F238E27FC236}">
                    <a16:creationId xmlns:a16="http://schemas.microsoft.com/office/drawing/2014/main" id="{08ED6F14-8753-A0A0-B384-C3F1F9DC53F1}"/>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70" name="Picture 669">
                <a:extLst>
                  <a:ext uri="{FF2B5EF4-FFF2-40B4-BE49-F238E27FC236}">
                    <a16:creationId xmlns:a16="http://schemas.microsoft.com/office/drawing/2014/main" id="{936A912A-534C-2354-BAB3-DC7DFD2384F4}"/>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71" name="Picture 670">
                <a:extLst>
                  <a:ext uri="{FF2B5EF4-FFF2-40B4-BE49-F238E27FC236}">
                    <a16:creationId xmlns:a16="http://schemas.microsoft.com/office/drawing/2014/main" id="{5992EFB8-4A6C-7758-AEF4-6C3A2AFA94E3}"/>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77" name="Group 776">
              <a:extLst>
                <a:ext uri="{FF2B5EF4-FFF2-40B4-BE49-F238E27FC236}">
                  <a16:creationId xmlns:a16="http://schemas.microsoft.com/office/drawing/2014/main" id="{9B83449C-32AC-1766-E243-7AE78519BE62}"/>
                </a:ext>
              </a:extLst>
            </p:cNvPr>
            <p:cNvGrpSpPr/>
            <p:nvPr/>
          </p:nvGrpSpPr>
          <p:grpSpPr>
            <a:xfrm>
              <a:off x="3753954" y="24066156"/>
              <a:ext cx="537759" cy="1947063"/>
              <a:chOff x="3753954" y="24066156"/>
              <a:chExt cx="537759" cy="1947063"/>
            </a:xfrm>
          </p:grpSpPr>
          <p:sp>
            <p:nvSpPr>
              <p:cNvPr id="715" name="TextBox 714">
                <a:extLst>
                  <a:ext uri="{FF2B5EF4-FFF2-40B4-BE49-F238E27FC236}">
                    <a16:creationId xmlns:a16="http://schemas.microsoft.com/office/drawing/2014/main" id="{B390824D-0933-36B1-EE38-1CB6C4123C2B}"/>
                  </a:ext>
                </a:extLst>
              </p:cNvPr>
              <p:cNvSpPr txBox="1"/>
              <p:nvPr/>
            </p:nvSpPr>
            <p:spPr>
              <a:xfrm rot="16200000">
                <a:off x="2902315" y="24917795"/>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16" name="TextBox 715">
                <a:extLst>
                  <a:ext uri="{FF2B5EF4-FFF2-40B4-BE49-F238E27FC236}">
                    <a16:creationId xmlns:a16="http://schemas.microsoft.com/office/drawing/2014/main" id="{77BDBF4C-D713-5A5D-45BD-A7915DB613B5}"/>
                  </a:ext>
                </a:extLst>
              </p:cNvPr>
              <p:cNvSpPr txBox="1"/>
              <p:nvPr/>
            </p:nvSpPr>
            <p:spPr>
              <a:xfrm rot="16200000">
                <a:off x="3196289" y="24917795"/>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810" name="Group 809">
            <a:extLst>
              <a:ext uri="{FF2B5EF4-FFF2-40B4-BE49-F238E27FC236}">
                <a16:creationId xmlns:a16="http://schemas.microsoft.com/office/drawing/2014/main" id="{9613A53F-874E-B1E1-A9C9-093BE8A1E81D}"/>
              </a:ext>
            </a:extLst>
          </p:cNvPr>
          <p:cNvGrpSpPr/>
          <p:nvPr/>
        </p:nvGrpSpPr>
        <p:grpSpPr>
          <a:xfrm>
            <a:off x="4455756" y="23847361"/>
            <a:ext cx="716281" cy="2161096"/>
            <a:chOff x="4455756" y="23847361"/>
            <a:chExt cx="716281" cy="2161096"/>
          </a:xfrm>
        </p:grpSpPr>
        <p:grpSp>
          <p:nvGrpSpPr>
            <p:cNvPr id="665" name="Group 664">
              <a:extLst>
                <a:ext uri="{FF2B5EF4-FFF2-40B4-BE49-F238E27FC236}">
                  <a16:creationId xmlns:a16="http://schemas.microsoft.com/office/drawing/2014/main" id="{2FB97B16-1009-25F4-CF86-CA9C8489A11F}"/>
                </a:ext>
              </a:extLst>
            </p:cNvPr>
            <p:cNvGrpSpPr/>
            <p:nvPr/>
          </p:nvGrpSpPr>
          <p:grpSpPr>
            <a:xfrm>
              <a:off x="4455756" y="23847361"/>
              <a:ext cx="716281" cy="2161096"/>
              <a:chOff x="27780625" y="3244751"/>
              <a:chExt cx="716281" cy="2161096"/>
            </a:xfrm>
          </p:grpSpPr>
          <p:pic>
            <p:nvPicPr>
              <p:cNvPr id="666" name="Picture 665">
                <a:extLst>
                  <a:ext uri="{FF2B5EF4-FFF2-40B4-BE49-F238E27FC236}">
                    <a16:creationId xmlns:a16="http://schemas.microsoft.com/office/drawing/2014/main" id="{762FAEC8-51A8-956C-F1B6-A43264367268}"/>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67" name="Picture 666">
                <a:extLst>
                  <a:ext uri="{FF2B5EF4-FFF2-40B4-BE49-F238E27FC236}">
                    <a16:creationId xmlns:a16="http://schemas.microsoft.com/office/drawing/2014/main" id="{F0BCECBB-80C7-F3DE-5432-9ED4CDD4D044}"/>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68" name="Picture 667">
                <a:extLst>
                  <a:ext uri="{FF2B5EF4-FFF2-40B4-BE49-F238E27FC236}">
                    <a16:creationId xmlns:a16="http://schemas.microsoft.com/office/drawing/2014/main" id="{9BB30380-C0C2-ABCB-833E-817AB42FA2C7}"/>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78" name="Group 777">
              <a:extLst>
                <a:ext uri="{FF2B5EF4-FFF2-40B4-BE49-F238E27FC236}">
                  <a16:creationId xmlns:a16="http://schemas.microsoft.com/office/drawing/2014/main" id="{3DB972D0-5901-0E1E-5C4A-0FC5B2EA0A71}"/>
                </a:ext>
              </a:extLst>
            </p:cNvPr>
            <p:cNvGrpSpPr/>
            <p:nvPr/>
          </p:nvGrpSpPr>
          <p:grpSpPr>
            <a:xfrm>
              <a:off x="4526722" y="24034186"/>
              <a:ext cx="537759" cy="1947063"/>
              <a:chOff x="4526722" y="24034186"/>
              <a:chExt cx="537759" cy="1947063"/>
            </a:xfrm>
          </p:grpSpPr>
          <p:sp>
            <p:nvSpPr>
              <p:cNvPr id="717" name="TextBox 716">
                <a:extLst>
                  <a:ext uri="{FF2B5EF4-FFF2-40B4-BE49-F238E27FC236}">
                    <a16:creationId xmlns:a16="http://schemas.microsoft.com/office/drawing/2014/main" id="{F6197F95-4FE8-CF65-7BCA-DA9988E6F1C6}"/>
                  </a:ext>
                </a:extLst>
              </p:cNvPr>
              <p:cNvSpPr txBox="1"/>
              <p:nvPr/>
            </p:nvSpPr>
            <p:spPr>
              <a:xfrm rot="16200000">
                <a:off x="3675083" y="24885825"/>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18" name="TextBox 717">
                <a:extLst>
                  <a:ext uri="{FF2B5EF4-FFF2-40B4-BE49-F238E27FC236}">
                    <a16:creationId xmlns:a16="http://schemas.microsoft.com/office/drawing/2014/main" id="{8EC1E3EE-20FB-F500-1964-8F3AEE78D21B}"/>
                  </a:ext>
                </a:extLst>
              </p:cNvPr>
              <p:cNvSpPr txBox="1"/>
              <p:nvPr/>
            </p:nvSpPr>
            <p:spPr>
              <a:xfrm rot="16200000">
                <a:off x="3969057" y="24885825"/>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806" name="Group 805">
            <a:extLst>
              <a:ext uri="{FF2B5EF4-FFF2-40B4-BE49-F238E27FC236}">
                <a16:creationId xmlns:a16="http://schemas.microsoft.com/office/drawing/2014/main" id="{4F9B15EE-DE4D-C707-577D-CE2160B59758}"/>
              </a:ext>
            </a:extLst>
          </p:cNvPr>
          <p:cNvGrpSpPr/>
          <p:nvPr/>
        </p:nvGrpSpPr>
        <p:grpSpPr>
          <a:xfrm>
            <a:off x="5719475" y="27967871"/>
            <a:ext cx="716281" cy="2161096"/>
            <a:chOff x="5719475" y="27967871"/>
            <a:chExt cx="716281" cy="2161096"/>
          </a:xfrm>
        </p:grpSpPr>
        <p:grpSp>
          <p:nvGrpSpPr>
            <p:cNvPr id="633" name="Group 632">
              <a:extLst>
                <a:ext uri="{FF2B5EF4-FFF2-40B4-BE49-F238E27FC236}">
                  <a16:creationId xmlns:a16="http://schemas.microsoft.com/office/drawing/2014/main" id="{7881CD14-CC88-0838-88D8-2C3B317F4E12}"/>
                </a:ext>
              </a:extLst>
            </p:cNvPr>
            <p:cNvGrpSpPr/>
            <p:nvPr/>
          </p:nvGrpSpPr>
          <p:grpSpPr>
            <a:xfrm>
              <a:off x="5719475" y="27967871"/>
              <a:ext cx="716281" cy="2161096"/>
              <a:chOff x="27780625" y="3244751"/>
              <a:chExt cx="716281" cy="2161096"/>
            </a:xfrm>
          </p:grpSpPr>
          <p:pic>
            <p:nvPicPr>
              <p:cNvPr id="638" name="Picture 637">
                <a:extLst>
                  <a:ext uri="{FF2B5EF4-FFF2-40B4-BE49-F238E27FC236}">
                    <a16:creationId xmlns:a16="http://schemas.microsoft.com/office/drawing/2014/main" id="{034CED52-BEB4-F89C-4992-57DD82538A29}"/>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39" name="Picture 638">
                <a:extLst>
                  <a:ext uri="{FF2B5EF4-FFF2-40B4-BE49-F238E27FC236}">
                    <a16:creationId xmlns:a16="http://schemas.microsoft.com/office/drawing/2014/main" id="{B5F0A503-CCDB-D1F8-AC37-70A8F412605F}"/>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40" name="Picture 639">
                <a:extLst>
                  <a:ext uri="{FF2B5EF4-FFF2-40B4-BE49-F238E27FC236}">
                    <a16:creationId xmlns:a16="http://schemas.microsoft.com/office/drawing/2014/main" id="{9DC63E3C-2C89-909D-DEAF-CEA5558D1EB1}"/>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19" name="TextBox 718">
              <a:extLst>
                <a:ext uri="{FF2B5EF4-FFF2-40B4-BE49-F238E27FC236}">
                  <a16:creationId xmlns:a16="http://schemas.microsoft.com/office/drawing/2014/main" id="{7ADE3FAA-B3CB-578E-B7FC-EC023CB803FE}"/>
                </a:ext>
              </a:extLst>
            </p:cNvPr>
            <p:cNvSpPr txBox="1"/>
            <p:nvPr/>
          </p:nvSpPr>
          <p:spPr>
            <a:xfrm rot="16200000">
              <a:off x="4948127" y="2900269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20" name="TextBox 719">
              <a:extLst>
                <a:ext uri="{FF2B5EF4-FFF2-40B4-BE49-F238E27FC236}">
                  <a16:creationId xmlns:a16="http://schemas.microsoft.com/office/drawing/2014/main" id="{6174735F-C201-28A1-37CC-E798EFA9F670}"/>
                </a:ext>
              </a:extLst>
            </p:cNvPr>
            <p:cNvSpPr txBox="1"/>
            <p:nvPr/>
          </p:nvSpPr>
          <p:spPr>
            <a:xfrm rot="16200000">
              <a:off x="5242101" y="2900269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805" name="Group 804">
            <a:extLst>
              <a:ext uri="{FF2B5EF4-FFF2-40B4-BE49-F238E27FC236}">
                <a16:creationId xmlns:a16="http://schemas.microsoft.com/office/drawing/2014/main" id="{8F27C2E6-C763-DCFE-AED9-544D51CC3D2A}"/>
              </a:ext>
            </a:extLst>
          </p:cNvPr>
          <p:cNvGrpSpPr/>
          <p:nvPr/>
        </p:nvGrpSpPr>
        <p:grpSpPr>
          <a:xfrm>
            <a:off x="6490989" y="27967871"/>
            <a:ext cx="716281" cy="2161096"/>
            <a:chOff x="6490989" y="27967871"/>
            <a:chExt cx="716281" cy="2161096"/>
          </a:xfrm>
        </p:grpSpPr>
        <p:grpSp>
          <p:nvGrpSpPr>
            <p:cNvPr id="634" name="Group 633">
              <a:extLst>
                <a:ext uri="{FF2B5EF4-FFF2-40B4-BE49-F238E27FC236}">
                  <a16:creationId xmlns:a16="http://schemas.microsoft.com/office/drawing/2014/main" id="{87B8F7A3-B437-3D8D-6DAC-F864BCC2E49E}"/>
                </a:ext>
              </a:extLst>
            </p:cNvPr>
            <p:cNvGrpSpPr/>
            <p:nvPr/>
          </p:nvGrpSpPr>
          <p:grpSpPr>
            <a:xfrm>
              <a:off x="6490989" y="27967871"/>
              <a:ext cx="716281" cy="2161096"/>
              <a:chOff x="27780625" y="3244751"/>
              <a:chExt cx="716281" cy="2161096"/>
            </a:xfrm>
          </p:grpSpPr>
          <p:pic>
            <p:nvPicPr>
              <p:cNvPr id="635" name="Picture 634">
                <a:extLst>
                  <a:ext uri="{FF2B5EF4-FFF2-40B4-BE49-F238E27FC236}">
                    <a16:creationId xmlns:a16="http://schemas.microsoft.com/office/drawing/2014/main" id="{DDFF06AE-ECE0-BABD-CEE0-12D72869BA2F}"/>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36" name="Picture 635">
                <a:extLst>
                  <a:ext uri="{FF2B5EF4-FFF2-40B4-BE49-F238E27FC236}">
                    <a16:creationId xmlns:a16="http://schemas.microsoft.com/office/drawing/2014/main" id="{EB5E2CCE-1BF5-0980-6A59-F74805042F00}"/>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37" name="Picture 636">
                <a:extLst>
                  <a:ext uri="{FF2B5EF4-FFF2-40B4-BE49-F238E27FC236}">
                    <a16:creationId xmlns:a16="http://schemas.microsoft.com/office/drawing/2014/main" id="{760C6A6E-494E-9889-9E40-03480EF2AFD5}"/>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21" name="TextBox 720">
              <a:extLst>
                <a:ext uri="{FF2B5EF4-FFF2-40B4-BE49-F238E27FC236}">
                  <a16:creationId xmlns:a16="http://schemas.microsoft.com/office/drawing/2014/main" id="{650DA1F4-C67E-A664-664B-42DFD451694D}"/>
                </a:ext>
              </a:extLst>
            </p:cNvPr>
            <p:cNvSpPr txBox="1"/>
            <p:nvPr/>
          </p:nvSpPr>
          <p:spPr>
            <a:xfrm rot="16200000">
              <a:off x="5711448" y="2900269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22" name="TextBox 721">
              <a:extLst>
                <a:ext uri="{FF2B5EF4-FFF2-40B4-BE49-F238E27FC236}">
                  <a16:creationId xmlns:a16="http://schemas.microsoft.com/office/drawing/2014/main" id="{E7D68E98-C3B1-8B2C-1961-B0B67A100D7C}"/>
                </a:ext>
              </a:extLst>
            </p:cNvPr>
            <p:cNvSpPr txBox="1"/>
            <p:nvPr/>
          </p:nvSpPr>
          <p:spPr>
            <a:xfrm rot="16200000">
              <a:off x="6005422" y="2900269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804" name="Group 803">
            <a:extLst>
              <a:ext uri="{FF2B5EF4-FFF2-40B4-BE49-F238E27FC236}">
                <a16:creationId xmlns:a16="http://schemas.microsoft.com/office/drawing/2014/main" id="{48452238-C5E3-D5BA-EFF0-91605767838B}"/>
              </a:ext>
            </a:extLst>
          </p:cNvPr>
          <p:cNvGrpSpPr/>
          <p:nvPr/>
        </p:nvGrpSpPr>
        <p:grpSpPr>
          <a:xfrm>
            <a:off x="7315024" y="27963109"/>
            <a:ext cx="716281" cy="2161096"/>
            <a:chOff x="7315024" y="27963109"/>
            <a:chExt cx="716281" cy="2161096"/>
          </a:xfrm>
        </p:grpSpPr>
        <p:grpSp>
          <p:nvGrpSpPr>
            <p:cNvPr id="625" name="Group 624">
              <a:extLst>
                <a:ext uri="{FF2B5EF4-FFF2-40B4-BE49-F238E27FC236}">
                  <a16:creationId xmlns:a16="http://schemas.microsoft.com/office/drawing/2014/main" id="{FF2F2C32-E9B0-B00E-ACA4-4A7D74E58FEA}"/>
                </a:ext>
              </a:extLst>
            </p:cNvPr>
            <p:cNvGrpSpPr/>
            <p:nvPr/>
          </p:nvGrpSpPr>
          <p:grpSpPr>
            <a:xfrm>
              <a:off x="7315024" y="27963109"/>
              <a:ext cx="716281" cy="2161096"/>
              <a:chOff x="27780625" y="3244751"/>
              <a:chExt cx="716281" cy="2161096"/>
            </a:xfrm>
          </p:grpSpPr>
          <p:pic>
            <p:nvPicPr>
              <p:cNvPr id="630" name="Picture 629">
                <a:extLst>
                  <a:ext uri="{FF2B5EF4-FFF2-40B4-BE49-F238E27FC236}">
                    <a16:creationId xmlns:a16="http://schemas.microsoft.com/office/drawing/2014/main" id="{F60973FB-4D1E-CF23-9E63-84E322DF5851}"/>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31" name="Picture 630">
                <a:extLst>
                  <a:ext uri="{FF2B5EF4-FFF2-40B4-BE49-F238E27FC236}">
                    <a16:creationId xmlns:a16="http://schemas.microsoft.com/office/drawing/2014/main" id="{EE266041-C7B2-8296-7978-5A80E640F583}"/>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32" name="Picture 631">
                <a:extLst>
                  <a:ext uri="{FF2B5EF4-FFF2-40B4-BE49-F238E27FC236}">
                    <a16:creationId xmlns:a16="http://schemas.microsoft.com/office/drawing/2014/main" id="{A4C54FD0-A8B3-ED9B-CE07-E1282472985F}"/>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23" name="TextBox 722">
              <a:extLst>
                <a:ext uri="{FF2B5EF4-FFF2-40B4-BE49-F238E27FC236}">
                  <a16:creationId xmlns:a16="http://schemas.microsoft.com/office/drawing/2014/main" id="{E3ACD489-F751-5A57-B02F-59C5BC5A03E5}"/>
                </a:ext>
              </a:extLst>
            </p:cNvPr>
            <p:cNvSpPr txBox="1"/>
            <p:nvPr/>
          </p:nvSpPr>
          <p:spPr>
            <a:xfrm rot="16200000">
              <a:off x="6539294" y="2900269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24" name="TextBox 723">
              <a:extLst>
                <a:ext uri="{FF2B5EF4-FFF2-40B4-BE49-F238E27FC236}">
                  <a16:creationId xmlns:a16="http://schemas.microsoft.com/office/drawing/2014/main" id="{3767ADCC-2F85-AE35-FA49-BA12352A145B}"/>
                </a:ext>
              </a:extLst>
            </p:cNvPr>
            <p:cNvSpPr txBox="1"/>
            <p:nvPr/>
          </p:nvSpPr>
          <p:spPr>
            <a:xfrm rot="16200000">
              <a:off x="6833268" y="2900269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803" name="Group 802">
            <a:extLst>
              <a:ext uri="{FF2B5EF4-FFF2-40B4-BE49-F238E27FC236}">
                <a16:creationId xmlns:a16="http://schemas.microsoft.com/office/drawing/2014/main" id="{BF6448C5-C023-9C16-888A-3D37376ADD64}"/>
              </a:ext>
            </a:extLst>
          </p:cNvPr>
          <p:cNvGrpSpPr/>
          <p:nvPr/>
        </p:nvGrpSpPr>
        <p:grpSpPr>
          <a:xfrm>
            <a:off x="8086538" y="27963109"/>
            <a:ext cx="716281" cy="2161096"/>
            <a:chOff x="8086538" y="27963109"/>
            <a:chExt cx="716281" cy="2161096"/>
          </a:xfrm>
        </p:grpSpPr>
        <p:grpSp>
          <p:nvGrpSpPr>
            <p:cNvPr id="626" name="Group 625">
              <a:extLst>
                <a:ext uri="{FF2B5EF4-FFF2-40B4-BE49-F238E27FC236}">
                  <a16:creationId xmlns:a16="http://schemas.microsoft.com/office/drawing/2014/main" id="{D4D26AC4-CE5D-D109-8367-B1DBD2F5764A}"/>
                </a:ext>
              </a:extLst>
            </p:cNvPr>
            <p:cNvGrpSpPr/>
            <p:nvPr/>
          </p:nvGrpSpPr>
          <p:grpSpPr>
            <a:xfrm>
              <a:off x="8086538" y="27963109"/>
              <a:ext cx="716281" cy="2161096"/>
              <a:chOff x="27780625" y="3244751"/>
              <a:chExt cx="716281" cy="2161096"/>
            </a:xfrm>
          </p:grpSpPr>
          <p:pic>
            <p:nvPicPr>
              <p:cNvPr id="627" name="Picture 626">
                <a:extLst>
                  <a:ext uri="{FF2B5EF4-FFF2-40B4-BE49-F238E27FC236}">
                    <a16:creationId xmlns:a16="http://schemas.microsoft.com/office/drawing/2014/main" id="{B0744FDC-34FB-ED99-2D98-6289C4EA77FB}"/>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28" name="Picture 627">
                <a:extLst>
                  <a:ext uri="{FF2B5EF4-FFF2-40B4-BE49-F238E27FC236}">
                    <a16:creationId xmlns:a16="http://schemas.microsoft.com/office/drawing/2014/main" id="{B0BCF7CE-4F4E-804C-60CD-E8F79B23A4A2}"/>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29" name="Picture 628">
                <a:extLst>
                  <a:ext uri="{FF2B5EF4-FFF2-40B4-BE49-F238E27FC236}">
                    <a16:creationId xmlns:a16="http://schemas.microsoft.com/office/drawing/2014/main" id="{98535DCA-40B4-7558-DF04-90AFA9B2B7FF}"/>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25" name="TextBox 724">
              <a:extLst>
                <a:ext uri="{FF2B5EF4-FFF2-40B4-BE49-F238E27FC236}">
                  <a16:creationId xmlns:a16="http://schemas.microsoft.com/office/drawing/2014/main" id="{68768DFA-EECE-C31D-986C-9D9E268C734E}"/>
                </a:ext>
              </a:extLst>
            </p:cNvPr>
            <p:cNvSpPr txBox="1"/>
            <p:nvPr/>
          </p:nvSpPr>
          <p:spPr>
            <a:xfrm rot="16200000">
              <a:off x="7313438" y="2900269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26" name="TextBox 725">
              <a:extLst>
                <a:ext uri="{FF2B5EF4-FFF2-40B4-BE49-F238E27FC236}">
                  <a16:creationId xmlns:a16="http://schemas.microsoft.com/office/drawing/2014/main" id="{0472B5CC-CB39-79C9-D243-CC2D53519A78}"/>
                </a:ext>
              </a:extLst>
            </p:cNvPr>
            <p:cNvSpPr txBox="1"/>
            <p:nvPr/>
          </p:nvSpPr>
          <p:spPr>
            <a:xfrm rot="16200000">
              <a:off x="7607412" y="29002698"/>
              <a:ext cx="1947063" cy="243785"/>
            </a:xfrm>
            <a:prstGeom prst="rect">
              <a:avLst/>
            </a:prstGeom>
            <a:noFill/>
          </p:spPr>
          <p:txBody>
            <a:bodyPr wrap="square">
              <a:spAutoFit/>
            </a:bodyPr>
            <a:lstStyle/>
            <a:p>
              <a:pPr algn="ctr">
                <a:lnSpc>
                  <a:spcPct val="80000"/>
                </a:lnSpc>
              </a:pPr>
              <a:r>
                <a:rPr lang="en-US" sz="1200" dirty="0"/>
                <a:t>Name of the person 19..-..</a:t>
              </a:r>
            </a:p>
          </p:txBody>
        </p:sp>
      </p:grpSp>
      <p:sp>
        <p:nvSpPr>
          <p:cNvPr id="727" name="TextBox 726">
            <a:extLst>
              <a:ext uri="{FF2B5EF4-FFF2-40B4-BE49-F238E27FC236}">
                <a16:creationId xmlns:a16="http://schemas.microsoft.com/office/drawing/2014/main" id="{CE02E183-1F66-363F-AB26-4F975001FE7D}"/>
              </a:ext>
            </a:extLst>
          </p:cNvPr>
          <p:cNvSpPr txBox="1"/>
          <p:nvPr/>
        </p:nvSpPr>
        <p:spPr>
          <a:xfrm rot="16200000">
            <a:off x="11393848" y="29145326"/>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28" name="TextBox 727">
            <a:extLst>
              <a:ext uri="{FF2B5EF4-FFF2-40B4-BE49-F238E27FC236}">
                <a16:creationId xmlns:a16="http://schemas.microsoft.com/office/drawing/2014/main" id="{3CF15ABE-A54E-B810-CDAA-9BEB23CCE9DB}"/>
              </a:ext>
            </a:extLst>
          </p:cNvPr>
          <p:cNvSpPr txBox="1"/>
          <p:nvPr/>
        </p:nvSpPr>
        <p:spPr>
          <a:xfrm rot="16200000">
            <a:off x="11687822" y="29145326"/>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29" name="TextBox 728">
            <a:extLst>
              <a:ext uri="{FF2B5EF4-FFF2-40B4-BE49-F238E27FC236}">
                <a16:creationId xmlns:a16="http://schemas.microsoft.com/office/drawing/2014/main" id="{3286CE24-76BA-5234-1316-CC7753696A0C}"/>
              </a:ext>
            </a:extLst>
          </p:cNvPr>
          <p:cNvSpPr txBox="1"/>
          <p:nvPr/>
        </p:nvSpPr>
        <p:spPr>
          <a:xfrm rot="16200000">
            <a:off x="12157169" y="29145326"/>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0" name="TextBox 729">
            <a:extLst>
              <a:ext uri="{FF2B5EF4-FFF2-40B4-BE49-F238E27FC236}">
                <a16:creationId xmlns:a16="http://schemas.microsoft.com/office/drawing/2014/main" id="{C17AAD20-7257-47F1-514B-1D5FF3142056}"/>
              </a:ext>
            </a:extLst>
          </p:cNvPr>
          <p:cNvSpPr txBox="1"/>
          <p:nvPr/>
        </p:nvSpPr>
        <p:spPr>
          <a:xfrm rot="16200000">
            <a:off x="12451143" y="29145326"/>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1" name="TextBox 730">
            <a:extLst>
              <a:ext uri="{FF2B5EF4-FFF2-40B4-BE49-F238E27FC236}">
                <a16:creationId xmlns:a16="http://schemas.microsoft.com/office/drawing/2014/main" id="{CB3185E3-D65D-A225-E2BE-1D1CE1EE80AB}"/>
              </a:ext>
            </a:extLst>
          </p:cNvPr>
          <p:cNvSpPr txBox="1"/>
          <p:nvPr/>
        </p:nvSpPr>
        <p:spPr>
          <a:xfrm rot="16200000">
            <a:off x="12985015" y="29145326"/>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2" name="TextBox 731">
            <a:extLst>
              <a:ext uri="{FF2B5EF4-FFF2-40B4-BE49-F238E27FC236}">
                <a16:creationId xmlns:a16="http://schemas.microsoft.com/office/drawing/2014/main" id="{45AF43C7-4F4B-FC97-B5BC-B20575C1166B}"/>
              </a:ext>
            </a:extLst>
          </p:cNvPr>
          <p:cNvSpPr txBox="1"/>
          <p:nvPr/>
        </p:nvSpPr>
        <p:spPr>
          <a:xfrm rot="16200000">
            <a:off x="13278989" y="29145326"/>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3" name="TextBox 732">
            <a:extLst>
              <a:ext uri="{FF2B5EF4-FFF2-40B4-BE49-F238E27FC236}">
                <a16:creationId xmlns:a16="http://schemas.microsoft.com/office/drawing/2014/main" id="{99177E9B-6CA6-8595-6CFA-3A3111A9C3BC}"/>
              </a:ext>
            </a:extLst>
          </p:cNvPr>
          <p:cNvSpPr txBox="1"/>
          <p:nvPr/>
        </p:nvSpPr>
        <p:spPr>
          <a:xfrm rot="16200000">
            <a:off x="13759159" y="29145326"/>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4" name="TextBox 733">
            <a:extLst>
              <a:ext uri="{FF2B5EF4-FFF2-40B4-BE49-F238E27FC236}">
                <a16:creationId xmlns:a16="http://schemas.microsoft.com/office/drawing/2014/main" id="{F6905FB1-F5E6-D1BF-4C98-B5A45F635323}"/>
              </a:ext>
            </a:extLst>
          </p:cNvPr>
          <p:cNvSpPr txBox="1"/>
          <p:nvPr/>
        </p:nvSpPr>
        <p:spPr>
          <a:xfrm rot="16200000">
            <a:off x="14053133" y="29145326"/>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5" name="TextBox 734">
            <a:extLst>
              <a:ext uri="{FF2B5EF4-FFF2-40B4-BE49-F238E27FC236}">
                <a16:creationId xmlns:a16="http://schemas.microsoft.com/office/drawing/2014/main" id="{020C3669-0094-1C09-B45E-E62C5E01A35A}"/>
              </a:ext>
            </a:extLst>
          </p:cNvPr>
          <p:cNvSpPr txBox="1"/>
          <p:nvPr/>
        </p:nvSpPr>
        <p:spPr>
          <a:xfrm rot="16200000">
            <a:off x="14994730" y="291350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6" name="TextBox 735">
            <a:extLst>
              <a:ext uri="{FF2B5EF4-FFF2-40B4-BE49-F238E27FC236}">
                <a16:creationId xmlns:a16="http://schemas.microsoft.com/office/drawing/2014/main" id="{D92FA8C1-37E1-3093-0C84-840B81D77FBE}"/>
              </a:ext>
            </a:extLst>
          </p:cNvPr>
          <p:cNvSpPr txBox="1"/>
          <p:nvPr/>
        </p:nvSpPr>
        <p:spPr>
          <a:xfrm rot="16200000">
            <a:off x="15288704" y="291350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7" name="TextBox 736">
            <a:extLst>
              <a:ext uri="{FF2B5EF4-FFF2-40B4-BE49-F238E27FC236}">
                <a16:creationId xmlns:a16="http://schemas.microsoft.com/office/drawing/2014/main" id="{B50CD4D9-8579-E7CE-AB97-88ED6F6AD246}"/>
              </a:ext>
            </a:extLst>
          </p:cNvPr>
          <p:cNvSpPr txBox="1"/>
          <p:nvPr/>
        </p:nvSpPr>
        <p:spPr>
          <a:xfrm rot="16200000">
            <a:off x="15758051" y="291350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8" name="TextBox 737">
            <a:extLst>
              <a:ext uri="{FF2B5EF4-FFF2-40B4-BE49-F238E27FC236}">
                <a16:creationId xmlns:a16="http://schemas.microsoft.com/office/drawing/2014/main" id="{CA5E1BE9-EC02-1366-1F06-E7AB057D5813}"/>
              </a:ext>
            </a:extLst>
          </p:cNvPr>
          <p:cNvSpPr txBox="1"/>
          <p:nvPr/>
        </p:nvSpPr>
        <p:spPr>
          <a:xfrm rot="16200000">
            <a:off x="16052025" y="291350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9" name="TextBox 738">
            <a:extLst>
              <a:ext uri="{FF2B5EF4-FFF2-40B4-BE49-F238E27FC236}">
                <a16:creationId xmlns:a16="http://schemas.microsoft.com/office/drawing/2014/main" id="{7DDFF563-48DC-11E6-9AA4-798DCA8B3181}"/>
              </a:ext>
            </a:extLst>
          </p:cNvPr>
          <p:cNvSpPr txBox="1"/>
          <p:nvPr/>
        </p:nvSpPr>
        <p:spPr>
          <a:xfrm rot="16200000">
            <a:off x="16585897" y="291350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40" name="TextBox 739">
            <a:extLst>
              <a:ext uri="{FF2B5EF4-FFF2-40B4-BE49-F238E27FC236}">
                <a16:creationId xmlns:a16="http://schemas.microsoft.com/office/drawing/2014/main" id="{A5F3A68F-DB22-6287-0529-35EACB7B74A9}"/>
              </a:ext>
            </a:extLst>
          </p:cNvPr>
          <p:cNvSpPr txBox="1"/>
          <p:nvPr/>
        </p:nvSpPr>
        <p:spPr>
          <a:xfrm rot="16200000">
            <a:off x="16879871" y="291350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41" name="TextBox 740">
            <a:extLst>
              <a:ext uri="{FF2B5EF4-FFF2-40B4-BE49-F238E27FC236}">
                <a16:creationId xmlns:a16="http://schemas.microsoft.com/office/drawing/2014/main" id="{268A6125-39D5-2E7C-0838-974DE330CE49}"/>
              </a:ext>
            </a:extLst>
          </p:cNvPr>
          <p:cNvSpPr txBox="1"/>
          <p:nvPr/>
        </p:nvSpPr>
        <p:spPr>
          <a:xfrm rot="16200000">
            <a:off x="17360041" y="291350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42" name="TextBox 741">
            <a:extLst>
              <a:ext uri="{FF2B5EF4-FFF2-40B4-BE49-F238E27FC236}">
                <a16:creationId xmlns:a16="http://schemas.microsoft.com/office/drawing/2014/main" id="{2E02E7BA-24C4-3A33-10E6-7BA298F4CA8C}"/>
              </a:ext>
            </a:extLst>
          </p:cNvPr>
          <p:cNvSpPr txBox="1"/>
          <p:nvPr/>
        </p:nvSpPr>
        <p:spPr>
          <a:xfrm rot="16200000">
            <a:off x="17654015" y="29135044"/>
            <a:ext cx="1947063" cy="243785"/>
          </a:xfrm>
          <a:prstGeom prst="rect">
            <a:avLst/>
          </a:prstGeom>
          <a:noFill/>
        </p:spPr>
        <p:txBody>
          <a:bodyPr wrap="square">
            <a:spAutoFit/>
          </a:bodyPr>
          <a:lstStyle/>
          <a:p>
            <a:pPr algn="ctr">
              <a:lnSpc>
                <a:spcPct val="80000"/>
              </a:lnSpc>
            </a:pPr>
            <a:r>
              <a:rPr lang="en-US" sz="1200" dirty="0"/>
              <a:t>Name of the person 19..-..</a:t>
            </a:r>
          </a:p>
        </p:txBody>
      </p:sp>
      <p:grpSp>
        <p:nvGrpSpPr>
          <p:cNvPr id="802" name="Group 801">
            <a:extLst>
              <a:ext uri="{FF2B5EF4-FFF2-40B4-BE49-F238E27FC236}">
                <a16:creationId xmlns:a16="http://schemas.microsoft.com/office/drawing/2014/main" id="{6F26AB23-B23D-C854-AEE0-F7CF9BEFA326}"/>
              </a:ext>
            </a:extLst>
          </p:cNvPr>
          <p:cNvGrpSpPr/>
          <p:nvPr/>
        </p:nvGrpSpPr>
        <p:grpSpPr>
          <a:xfrm>
            <a:off x="8819529" y="35010261"/>
            <a:ext cx="716281" cy="2166307"/>
            <a:chOff x="8956689" y="35010261"/>
            <a:chExt cx="716281" cy="2166307"/>
          </a:xfrm>
        </p:grpSpPr>
        <p:grpSp>
          <p:nvGrpSpPr>
            <p:cNvPr id="555" name="Group 554">
              <a:extLst>
                <a:ext uri="{FF2B5EF4-FFF2-40B4-BE49-F238E27FC236}">
                  <a16:creationId xmlns:a16="http://schemas.microsoft.com/office/drawing/2014/main" id="{034F897B-974F-1694-DB6F-63EE6ABF76D7}"/>
                </a:ext>
              </a:extLst>
            </p:cNvPr>
            <p:cNvGrpSpPr/>
            <p:nvPr/>
          </p:nvGrpSpPr>
          <p:grpSpPr>
            <a:xfrm>
              <a:off x="8956689" y="35010261"/>
              <a:ext cx="716281" cy="2161096"/>
              <a:chOff x="27780625" y="3244751"/>
              <a:chExt cx="716281" cy="2161096"/>
            </a:xfrm>
          </p:grpSpPr>
          <p:pic>
            <p:nvPicPr>
              <p:cNvPr id="560" name="Picture 559">
                <a:extLst>
                  <a:ext uri="{FF2B5EF4-FFF2-40B4-BE49-F238E27FC236}">
                    <a16:creationId xmlns:a16="http://schemas.microsoft.com/office/drawing/2014/main" id="{43F0E2DD-A90B-5F37-1557-0275C8459780}"/>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61" name="Picture 560">
                <a:extLst>
                  <a:ext uri="{FF2B5EF4-FFF2-40B4-BE49-F238E27FC236}">
                    <a16:creationId xmlns:a16="http://schemas.microsoft.com/office/drawing/2014/main" id="{40361199-0F29-816F-C64B-4AA669F8AE5E}"/>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62" name="Picture 561">
                <a:extLst>
                  <a:ext uri="{FF2B5EF4-FFF2-40B4-BE49-F238E27FC236}">
                    <a16:creationId xmlns:a16="http://schemas.microsoft.com/office/drawing/2014/main" id="{88E49558-C749-AFE5-B8FD-38E197945933}"/>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43" name="TextBox 742">
              <a:extLst>
                <a:ext uri="{FF2B5EF4-FFF2-40B4-BE49-F238E27FC236}">
                  <a16:creationId xmlns:a16="http://schemas.microsoft.com/office/drawing/2014/main" id="{2926E9B7-136F-DED0-98D5-C34924D978DF}"/>
                </a:ext>
              </a:extLst>
            </p:cNvPr>
            <p:cNvSpPr txBox="1"/>
            <p:nvPr/>
          </p:nvSpPr>
          <p:spPr>
            <a:xfrm rot="16200000">
              <a:off x="8196916" y="360811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44" name="TextBox 743">
              <a:extLst>
                <a:ext uri="{FF2B5EF4-FFF2-40B4-BE49-F238E27FC236}">
                  <a16:creationId xmlns:a16="http://schemas.microsoft.com/office/drawing/2014/main" id="{2BF5FD6F-6BFD-288F-5160-46EBAFCF7DFC}"/>
                </a:ext>
              </a:extLst>
            </p:cNvPr>
            <p:cNvSpPr txBox="1"/>
            <p:nvPr/>
          </p:nvSpPr>
          <p:spPr>
            <a:xfrm rot="16200000">
              <a:off x="8490890" y="36081144"/>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801" name="Group 800">
            <a:extLst>
              <a:ext uri="{FF2B5EF4-FFF2-40B4-BE49-F238E27FC236}">
                <a16:creationId xmlns:a16="http://schemas.microsoft.com/office/drawing/2014/main" id="{ABAA753B-EE7B-79F7-771B-470BD4756D10}"/>
              </a:ext>
            </a:extLst>
          </p:cNvPr>
          <p:cNvGrpSpPr/>
          <p:nvPr/>
        </p:nvGrpSpPr>
        <p:grpSpPr>
          <a:xfrm>
            <a:off x="9591043" y="35010261"/>
            <a:ext cx="716281" cy="2166307"/>
            <a:chOff x="9728203" y="35010261"/>
            <a:chExt cx="716281" cy="2166307"/>
          </a:xfrm>
        </p:grpSpPr>
        <p:grpSp>
          <p:nvGrpSpPr>
            <p:cNvPr id="556" name="Group 555">
              <a:extLst>
                <a:ext uri="{FF2B5EF4-FFF2-40B4-BE49-F238E27FC236}">
                  <a16:creationId xmlns:a16="http://schemas.microsoft.com/office/drawing/2014/main" id="{FFB7EC0B-8A25-A788-4344-18F4FEBE1393}"/>
                </a:ext>
              </a:extLst>
            </p:cNvPr>
            <p:cNvGrpSpPr/>
            <p:nvPr/>
          </p:nvGrpSpPr>
          <p:grpSpPr>
            <a:xfrm>
              <a:off x="9728203" y="35010261"/>
              <a:ext cx="716281" cy="2161096"/>
              <a:chOff x="27780625" y="3244751"/>
              <a:chExt cx="716281" cy="2161096"/>
            </a:xfrm>
          </p:grpSpPr>
          <p:pic>
            <p:nvPicPr>
              <p:cNvPr id="557" name="Picture 556">
                <a:extLst>
                  <a:ext uri="{FF2B5EF4-FFF2-40B4-BE49-F238E27FC236}">
                    <a16:creationId xmlns:a16="http://schemas.microsoft.com/office/drawing/2014/main" id="{B8BC3BFD-C902-532C-1EBE-565327C66614}"/>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58" name="Picture 557">
                <a:extLst>
                  <a:ext uri="{FF2B5EF4-FFF2-40B4-BE49-F238E27FC236}">
                    <a16:creationId xmlns:a16="http://schemas.microsoft.com/office/drawing/2014/main" id="{2741A7F2-2D5B-2384-BC6E-82CA716D4CB4}"/>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59" name="Picture 558">
                <a:extLst>
                  <a:ext uri="{FF2B5EF4-FFF2-40B4-BE49-F238E27FC236}">
                    <a16:creationId xmlns:a16="http://schemas.microsoft.com/office/drawing/2014/main" id="{5E3BA38E-1E50-0320-3904-ADBE44966021}"/>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45" name="TextBox 744">
              <a:extLst>
                <a:ext uri="{FF2B5EF4-FFF2-40B4-BE49-F238E27FC236}">
                  <a16:creationId xmlns:a16="http://schemas.microsoft.com/office/drawing/2014/main" id="{3052ACB0-D770-AD22-3FE9-C259DAA85A0B}"/>
                </a:ext>
              </a:extLst>
            </p:cNvPr>
            <p:cNvSpPr txBox="1"/>
            <p:nvPr/>
          </p:nvSpPr>
          <p:spPr>
            <a:xfrm rot="16200000">
              <a:off x="8960237" y="360811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46" name="TextBox 745">
              <a:extLst>
                <a:ext uri="{FF2B5EF4-FFF2-40B4-BE49-F238E27FC236}">
                  <a16:creationId xmlns:a16="http://schemas.microsoft.com/office/drawing/2014/main" id="{BD8674DC-B8BB-5339-924F-02FF03B4C04D}"/>
                </a:ext>
              </a:extLst>
            </p:cNvPr>
            <p:cNvSpPr txBox="1"/>
            <p:nvPr/>
          </p:nvSpPr>
          <p:spPr>
            <a:xfrm rot="16200000">
              <a:off x="9254211" y="36081144"/>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800" name="Group 799">
            <a:extLst>
              <a:ext uri="{FF2B5EF4-FFF2-40B4-BE49-F238E27FC236}">
                <a16:creationId xmlns:a16="http://schemas.microsoft.com/office/drawing/2014/main" id="{F1C82C82-CCC8-9723-EE07-8800DDAC57C1}"/>
              </a:ext>
            </a:extLst>
          </p:cNvPr>
          <p:cNvGrpSpPr/>
          <p:nvPr/>
        </p:nvGrpSpPr>
        <p:grpSpPr>
          <a:xfrm>
            <a:off x="10415078" y="35005499"/>
            <a:ext cx="716281" cy="2171069"/>
            <a:chOff x="10552238" y="35005499"/>
            <a:chExt cx="716281" cy="2171069"/>
          </a:xfrm>
        </p:grpSpPr>
        <p:grpSp>
          <p:nvGrpSpPr>
            <p:cNvPr id="547" name="Group 546">
              <a:extLst>
                <a:ext uri="{FF2B5EF4-FFF2-40B4-BE49-F238E27FC236}">
                  <a16:creationId xmlns:a16="http://schemas.microsoft.com/office/drawing/2014/main" id="{F26D0A18-1266-13EE-FB66-ED45155926A8}"/>
                </a:ext>
              </a:extLst>
            </p:cNvPr>
            <p:cNvGrpSpPr/>
            <p:nvPr/>
          </p:nvGrpSpPr>
          <p:grpSpPr>
            <a:xfrm>
              <a:off x="10552238" y="35005499"/>
              <a:ext cx="716281" cy="2161096"/>
              <a:chOff x="27780625" y="3244751"/>
              <a:chExt cx="716281" cy="2161096"/>
            </a:xfrm>
          </p:grpSpPr>
          <p:pic>
            <p:nvPicPr>
              <p:cNvPr id="552" name="Picture 551">
                <a:extLst>
                  <a:ext uri="{FF2B5EF4-FFF2-40B4-BE49-F238E27FC236}">
                    <a16:creationId xmlns:a16="http://schemas.microsoft.com/office/drawing/2014/main" id="{F811B2D6-17FC-EA9D-0E12-0453D901247C}"/>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53" name="Picture 552">
                <a:extLst>
                  <a:ext uri="{FF2B5EF4-FFF2-40B4-BE49-F238E27FC236}">
                    <a16:creationId xmlns:a16="http://schemas.microsoft.com/office/drawing/2014/main" id="{6C056DB8-9FA2-A1E1-3286-20CDE4922B72}"/>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54" name="Picture 553">
                <a:extLst>
                  <a:ext uri="{FF2B5EF4-FFF2-40B4-BE49-F238E27FC236}">
                    <a16:creationId xmlns:a16="http://schemas.microsoft.com/office/drawing/2014/main" id="{269B0387-DDD9-D44F-6F8C-75E1D4FD3A76}"/>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47" name="TextBox 746">
              <a:extLst>
                <a:ext uri="{FF2B5EF4-FFF2-40B4-BE49-F238E27FC236}">
                  <a16:creationId xmlns:a16="http://schemas.microsoft.com/office/drawing/2014/main" id="{B5AF8F1A-6310-A987-C67D-A157DB14F531}"/>
                </a:ext>
              </a:extLst>
            </p:cNvPr>
            <p:cNvSpPr txBox="1"/>
            <p:nvPr/>
          </p:nvSpPr>
          <p:spPr>
            <a:xfrm rot="16200000">
              <a:off x="9788083" y="360811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48" name="TextBox 747">
              <a:extLst>
                <a:ext uri="{FF2B5EF4-FFF2-40B4-BE49-F238E27FC236}">
                  <a16:creationId xmlns:a16="http://schemas.microsoft.com/office/drawing/2014/main" id="{332BF4F9-ACA9-4221-AFEA-48F06366A7A2}"/>
                </a:ext>
              </a:extLst>
            </p:cNvPr>
            <p:cNvSpPr txBox="1"/>
            <p:nvPr/>
          </p:nvSpPr>
          <p:spPr>
            <a:xfrm rot="16200000">
              <a:off x="10082057" y="36081144"/>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799" name="Group 798">
            <a:extLst>
              <a:ext uri="{FF2B5EF4-FFF2-40B4-BE49-F238E27FC236}">
                <a16:creationId xmlns:a16="http://schemas.microsoft.com/office/drawing/2014/main" id="{1D192455-0B93-65B8-4884-7587C3345A30}"/>
              </a:ext>
            </a:extLst>
          </p:cNvPr>
          <p:cNvGrpSpPr/>
          <p:nvPr/>
        </p:nvGrpSpPr>
        <p:grpSpPr>
          <a:xfrm>
            <a:off x="11186592" y="35005499"/>
            <a:ext cx="716281" cy="2171069"/>
            <a:chOff x="11323752" y="35005499"/>
            <a:chExt cx="716281" cy="2171069"/>
          </a:xfrm>
        </p:grpSpPr>
        <p:grpSp>
          <p:nvGrpSpPr>
            <p:cNvPr id="548" name="Group 547">
              <a:extLst>
                <a:ext uri="{FF2B5EF4-FFF2-40B4-BE49-F238E27FC236}">
                  <a16:creationId xmlns:a16="http://schemas.microsoft.com/office/drawing/2014/main" id="{3127394F-56D8-AA43-06DD-2734C01C72F7}"/>
                </a:ext>
              </a:extLst>
            </p:cNvPr>
            <p:cNvGrpSpPr/>
            <p:nvPr/>
          </p:nvGrpSpPr>
          <p:grpSpPr>
            <a:xfrm>
              <a:off x="11323752" y="35005499"/>
              <a:ext cx="716281" cy="2161096"/>
              <a:chOff x="27780625" y="3244751"/>
              <a:chExt cx="716281" cy="2161096"/>
            </a:xfrm>
          </p:grpSpPr>
          <p:pic>
            <p:nvPicPr>
              <p:cNvPr id="549" name="Picture 548">
                <a:extLst>
                  <a:ext uri="{FF2B5EF4-FFF2-40B4-BE49-F238E27FC236}">
                    <a16:creationId xmlns:a16="http://schemas.microsoft.com/office/drawing/2014/main" id="{FC097659-28AF-19AD-325E-4785832CC282}"/>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50" name="Picture 549">
                <a:extLst>
                  <a:ext uri="{FF2B5EF4-FFF2-40B4-BE49-F238E27FC236}">
                    <a16:creationId xmlns:a16="http://schemas.microsoft.com/office/drawing/2014/main" id="{00BB18EE-6C65-4A16-19D6-28C68BCBA8E8}"/>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51" name="Picture 550">
                <a:extLst>
                  <a:ext uri="{FF2B5EF4-FFF2-40B4-BE49-F238E27FC236}">
                    <a16:creationId xmlns:a16="http://schemas.microsoft.com/office/drawing/2014/main" id="{97F42553-C77D-CCE5-2FC6-75ECBF429DCF}"/>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49" name="TextBox 748">
              <a:extLst>
                <a:ext uri="{FF2B5EF4-FFF2-40B4-BE49-F238E27FC236}">
                  <a16:creationId xmlns:a16="http://schemas.microsoft.com/office/drawing/2014/main" id="{E0103376-4F0C-D477-3453-EE41D44D2564}"/>
                </a:ext>
              </a:extLst>
            </p:cNvPr>
            <p:cNvSpPr txBox="1"/>
            <p:nvPr/>
          </p:nvSpPr>
          <p:spPr>
            <a:xfrm rot="16200000">
              <a:off x="10562227" y="360811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50" name="TextBox 749">
              <a:extLst>
                <a:ext uri="{FF2B5EF4-FFF2-40B4-BE49-F238E27FC236}">
                  <a16:creationId xmlns:a16="http://schemas.microsoft.com/office/drawing/2014/main" id="{EFE7B1EC-6C1E-9DEA-3839-D213DA7216C4}"/>
                </a:ext>
              </a:extLst>
            </p:cNvPr>
            <p:cNvSpPr txBox="1"/>
            <p:nvPr/>
          </p:nvSpPr>
          <p:spPr>
            <a:xfrm rot="16200000">
              <a:off x="10856201" y="36081144"/>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798" name="Group 797">
            <a:extLst>
              <a:ext uri="{FF2B5EF4-FFF2-40B4-BE49-F238E27FC236}">
                <a16:creationId xmlns:a16="http://schemas.microsoft.com/office/drawing/2014/main" id="{3479E0AF-6349-E6E5-61FF-D12E71FF677B}"/>
              </a:ext>
            </a:extLst>
          </p:cNvPr>
          <p:cNvGrpSpPr/>
          <p:nvPr/>
        </p:nvGrpSpPr>
        <p:grpSpPr>
          <a:xfrm>
            <a:off x="19089134" y="35010261"/>
            <a:ext cx="716281" cy="2223721"/>
            <a:chOff x="18936734" y="35010261"/>
            <a:chExt cx="716281" cy="2223721"/>
          </a:xfrm>
        </p:grpSpPr>
        <p:grpSp>
          <p:nvGrpSpPr>
            <p:cNvPr id="404" name="Group 403">
              <a:extLst>
                <a:ext uri="{FF2B5EF4-FFF2-40B4-BE49-F238E27FC236}">
                  <a16:creationId xmlns:a16="http://schemas.microsoft.com/office/drawing/2014/main" id="{3519D009-AC6F-20C4-04B9-09387DB30C3E}"/>
                </a:ext>
              </a:extLst>
            </p:cNvPr>
            <p:cNvGrpSpPr/>
            <p:nvPr/>
          </p:nvGrpSpPr>
          <p:grpSpPr>
            <a:xfrm>
              <a:off x="18936734" y="35010261"/>
              <a:ext cx="716281" cy="2161096"/>
              <a:chOff x="27780625" y="3244751"/>
              <a:chExt cx="716281" cy="2161096"/>
            </a:xfrm>
          </p:grpSpPr>
          <p:pic>
            <p:nvPicPr>
              <p:cNvPr id="409" name="Picture 408">
                <a:extLst>
                  <a:ext uri="{FF2B5EF4-FFF2-40B4-BE49-F238E27FC236}">
                    <a16:creationId xmlns:a16="http://schemas.microsoft.com/office/drawing/2014/main" id="{F1A5E6AE-1146-909C-B359-42A97FFFFD8B}"/>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410" name="Picture 409">
                <a:extLst>
                  <a:ext uri="{FF2B5EF4-FFF2-40B4-BE49-F238E27FC236}">
                    <a16:creationId xmlns:a16="http://schemas.microsoft.com/office/drawing/2014/main" id="{D2AEB129-03E7-E5C4-9D9E-02C81D90E07D}"/>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411" name="Picture 410">
                <a:extLst>
                  <a:ext uri="{FF2B5EF4-FFF2-40B4-BE49-F238E27FC236}">
                    <a16:creationId xmlns:a16="http://schemas.microsoft.com/office/drawing/2014/main" id="{8B810DA2-C44E-EA2D-07A1-564B30260FFC}"/>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51" name="TextBox 750">
              <a:extLst>
                <a:ext uri="{FF2B5EF4-FFF2-40B4-BE49-F238E27FC236}">
                  <a16:creationId xmlns:a16="http://schemas.microsoft.com/office/drawing/2014/main" id="{346C55D5-B8D1-B5AD-F1AF-3219AE28D289}"/>
                </a:ext>
              </a:extLst>
            </p:cNvPr>
            <p:cNvSpPr txBox="1"/>
            <p:nvPr/>
          </p:nvSpPr>
          <p:spPr>
            <a:xfrm rot="16200000">
              <a:off x="18159281" y="3613855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52" name="TextBox 751">
              <a:extLst>
                <a:ext uri="{FF2B5EF4-FFF2-40B4-BE49-F238E27FC236}">
                  <a16:creationId xmlns:a16="http://schemas.microsoft.com/office/drawing/2014/main" id="{9E8585B8-901F-B524-AD03-3EDEE2EAD589}"/>
                </a:ext>
              </a:extLst>
            </p:cNvPr>
            <p:cNvSpPr txBox="1"/>
            <p:nvPr/>
          </p:nvSpPr>
          <p:spPr>
            <a:xfrm rot="16200000">
              <a:off x="18453255" y="3613855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797" name="Group 796">
            <a:extLst>
              <a:ext uri="{FF2B5EF4-FFF2-40B4-BE49-F238E27FC236}">
                <a16:creationId xmlns:a16="http://schemas.microsoft.com/office/drawing/2014/main" id="{87280DBE-E7F8-04D6-7CF3-6C4215CDD43D}"/>
              </a:ext>
            </a:extLst>
          </p:cNvPr>
          <p:cNvGrpSpPr/>
          <p:nvPr/>
        </p:nvGrpSpPr>
        <p:grpSpPr>
          <a:xfrm>
            <a:off x="19860648" y="35010261"/>
            <a:ext cx="716281" cy="2223721"/>
            <a:chOff x="19708248" y="35010261"/>
            <a:chExt cx="716281" cy="2223721"/>
          </a:xfrm>
        </p:grpSpPr>
        <p:grpSp>
          <p:nvGrpSpPr>
            <p:cNvPr id="405" name="Group 404">
              <a:extLst>
                <a:ext uri="{FF2B5EF4-FFF2-40B4-BE49-F238E27FC236}">
                  <a16:creationId xmlns:a16="http://schemas.microsoft.com/office/drawing/2014/main" id="{A8A9331B-3660-803E-1367-9E73BA646AA1}"/>
                </a:ext>
              </a:extLst>
            </p:cNvPr>
            <p:cNvGrpSpPr/>
            <p:nvPr/>
          </p:nvGrpSpPr>
          <p:grpSpPr>
            <a:xfrm>
              <a:off x="19708248" y="35010261"/>
              <a:ext cx="716281" cy="2161096"/>
              <a:chOff x="27780625" y="3244751"/>
              <a:chExt cx="716281" cy="2161096"/>
            </a:xfrm>
          </p:grpSpPr>
          <p:pic>
            <p:nvPicPr>
              <p:cNvPr id="406" name="Picture 405">
                <a:extLst>
                  <a:ext uri="{FF2B5EF4-FFF2-40B4-BE49-F238E27FC236}">
                    <a16:creationId xmlns:a16="http://schemas.microsoft.com/office/drawing/2014/main" id="{F4FD9FED-F40C-6A54-8D59-1C43B66E9CDA}"/>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407" name="Picture 406">
                <a:extLst>
                  <a:ext uri="{FF2B5EF4-FFF2-40B4-BE49-F238E27FC236}">
                    <a16:creationId xmlns:a16="http://schemas.microsoft.com/office/drawing/2014/main" id="{ADFD3883-248C-3F04-0152-0EAC2DDAC997}"/>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408" name="Picture 407">
                <a:extLst>
                  <a:ext uri="{FF2B5EF4-FFF2-40B4-BE49-F238E27FC236}">
                    <a16:creationId xmlns:a16="http://schemas.microsoft.com/office/drawing/2014/main" id="{4579511E-A9B3-66A4-04CE-B12D80264B09}"/>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53" name="TextBox 752">
              <a:extLst>
                <a:ext uri="{FF2B5EF4-FFF2-40B4-BE49-F238E27FC236}">
                  <a16:creationId xmlns:a16="http://schemas.microsoft.com/office/drawing/2014/main" id="{2CDE3181-B4F4-C31E-6ACE-A6DAE55A63F8}"/>
                </a:ext>
              </a:extLst>
            </p:cNvPr>
            <p:cNvSpPr txBox="1"/>
            <p:nvPr/>
          </p:nvSpPr>
          <p:spPr>
            <a:xfrm rot="16200000">
              <a:off x="18922602" y="3613855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54" name="TextBox 753">
              <a:extLst>
                <a:ext uri="{FF2B5EF4-FFF2-40B4-BE49-F238E27FC236}">
                  <a16:creationId xmlns:a16="http://schemas.microsoft.com/office/drawing/2014/main" id="{0F772166-C13C-45FA-F262-51BDE65EDF21}"/>
                </a:ext>
              </a:extLst>
            </p:cNvPr>
            <p:cNvSpPr txBox="1"/>
            <p:nvPr/>
          </p:nvSpPr>
          <p:spPr>
            <a:xfrm rot="16200000">
              <a:off x="19216576" y="3613855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796" name="Group 795">
            <a:extLst>
              <a:ext uri="{FF2B5EF4-FFF2-40B4-BE49-F238E27FC236}">
                <a16:creationId xmlns:a16="http://schemas.microsoft.com/office/drawing/2014/main" id="{68966686-0D29-5ED2-AF0D-E94638417A62}"/>
              </a:ext>
            </a:extLst>
          </p:cNvPr>
          <p:cNvGrpSpPr/>
          <p:nvPr/>
        </p:nvGrpSpPr>
        <p:grpSpPr>
          <a:xfrm>
            <a:off x="20684683" y="35005499"/>
            <a:ext cx="716281" cy="2228483"/>
            <a:chOff x="20532283" y="35005499"/>
            <a:chExt cx="716281" cy="2228483"/>
          </a:xfrm>
        </p:grpSpPr>
        <p:grpSp>
          <p:nvGrpSpPr>
            <p:cNvPr id="413" name="Group 412">
              <a:extLst>
                <a:ext uri="{FF2B5EF4-FFF2-40B4-BE49-F238E27FC236}">
                  <a16:creationId xmlns:a16="http://schemas.microsoft.com/office/drawing/2014/main" id="{D74049C9-3CA0-1E0B-D4BB-8DB82DF83647}"/>
                </a:ext>
              </a:extLst>
            </p:cNvPr>
            <p:cNvGrpSpPr/>
            <p:nvPr/>
          </p:nvGrpSpPr>
          <p:grpSpPr>
            <a:xfrm>
              <a:off x="20532283" y="35005499"/>
              <a:ext cx="716281" cy="2161096"/>
              <a:chOff x="27780625" y="3244751"/>
              <a:chExt cx="716281" cy="2161096"/>
            </a:xfrm>
          </p:grpSpPr>
          <p:pic>
            <p:nvPicPr>
              <p:cNvPr id="418" name="Picture 417">
                <a:extLst>
                  <a:ext uri="{FF2B5EF4-FFF2-40B4-BE49-F238E27FC236}">
                    <a16:creationId xmlns:a16="http://schemas.microsoft.com/office/drawing/2014/main" id="{7E2A80E1-0F74-A84D-97CF-9F5E4394FFE4}"/>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419" name="Picture 418">
                <a:extLst>
                  <a:ext uri="{FF2B5EF4-FFF2-40B4-BE49-F238E27FC236}">
                    <a16:creationId xmlns:a16="http://schemas.microsoft.com/office/drawing/2014/main" id="{66036D84-46D9-9907-DCC5-CE31B752D2C1}"/>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420" name="Picture 419">
                <a:extLst>
                  <a:ext uri="{FF2B5EF4-FFF2-40B4-BE49-F238E27FC236}">
                    <a16:creationId xmlns:a16="http://schemas.microsoft.com/office/drawing/2014/main" id="{CBBD5D63-048C-3924-0A7B-28E79F5C3735}"/>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55" name="TextBox 754">
              <a:extLst>
                <a:ext uri="{FF2B5EF4-FFF2-40B4-BE49-F238E27FC236}">
                  <a16:creationId xmlns:a16="http://schemas.microsoft.com/office/drawing/2014/main" id="{56A95DC2-51E1-BC71-076E-F52A52EAE5E2}"/>
                </a:ext>
              </a:extLst>
            </p:cNvPr>
            <p:cNvSpPr txBox="1"/>
            <p:nvPr/>
          </p:nvSpPr>
          <p:spPr>
            <a:xfrm rot="16200000">
              <a:off x="19750448" y="3613855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56" name="TextBox 755">
              <a:extLst>
                <a:ext uri="{FF2B5EF4-FFF2-40B4-BE49-F238E27FC236}">
                  <a16:creationId xmlns:a16="http://schemas.microsoft.com/office/drawing/2014/main" id="{6958851D-B90C-9290-DBCA-8DEBF4858973}"/>
                </a:ext>
              </a:extLst>
            </p:cNvPr>
            <p:cNvSpPr txBox="1"/>
            <p:nvPr/>
          </p:nvSpPr>
          <p:spPr>
            <a:xfrm rot="16200000">
              <a:off x="20044422" y="3613855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795" name="Group 794">
            <a:extLst>
              <a:ext uri="{FF2B5EF4-FFF2-40B4-BE49-F238E27FC236}">
                <a16:creationId xmlns:a16="http://schemas.microsoft.com/office/drawing/2014/main" id="{05694CCA-B23F-63F3-1169-8713E8C299F7}"/>
              </a:ext>
            </a:extLst>
          </p:cNvPr>
          <p:cNvGrpSpPr/>
          <p:nvPr/>
        </p:nvGrpSpPr>
        <p:grpSpPr>
          <a:xfrm>
            <a:off x="21456197" y="35005499"/>
            <a:ext cx="716281" cy="2228483"/>
            <a:chOff x="21303797" y="35005499"/>
            <a:chExt cx="716281" cy="2228483"/>
          </a:xfrm>
        </p:grpSpPr>
        <p:grpSp>
          <p:nvGrpSpPr>
            <p:cNvPr id="414" name="Group 413">
              <a:extLst>
                <a:ext uri="{FF2B5EF4-FFF2-40B4-BE49-F238E27FC236}">
                  <a16:creationId xmlns:a16="http://schemas.microsoft.com/office/drawing/2014/main" id="{18DAA17F-2FD6-E4B8-3D66-783560F6ED9B}"/>
                </a:ext>
              </a:extLst>
            </p:cNvPr>
            <p:cNvGrpSpPr/>
            <p:nvPr/>
          </p:nvGrpSpPr>
          <p:grpSpPr>
            <a:xfrm>
              <a:off x="21303797" y="35005499"/>
              <a:ext cx="716281" cy="2161096"/>
              <a:chOff x="27780625" y="3244751"/>
              <a:chExt cx="716281" cy="2161096"/>
            </a:xfrm>
          </p:grpSpPr>
          <p:pic>
            <p:nvPicPr>
              <p:cNvPr id="415" name="Picture 414">
                <a:extLst>
                  <a:ext uri="{FF2B5EF4-FFF2-40B4-BE49-F238E27FC236}">
                    <a16:creationId xmlns:a16="http://schemas.microsoft.com/office/drawing/2014/main" id="{66BBC80B-8703-ECEA-5002-947E806F26B8}"/>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416" name="Picture 415">
                <a:extLst>
                  <a:ext uri="{FF2B5EF4-FFF2-40B4-BE49-F238E27FC236}">
                    <a16:creationId xmlns:a16="http://schemas.microsoft.com/office/drawing/2014/main" id="{73B5F906-C1C6-9845-BD95-84F288C90525}"/>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417" name="Picture 416">
                <a:extLst>
                  <a:ext uri="{FF2B5EF4-FFF2-40B4-BE49-F238E27FC236}">
                    <a16:creationId xmlns:a16="http://schemas.microsoft.com/office/drawing/2014/main" id="{46223643-D143-02EF-1CB5-C82D75ACCDB7}"/>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57" name="TextBox 756">
              <a:extLst>
                <a:ext uri="{FF2B5EF4-FFF2-40B4-BE49-F238E27FC236}">
                  <a16:creationId xmlns:a16="http://schemas.microsoft.com/office/drawing/2014/main" id="{B6A6FB70-7F1E-2FF3-21CA-B8FC6E1B3570}"/>
                </a:ext>
              </a:extLst>
            </p:cNvPr>
            <p:cNvSpPr txBox="1"/>
            <p:nvPr/>
          </p:nvSpPr>
          <p:spPr>
            <a:xfrm rot="16200000">
              <a:off x="20524592" y="3613855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58" name="TextBox 757">
              <a:extLst>
                <a:ext uri="{FF2B5EF4-FFF2-40B4-BE49-F238E27FC236}">
                  <a16:creationId xmlns:a16="http://schemas.microsoft.com/office/drawing/2014/main" id="{2EF3C23E-B515-8673-D913-DBD323978F1F}"/>
                </a:ext>
              </a:extLst>
            </p:cNvPr>
            <p:cNvSpPr txBox="1"/>
            <p:nvPr/>
          </p:nvSpPr>
          <p:spPr>
            <a:xfrm rot="16200000">
              <a:off x="20818566" y="3613855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794" name="Group 793">
            <a:extLst>
              <a:ext uri="{FF2B5EF4-FFF2-40B4-BE49-F238E27FC236}">
                <a16:creationId xmlns:a16="http://schemas.microsoft.com/office/drawing/2014/main" id="{42EE3D06-54AC-A99D-7FE6-86023184F372}"/>
              </a:ext>
            </a:extLst>
          </p:cNvPr>
          <p:cNvGrpSpPr/>
          <p:nvPr/>
        </p:nvGrpSpPr>
        <p:grpSpPr>
          <a:xfrm>
            <a:off x="22206603" y="27985006"/>
            <a:ext cx="716281" cy="2161096"/>
            <a:chOff x="22206603" y="27985006"/>
            <a:chExt cx="716281" cy="2161096"/>
          </a:xfrm>
        </p:grpSpPr>
        <p:grpSp>
          <p:nvGrpSpPr>
            <p:cNvPr id="516" name="Group 515">
              <a:extLst>
                <a:ext uri="{FF2B5EF4-FFF2-40B4-BE49-F238E27FC236}">
                  <a16:creationId xmlns:a16="http://schemas.microsoft.com/office/drawing/2014/main" id="{6BE4D52A-611C-D5F2-93A9-A85DBE8EB4D7}"/>
                </a:ext>
              </a:extLst>
            </p:cNvPr>
            <p:cNvGrpSpPr/>
            <p:nvPr/>
          </p:nvGrpSpPr>
          <p:grpSpPr>
            <a:xfrm>
              <a:off x="22206603" y="27985006"/>
              <a:ext cx="716281" cy="2161096"/>
              <a:chOff x="27780625" y="3244751"/>
              <a:chExt cx="716281" cy="2161096"/>
            </a:xfrm>
          </p:grpSpPr>
          <p:pic>
            <p:nvPicPr>
              <p:cNvPr id="521" name="Picture 520">
                <a:extLst>
                  <a:ext uri="{FF2B5EF4-FFF2-40B4-BE49-F238E27FC236}">
                    <a16:creationId xmlns:a16="http://schemas.microsoft.com/office/drawing/2014/main" id="{E2C60692-E707-F840-0F6E-36D942824FA5}"/>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22" name="Picture 521">
                <a:extLst>
                  <a:ext uri="{FF2B5EF4-FFF2-40B4-BE49-F238E27FC236}">
                    <a16:creationId xmlns:a16="http://schemas.microsoft.com/office/drawing/2014/main" id="{4F0D66B8-8421-D4D6-379D-A747892602F5}"/>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23" name="Picture 522">
                <a:extLst>
                  <a:ext uri="{FF2B5EF4-FFF2-40B4-BE49-F238E27FC236}">
                    <a16:creationId xmlns:a16="http://schemas.microsoft.com/office/drawing/2014/main" id="{D4CB5E6B-1072-C325-33D7-58F1CA215362}"/>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86" name="Group 785">
              <a:extLst>
                <a:ext uri="{FF2B5EF4-FFF2-40B4-BE49-F238E27FC236}">
                  <a16:creationId xmlns:a16="http://schemas.microsoft.com/office/drawing/2014/main" id="{88F3FD01-0C1C-BC6F-8F3E-AD5863DF4646}"/>
                </a:ext>
              </a:extLst>
            </p:cNvPr>
            <p:cNvGrpSpPr/>
            <p:nvPr/>
          </p:nvGrpSpPr>
          <p:grpSpPr>
            <a:xfrm>
              <a:off x="22272522" y="28199039"/>
              <a:ext cx="537759" cy="1947063"/>
              <a:chOff x="22272522" y="28199039"/>
              <a:chExt cx="537759" cy="1947063"/>
            </a:xfrm>
          </p:grpSpPr>
          <p:sp>
            <p:nvSpPr>
              <p:cNvPr id="759" name="TextBox 758">
                <a:extLst>
                  <a:ext uri="{FF2B5EF4-FFF2-40B4-BE49-F238E27FC236}">
                    <a16:creationId xmlns:a16="http://schemas.microsoft.com/office/drawing/2014/main" id="{70A82A21-C92F-A41C-8F62-1CA0F4DC50F4}"/>
                  </a:ext>
                </a:extLst>
              </p:cNvPr>
              <p:cNvSpPr txBox="1"/>
              <p:nvPr/>
            </p:nvSpPr>
            <p:spPr>
              <a:xfrm rot="16200000">
                <a:off x="21420883" y="2905067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60" name="TextBox 759">
                <a:extLst>
                  <a:ext uri="{FF2B5EF4-FFF2-40B4-BE49-F238E27FC236}">
                    <a16:creationId xmlns:a16="http://schemas.microsoft.com/office/drawing/2014/main" id="{6E20E0BF-F924-7DE4-1E78-946DBF16E75E}"/>
                  </a:ext>
                </a:extLst>
              </p:cNvPr>
              <p:cNvSpPr txBox="1"/>
              <p:nvPr/>
            </p:nvSpPr>
            <p:spPr>
              <a:xfrm rot="16200000">
                <a:off x="21714857" y="2905067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793" name="Group 792">
            <a:extLst>
              <a:ext uri="{FF2B5EF4-FFF2-40B4-BE49-F238E27FC236}">
                <a16:creationId xmlns:a16="http://schemas.microsoft.com/office/drawing/2014/main" id="{EB2AFE84-0E94-9922-6628-AA5A97C578E9}"/>
              </a:ext>
            </a:extLst>
          </p:cNvPr>
          <p:cNvGrpSpPr/>
          <p:nvPr/>
        </p:nvGrpSpPr>
        <p:grpSpPr>
          <a:xfrm>
            <a:off x="22978117" y="27985006"/>
            <a:ext cx="716281" cy="2161096"/>
            <a:chOff x="22978117" y="27985006"/>
            <a:chExt cx="716281" cy="2161096"/>
          </a:xfrm>
        </p:grpSpPr>
        <p:grpSp>
          <p:nvGrpSpPr>
            <p:cNvPr id="517" name="Group 516">
              <a:extLst>
                <a:ext uri="{FF2B5EF4-FFF2-40B4-BE49-F238E27FC236}">
                  <a16:creationId xmlns:a16="http://schemas.microsoft.com/office/drawing/2014/main" id="{FCE1196B-AE76-DD79-800A-62B399F5A7E8}"/>
                </a:ext>
              </a:extLst>
            </p:cNvPr>
            <p:cNvGrpSpPr/>
            <p:nvPr/>
          </p:nvGrpSpPr>
          <p:grpSpPr>
            <a:xfrm>
              <a:off x="22978117" y="27985006"/>
              <a:ext cx="716281" cy="2161096"/>
              <a:chOff x="27780625" y="3244751"/>
              <a:chExt cx="716281" cy="2161096"/>
            </a:xfrm>
          </p:grpSpPr>
          <p:pic>
            <p:nvPicPr>
              <p:cNvPr id="518" name="Picture 517">
                <a:extLst>
                  <a:ext uri="{FF2B5EF4-FFF2-40B4-BE49-F238E27FC236}">
                    <a16:creationId xmlns:a16="http://schemas.microsoft.com/office/drawing/2014/main" id="{B7E1F5A5-6A5E-190F-32C0-605EF6B33087}"/>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19" name="Picture 518">
                <a:extLst>
                  <a:ext uri="{FF2B5EF4-FFF2-40B4-BE49-F238E27FC236}">
                    <a16:creationId xmlns:a16="http://schemas.microsoft.com/office/drawing/2014/main" id="{4242B45B-D5BC-5B32-E5C0-8BC523C5D288}"/>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20" name="Picture 519">
                <a:extLst>
                  <a:ext uri="{FF2B5EF4-FFF2-40B4-BE49-F238E27FC236}">
                    <a16:creationId xmlns:a16="http://schemas.microsoft.com/office/drawing/2014/main" id="{E82456B6-2997-30F2-2CF6-A6F798771514}"/>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85" name="Group 784">
              <a:extLst>
                <a:ext uri="{FF2B5EF4-FFF2-40B4-BE49-F238E27FC236}">
                  <a16:creationId xmlns:a16="http://schemas.microsoft.com/office/drawing/2014/main" id="{8C023261-37C4-E3DB-5FF8-FE8430ED252D}"/>
                </a:ext>
              </a:extLst>
            </p:cNvPr>
            <p:cNvGrpSpPr/>
            <p:nvPr/>
          </p:nvGrpSpPr>
          <p:grpSpPr>
            <a:xfrm>
              <a:off x="23035843" y="28199039"/>
              <a:ext cx="537759" cy="1947063"/>
              <a:chOff x="23035843" y="28199039"/>
              <a:chExt cx="537759" cy="1947063"/>
            </a:xfrm>
          </p:grpSpPr>
          <p:sp>
            <p:nvSpPr>
              <p:cNvPr id="761" name="TextBox 760">
                <a:extLst>
                  <a:ext uri="{FF2B5EF4-FFF2-40B4-BE49-F238E27FC236}">
                    <a16:creationId xmlns:a16="http://schemas.microsoft.com/office/drawing/2014/main" id="{9BD1D816-36D2-F766-897E-48C07B3FEF4A}"/>
                  </a:ext>
                </a:extLst>
              </p:cNvPr>
              <p:cNvSpPr txBox="1"/>
              <p:nvPr/>
            </p:nvSpPr>
            <p:spPr>
              <a:xfrm rot="16200000">
                <a:off x="22184204" y="2905067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62" name="TextBox 761">
                <a:extLst>
                  <a:ext uri="{FF2B5EF4-FFF2-40B4-BE49-F238E27FC236}">
                    <a16:creationId xmlns:a16="http://schemas.microsoft.com/office/drawing/2014/main" id="{FE1C16D4-9D30-3FB1-1F06-A7F4A80E1324}"/>
                  </a:ext>
                </a:extLst>
              </p:cNvPr>
              <p:cNvSpPr txBox="1"/>
              <p:nvPr/>
            </p:nvSpPr>
            <p:spPr>
              <a:xfrm rot="16200000">
                <a:off x="22478178" y="2905067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792" name="Group 791">
            <a:extLst>
              <a:ext uri="{FF2B5EF4-FFF2-40B4-BE49-F238E27FC236}">
                <a16:creationId xmlns:a16="http://schemas.microsoft.com/office/drawing/2014/main" id="{BD08AA56-DAC3-CE67-8881-7B90DD4D789F}"/>
              </a:ext>
            </a:extLst>
          </p:cNvPr>
          <p:cNvGrpSpPr/>
          <p:nvPr/>
        </p:nvGrpSpPr>
        <p:grpSpPr>
          <a:xfrm>
            <a:off x="23802152" y="27980244"/>
            <a:ext cx="716281" cy="2165858"/>
            <a:chOff x="23802152" y="27980244"/>
            <a:chExt cx="716281" cy="2165858"/>
          </a:xfrm>
        </p:grpSpPr>
        <p:grpSp>
          <p:nvGrpSpPr>
            <p:cNvPr id="508" name="Group 507">
              <a:extLst>
                <a:ext uri="{FF2B5EF4-FFF2-40B4-BE49-F238E27FC236}">
                  <a16:creationId xmlns:a16="http://schemas.microsoft.com/office/drawing/2014/main" id="{D8B1AFAB-E2EC-CEB8-DCF7-1460E5A1A0D0}"/>
                </a:ext>
              </a:extLst>
            </p:cNvPr>
            <p:cNvGrpSpPr/>
            <p:nvPr/>
          </p:nvGrpSpPr>
          <p:grpSpPr>
            <a:xfrm>
              <a:off x="23802152" y="27980244"/>
              <a:ext cx="716281" cy="2161096"/>
              <a:chOff x="27780625" y="3244751"/>
              <a:chExt cx="716281" cy="2161096"/>
            </a:xfrm>
          </p:grpSpPr>
          <p:pic>
            <p:nvPicPr>
              <p:cNvPr id="513" name="Picture 512">
                <a:extLst>
                  <a:ext uri="{FF2B5EF4-FFF2-40B4-BE49-F238E27FC236}">
                    <a16:creationId xmlns:a16="http://schemas.microsoft.com/office/drawing/2014/main" id="{EED29648-1D77-BED2-5753-B8D1FB7154DA}"/>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14" name="Picture 513">
                <a:extLst>
                  <a:ext uri="{FF2B5EF4-FFF2-40B4-BE49-F238E27FC236}">
                    <a16:creationId xmlns:a16="http://schemas.microsoft.com/office/drawing/2014/main" id="{3C8D6AFD-5300-3706-4647-4B9D52CDD593}"/>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15" name="Picture 514">
                <a:extLst>
                  <a:ext uri="{FF2B5EF4-FFF2-40B4-BE49-F238E27FC236}">
                    <a16:creationId xmlns:a16="http://schemas.microsoft.com/office/drawing/2014/main" id="{305BB0DB-515C-0C78-5E4C-6153BD16F59C}"/>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84" name="Group 783">
              <a:extLst>
                <a:ext uri="{FF2B5EF4-FFF2-40B4-BE49-F238E27FC236}">
                  <a16:creationId xmlns:a16="http://schemas.microsoft.com/office/drawing/2014/main" id="{218B0D6C-62A5-B8AD-A68A-018D08978693}"/>
                </a:ext>
              </a:extLst>
            </p:cNvPr>
            <p:cNvGrpSpPr/>
            <p:nvPr/>
          </p:nvGrpSpPr>
          <p:grpSpPr>
            <a:xfrm>
              <a:off x="23863689" y="28199039"/>
              <a:ext cx="537759" cy="1947063"/>
              <a:chOff x="23863689" y="28199039"/>
              <a:chExt cx="537759" cy="1947063"/>
            </a:xfrm>
          </p:grpSpPr>
          <p:sp>
            <p:nvSpPr>
              <p:cNvPr id="763" name="TextBox 762">
                <a:extLst>
                  <a:ext uri="{FF2B5EF4-FFF2-40B4-BE49-F238E27FC236}">
                    <a16:creationId xmlns:a16="http://schemas.microsoft.com/office/drawing/2014/main" id="{FD3DE99F-5E65-52E6-CFC2-CFA1A857DBE5}"/>
                  </a:ext>
                </a:extLst>
              </p:cNvPr>
              <p:cNvSpPr txBox="1"/>
              <p:nvPr/>
            </p:nvSpPr>
            <p:spPr>
              <a:xfrm rot="16200000">
                <a:off x="23012050" y="2905067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64" name="TextBox 763">
                <a:extLst>
                  <a:ext uri="{FF2B5EF4-FFF2-40B4-BE49-F238E27FC236}">
                    <a16:creationId xmlns:a16="http://schemas.microsoft.com/office/drawing/2014/main" id="{7D4F05A8-A43E-4084-D724-C9E8F2233737}"/>
                  </a:ext>
                </a:extLst>
              </p:cNvPr>
              <p:cNvSpPr txBox="1"/>
              <p:nvPr/>
            </p:nvSpPr>
            <p:spPr>
              <a:xfrm rot="16200000">
                <a:off x="23306024" y="2905067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791" name="Group 790">
            <a:extLst>
              <a:ext uri="{FF2B5EF4-FFF2-40B4-BE49-F238E27FC236}">
                <a16:creationId xmlns:a16="http://schemas.microsoft.com/office/drawing/2014/main" id="{41867EF6-2821-92F6-2681-538940168F46}"/>
              </a:ext>
            </a:extLst>
          </p:cNvPr>
          <p:cNvGrpSpPr/>
          <p:nvPr/>
        </p:nvGrpSpPr>
        <p:grpSpPr>
          <a:xfrm>
            <a:off x="24573666" y="27980244"/>
            <a:ext cx="716281" cy="2165858"/>
            <a:chOff x="24573666" y="27980244"/>
            <a:chExt cx="716281" cy="2165858"/>
          </a:xfrm>
        </p:grpSpPr>
        <p:grpSp>
          <p:nvGrpSpPr>
            <p:cNvPr id="509" name="Group 508">
              <a:extLst>
                <a:ext uri="{FF2B5EF4-FFF2-40B4-BE49-F238E27FC236}">
                  <a16:creationId xmlns:a16="http://schemas.microsoft.com/office/drawing/2014/main" id="{1165E2D9-295A-E755-B9B2-BCC497F9058D}"/>
                </a:ext>
              </a:extLst>
            </p:cNvPr>
            <p:cNvGrpSpPr/>
            <p:nvPr/>
          </p:nvGrpSpPr>
          <p:grpSpPr>
            <a:xfrm>
              <a:off x="24573666" y="27980244"/>
              <a:ext cx="716281" cy="2161096"/>
              <a:chOff x="27780625" y="3244751"/>
              <a:chExt cx="716281" cy="2161096"/>
            </a:xfrm>
          </p:grpSpPr>
          <p:pic>
            <p:nvPicPr>
              <p:cNvPr id="510" name="Picture 509">
                <a:extLst>
                  <a:ext uri="{FF2B5EF4-FFF2-40B4-BE49-F238E27FC236}">
                    <a16:creationId xmlns:a16="http://schemas.microsoft.com/office/drawing/2014/main" id="{D2F298BD-19C9-A172-00CA-CCEF02BEA60F}"/>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11" name="Picture 510">
                <a:extLst>
                  <a:ext uri="{FF2B5EF4-FFF2-40B4-BE49-F238E27FC236}">
                    <a16:creationId xmlns:a16="http://schemas.microsoft.com/office/drawing/2014/main" id="{93FD5AD8-EBC2-DD07-98CA-F8FFC7375E57}"/>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12" name="Picture 511">
                <a:extLst>
                  <a:ext uri="{FF2B5EF4-FFF2-40B4-BE49-F238E27FC236}">
                    <a16:creationId xmlns:a16="http://schemas.microsoft.com/office/drawing/2014/main" id="{2F36AF0A-0CEA-2497-25C0-4E266E2E1200}"/>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83" name="Group 782">
              <a:extLst>
                <a:ext uri="{FF2B5EF4-FFF2-40B4-BE49-F238E27FC236}">
                  <a16:creationId xmlns:a16="http://schemas.microsoft.com/office/drawing/2014/main" id="{64FE7610-91D0-6C9D-BC82-4AD0FDE4E8E5}"/>
                </a:ext>
              </a:extLst>
            </p:cNvPr>
            <p:cNvGrpSpPr/>
            <p:nvPr/>
          </p:nvGrpSpPr>
          <p:grpSpPr>
            <a:xfrm>
              <a:off x="24637833" y="28199039"/>
              <a:ext cx="537759" cy="1947063"/>
              <a:chOff x="24637833" y="28199039"/>
              <a:chExt cx="537759" cy="1947063"/>
            </a:xfrm>
          </p:grpSpPr>
          <p:sp>
            <p:nvSpPr>
              <p:cNvPr id="765" name="TextBox 764">
                <a:extLst>
                  <a:ext uri="{FF2B5EF4-FFF2-40B4-BE49-F238E27FC236}">
                    <a16:creationId xmlns:a16="http://schemas.microsoft.com/office/drawing/2014/main" id="{A179E87B-FDA3-867A-8136-4F62E14D1B59}"/>
                  </a:ext>
                </a:extLst>
              </p:cNvPr>
              <p:cNvSpPr txBox="1"/>
              <p:nvPr/>
            </p:nvSpPr>
            <p:spPr>
              <a:xfrm rot="16200000">
                <a:off x="23786194" y="2905067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66" name="TextBox 765">
                <a:extLst>
                  <a:ext uri="{FF2B5EF4-FFF2-40B4-BE49-F238E27FC236}">
                    <a16:creationId xmlns:a16="http://schemas.microsoft.com/office/drawing/2014/main" id="{33099B83-CFBD-8D0A-EDEA-9EFD7E981444}"/>
                  </a:ext>
                </a:extLst>
              </p:cNvPr>
              <p:cNvSpPr txBox="1"/>
              <p:nvPr/>
            </p:nvSpPr>
            <p:spPr>
              <a:xfrm rot="16200000">
                <a:off x="24080168" y="2905067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790" name="Group 789">
            <a:extLst>
              <a:ext uri="{FF2B5EF4-FFF2-40B4-BE49-F238E27FC236}">
                <a16:creationId xmlns:a16="http://schemas.microsoft.com/office/drawing/2014/main" id="{A21F7035-5B8B-E3C3-16D3-E3E39CCF7D6B}"/>
              </a:ext>
            </a:extLst>
          </p:cNvPr>
          <p:cNvGrpSpPr/>
          <p:nvPr/>
        </p:nvGrpSpPr>
        <p:grpSpPr>
          <a:xfrm>
            <a:off x="25730897" y="23829677"/>
            <a:ext cx="716281" cy="2161096"/>
            <a:chOff x="25730897" y="23829677"/>
            <a:chExt cx="716281" cy="2161096"/>
          </a:xfrm>
        </p:grpSpPr>
        <p:grpSp>
          <p:nvGrpSpPr>
            <p:cNvPr id="594" name="Group 593">
              <a:extLst>
                <a:ext uri="{FF2B5EF4-FFF2-40B4-BE49-F238E27FC236}">
                  <a16:creationId xmlns:a16="http://schemas.microsoft.com/office/drawing/2014/main" id="{6636394B-760C-B153-5339-B09759C2FF97}"/>
                </a:ext>
              </a:extLst>
            </p:cNvPr>
            <p:cNvGrpSpPr/>
            <p:nvPr/>
          </p:nvGrpSpPr>
          <p:grpSpPr>
            <a:xfrm>
              <a:off x="25730897" y="23829677"/>
              <a:ext cx="716281" cy="2161096"/>
              <a:chOff x="27780625" y="3244751"/>
              <a:chExt cx="716281" cy="2161096"/>
            </a:xfrm>
          </p:grpSpPr>
          <p:pic>
            <p:nvPicPr>
              <p:cNvPr id="599" name="Picture 598">
                <a:extLst>
                  <a:ext uri="{FF2B5EF4-FFF2-40B4-BE49-F238E27FC236}">
                    <a16:creationId xmlns:a16="http://schemas.microsoft.com/office/drawing/2014/main" id="{C630F586-FE26-A157-8F87-4EB967001372}"/>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00" name="Picture 599">
                <a:extLst>
                  <a:ext uri="{FF2B5EF4-FFF2-40B4-BE49-F238E27FC236}">
                    <a16:creationId xmlns:a16="http://schemas.microsoft.com/office/drawing/2014/main" id="{7BF91A4E-D43B-292E-05D6-FA420EA5185C}"/>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01" name="Picture 600">
                <a:extLst>
                  <a:ext uri="{FF2B5EF4-FFF2-40B4-BE49-F238E27FC236}">
                    <a16:creationId xmlns:a16="http://schemas.microsoft.com/office/drawing/2014/main" id="{3898C5FD-A21A-9AAA-DEA5-297F4B4F9AB0}"/>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82" name="Group 781">
              <a:extLst>
                <a:ext uri="{FF2B5EF4-FFF2-40B4-BE49-F238E27FC236}">
                  <a16:creationId xmlns:a16="http://schemas.microsoft.com/office/drawing/2014/main" id="{CA2A3ACE-5E8F-2718-E998-60753C06D353}"/>
                </a:ext>
              </a:extLst>
            </p:cNvPr>
            <p:cNvGrpSpPr/>
            <p:nvPr/>
          </p:nvGrpSpPr>
          <p:grpSpPr>
            <a:xfrm>
              <a:off x="25807007" y="24040713"/>
              <a:ext cx="537759" cy="1947063"/>
              <a:chOff x="25807007" y="24040713"/>
              <a:chExt cx="537759" cy="1947063"/>
            </a:xfrm>
          </p:grpSpPr>
          <p:sp>
            <p:nvSpPr>
              <p:cNvPr id="767" name="TextBox 766">
                <a:extLst>
                  <a:ext uri="{FF2B5EF4-FFF2-40B4-BE49-F238E27FC236}">
                    <a16:creationId xmlns:a16="http://schemas.microsoft.com/office/drawing/2014/main" id="{E3B7A94D-C551-7603-9A10-4497478CC8EA}"/>
                  </a:ext>
                </a:extLst>
              </p:cNvPr>
              <p:cNvSpPr txBox="1"/>
              <p:nvPr/>
            </p:nvSpPr>
            <p:spPr>
              <a:xfrm rot="16200000">
                <a:off x="24955368" y="24892352"/>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68" name="TextBox 767">
                <a:extLst>
                  <a:ext uri="{FF2B5EF4-FFF2-40B4-BE49-F238E27FC236}">
                    <a16:creationId xmlns:a16="http://schemas.microsoft.com/office/drawing/2014/main" id="{34B843CF-9FA4-84DD-C861-0290F0554A52}"/>
                  </a:ext>
                </a:extLst>
              </p:cNvPr>
              <p:cNvSpPr txBox="1"/>
              <p:nvPr/>
            </p:nvSpPr>
            <p:spPr>
              <a:xfrm rot="16200000">
                <a:off x="25249342" y="24892352"/>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789" name="Group 788">
            <a:extLst>
              <a:ext uri="{FF2B5EF4-FFF2-40B4-BE49-F238E27FC236}">
                <a16:creationId xmlns:a16="http://schemas.microsoft.com/office/drawing/2014/main" id="{4C186D81-89AC-2EEF-18D0-091AF770ABAF}"/>
              </a:ext>
            </a:extLst>
          </p:cNvPr>
          <p:cNvGrpSpPr/>
          <p:nvPr/>
        </p:nvGrpSpPr>
        <p:grpSpPr>
          <a:xfrm>
            <a:off x="26502411" y="23829677"/>
            <a:ext cx="716281" cy="2161096"/>
            <a:chOff x="26502411" y="23829677"/>
            <a:chExt cx="716281" cy="2161096"/>
          </a:xfrm>
        </p:grpSpPr>
        <p:grpSp>
          <p:nvGrpSpPr>
            <p:cNvPr id="595" name="Group 594">
              <a:extLst>
                <a:ext uri="{FF2B5EF4-FFF2-40B4-BE49-F238E27FC236}">
                  <a16:creationId xmlns:a16="http://schemas.microsoft.com/office/drawing/2014/main" id="{88E6264A-1A4C-1618-79ED-49D30E94B2DC}"/>
                </a:ext>
              </a:extLst>
            </p:cNvPr>
            <p:cNvGrpSpPr/>
            <p:nvPr/>
          </p:nvGrpSpPr>
          <p:grpSpPr>
            <a:xfrm>
              <a:off x="26502411" y="23829677"/>
              <a:ext cx="716281" cy="2161096"/>
              <a:chOff x="27780625" y="3244751"/>
              <a:chExt cx="716281" cy="2161096"/>
            </a:xfrm>
          </p:grpSpPr>
          <p:pic>
            <p:nvPicPr>
              <p:cNvPr id="596" name="Picture 595">
                <a:extLst>
                  <a:ext uri="{FF2B5EF4-FFF2-40B4-BE49-F238E27FC236}">
                    <a16:creationId xmlns:a16="http://schemas.microsoft.com/office/drawing/2014/main" id="{DEA13282-30E6-81F2-1BD6-DBA60F972765}"/>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97" name="Picture 596">
                <a:extLst>
                  <a:ext uri="{FF2B5EF4-FFF2-40B4-BE49-F238E27FC236}">
                    <a16:creationId xmlns:a16="http://schemas.microsoft.com/office/drawing/2014/main" id="{0B9A6EE2-D44B-9845-D599-760E687FE17F}"/>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98" name="Picture 597">
                <a:extLst>
                  <a:ext uri="{FF2B5EF4-FFF2-40B4-BE49-F238E27FC236}">
                    <a16:creationId xmlns:a16="http://schemas.microsoft.com/office/drawing/2014/main" id="{AD6819A1-8B27-5FB3-266B-EF85A0047530}"/>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81" name="Group 780">
              <a:extLst>
                <a:ext uri="{FF2B5EF4-FFF2-40B4-BE49-F238E27FC236}">
                  <a16:creationId xmlns:a16="http://schemas.microsoft.com/office/drawing/2014/main" id="{6F85586F-5490-E975-AE6A-0BD38B345719}"/>
                </a:ext>
              </a:extLst>
            </p:cNvPr>
            <p:cNvGrpSpPr/>
            <p:nvPr/>
          </p:nvGrpSpPr>
          <p:grpSpPr>
            <a:xfrm>
              <a:off x="26570328" y="24040713"/>
              <a:ext cx="537759" cy="1947063"/>
              <a:chOff x="26570328" y="24040713"/>
              <a:chExt cx="537759" cy="1947063"/>
            </a:xfrm>
          </p:grpSpPr>
          <p:sp>
            <p:nvSpPr>
              <p:cNvPr id="769" name="TextBox 768">
                <a:extLst>
                  <a:ext uri="{FF2B5EF4-FFF2-40B4-BE49-F238E27FC236}">
                    <a16:creationId xmlns:a16="http://schemas.microsoft.com/office/drawing/2014/main" id="{253DAC7D-0399-1100-624D-9A6C8464CA33}"/>
                  </a:ext>
                </a:extLst>
              </p:cNvPr>
              <p:cNvSpPr txBox="1"/>
              <p:nvPr/>
            </p:nvSpPr>
            <p:spPr>
              <a:xfrm rot="16200000">
                <a:off x="25718689" y="24892352"/>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70" name="TextBox 769">
                <a:extLst>
                  <a:ext uri="{FF2B5EF4-FFF2-40B4-BE49-F238E27FC236}">
                    <a16:creationId xmlns:a16="http://schemas.microsoft.com/office/drawing/2014/main" id="{6CC8F407-1E42-8368-12F1-58DAEA7AC235}"/>
                  </a:ext>
                </a:extLst>
              </p:cNvPr>
              <p:cNvSpPr txBox="1"/>
              <p:nvPr/>
            </p:nvSpPr>
            <p:spPr>
              <a:xfrm rot="16200000">
                <a:off x="26012663" y="24892352"/>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788" name="Group 787">
            <a:extLst>
              <a:ext uri="{FF2B5EF4-FFF2-40B4-BE49-F238E27FC236}">
                <a16:creationId xmlns:a16="http://schemas.microsoft.com/office/drawing/2014/main" id="{F48E0458-FCA8-F19B-70E4-30C48FB015EE}"/>
              </a:ext>
            </a:extLst>
          </p:cNvPr>
          <p:cNvGrpSpPr/>
          <p:nvPr/>
        </p:nvGrpSpPr>
        <p:grpSpPr>
          <a:xfrm>
            <a:off x="27326446" y="23824915"/>
            <a:ext cx="716281" cy="2162861"/>
            <a:chOff x="27326446" y="23824915"/>
            <a:chExt cx="716281" cy="2162861"/>
          </a:xfrm>
        </p:grpSpPr>
        <p:grpSp>
          <p:nvGrpSpPr>
            <p:cNvPr id="586" name="Group 585">
              <a:extLst>
                <a:ext uri="{FF2B5EF4-FFF2-40B4-BE49-F238E27FC236}">
                  <a16:creationId xmlns:a16="http://schemas.microsoft.com/office/drawing/2014/main" id="{A9DA528A-9D8F-AA91-7FA6-B68B55E24FC2}"/>
                </a:ext>
              </a:extLst>
            </p:cNvPr>
            <p:cNvGrpSpPr/>
            <p:nvPr/>
          </p:nvGrpSpPr>
          <p:grpSpPr>
            <a:xfrm>
              <a:off x="27326446" y="23824915"/>
              <a:ext cx="716281" cy="2161096"/>
              <a:chOff x="27780625" y="3244751"/>
              <a:chExt cx="716281" cy="2161096"/>
            </a:xfrm>
          </p:grpSpPr>
          <p:pic>
            <p:nvPicPr>
              <p:cNvPr id="591" name="Picture 590">
                <a:extLst>
                  <a:ext uri="{FF2B5EF4-FFF2-40B4-BE49-F238E27FC236}">
                    <a16:creationId xmlns:a16="http://schemas.microsoft.com/office/drawing/2014/main" id="{8D7BCDE5-302D-D56F-BBC6-4192773EEE56}"/>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92" name="Picture 591">
                <a:extLst>
                  <a:ext uri="{FF2B5EF4-FFF2-40B4-BE49-F238E27FC236}">
                    <a16:creationId xmlns:a16="http://schemas.microsoft.com/office/drawing/2014/main" id="{AB8D27F5-EBC5-9E99-F882-696EC02D8D24}"/>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93" name="Picture 592">
                <a:extLst>
                  <a:ext uri="{FF2B5EF4-FFF2-40B4-BE49-F238E27FC236}">
                    <a16:creationId xmlns:a16="http://schemas.microsoft.com/office/drawing/2014/main" id="{24CB5D86-A651-D6F5-8BF1-D0695EDED809}"/>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80" name="Group 779">
              <a:extLst>
                <a:ext uri="{FF2B5EF4-FFF2-40B4-BE49-F238E27FC236}">
                  <a16:creationId xmlns:a16="http://schemas.microsoft.com/office/drawing/2014/main" id="{7C180620-AB9F-4B4E-8C35-29B799D92E0B}"/>
                </a:ext>
              </a:extLst>
            </p:cNvPr>
            <p:cNvGrpSpPr/>
            <p:nvPr/>
          </p:nvGrpSpPr>
          <p:grpSpPr>
            <a:xfrm>
              <a:off x="27398174" y="24040713"/>
              <a:ext cx="537759" cy="1947063"/>
              <a:chOff x="27398174" y="24040713"/>
              <a:chExt cx="537759" cy="1947063"/>
            </a:xfrm>
          </p:grpSpPr>
          <p:sp>
            <p:nvSpPr>
              <p:cNvPr id="771" name="TextBox 770">
                <a:extLst>
                  <a:ext uri="{FF2B5EF4-FFF2-40B4-BE49-F238E27FC236}">
                    <a16:creationId xmlns:a16="http://schemas.microsoft.com/office/drawing/2014/main" id="{3A79D81E-71ED-E597-42D4-36053D564190}"/>
                  </a:ext>
                </a:extLst>
              </p:cNvPr>
              <p:cNvSpPr txBox="1"/>
              <p:nvPr/>
            </p:nvSpPr>
            <p:spPr>
              <a:xfrm rot="16200000">
                <a:off x="26546535" y="24892352"/>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72" name="TextBox 771">
                <a:extLst>
                  <a:ext uri="{FF2B5EF4-FFF2-40B4-BE49-F238E27FC236}">
                    <a16:creationId xmlns:a16="http://schemas.microsoft.com/office/drawing/2014/main" id="{C3CA2600-C412-AA59-5F1C-70BE872E1CFD}"/>
                  </a:ext>
                </a:extLst>
              </p:cNvPr>
              <p:cNvSpPr txBox="1"/>
              <p:nvPr/>
            </p:nvSpPr>
            <p:spPr>
              <a:xfrm rot="16200000">
                <a:off x="26840509" y="24892352"/>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787" name="Group 786">
            <a:extLst>
              <a:ext uri="{FF2B5EF4-FFF2-40B4-BE49-F238E27FC236}">
                <a16:creationId xmlns:a16="http://schemas.microsoft.com/office/drawing/2014/main" id="{634AE58D-AEDB-B176-54AD-26B872979577}"/>
              </a:ext>
            </a:extLst>
          </p:cNvPr>
          <p:cNvGrpSpPr/>
          <p:nvPr/>
        </p:nvGrpSpPr>
        <p:grpSpPr>
          <a:xfrm>
            <a:off x="28097960" y="23824915"/>
            <a:ext cx="716281" cy="2162861"/>
            <a:chOff x="28097960" y="23824915"/>
            <a:chExt cx="716281" cy="2162861"/>
          </a:xfrm>
        </p:grpSpPr>
        <p:grpSp>
          <p:nvGrpSpPr>
            <p:cNvPr id="587" name="Group 586">
              <a:extLst>
                <a:ext uri="{FF2B5EF4-FFF2-40B4-BE49-F238E27FC236}">
                  <a16:creationId xmlns:a16="http://schemas.microsoft.com/office/drawing/2014/main" id="{4F26AF4C-21A7-2F2A-9797-7C7E0343744F}"/>
                </a:ext>
              </a:extLst>
            </p:cNvPr>
            <p:cNvGrpSpPr/>
            <p:nvPr/>
          </p:nvGrpSpPr>
          <p:grpSpPr>
            <a:xfrm>
              <a:off x="28097960" y="23824915"/>
              <a:ext cx="716281" cy="2161096"/>
              <a:chOff x="27780625" y="3244751"/>
              <a:chExt cx="716281" cy="2161096"/>
            </a:xfrm>
          </p:grpSpPr>
          <p:pic>
            <p:nvPicPr>
              <p:cNvPr id="588" name="Picture 587">
                <a:extLst>
                  <a:ext uri="{FF2B5EF4-FFF2-40B4-BE49-F238E27FC236}">
                    <a16:creationId xmlns:a16="http://schemas.microsoft.com/office/drawing/2014/main" id="{60773AC8-D4A7-ABB6-BAEC-462E3F002E27}"/>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89" name="Picture 588">
                <a:extLst>
                  <a:ext uri="{FF2B5EF4-FFF2-40B4-BE49-F238E27FC236}">
                    <a16:creationId xmlns:a16="http://schemas.microsoft.com/office/drawing/2014/main" id="{8F2E4164-3927-5F9B-7C7D-21EC757A3C47}"/>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90" name="Picture 589">
                <a:extLst>
                  <a:ext uri="{FF2B5EF4-FFF2-40B4-BE49-F238E27FC236}">
                    <a16:creationId xmlns:a16="http://schemas.microsoft.com/office/drawing/2014/main" id="{99D34748-4B7C-D2B2-8A76-389358D1668F}"/>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79" name="Group 778">
              <a:extLst>
                <a:ext uri="{FF2B5EF4-FFF2-40B4-BE49-F238E27FC236}">
                  <a16:creationId xmlns:a16="http://schemas.microsoft.com/office/drawing/2014/main" id="{8C8C2BCB-2DA9-AC4A-6B8D-AD8F71113D17}"/>
                </a:ext>
              </a:extLst>
            </p:cNvPr>
            <p:cNvGrpSpPr/>
            <p:nvPr/>
          </p:nvGrpSpPr>
          <p:grpSpPr>
            <a:xfrm>
              <a:off x="28172318" y="24040713"/>
              <a:ext cx="537759" cy="1947063"/>
              <a:chOff x="28172318" y="24040713"/>
              <a:chExt cx="537759" cy="1947063"/>
            </a:xfrm>
          </p:grpSpPr>
          <p:sp>
            <p:nvSpPr>
              <p:cNvPr id="773" name="TextBox 772">
                <a:extLst>
                  <a:ext uri="{FF2B5EF4-FFF2-40B4-BE49-F238E27FC236}">
                    <a16:creationId xmlns:a16="http://schemas.microsoft.com/office/drawing/2014/main" id="{EA05B629-6426-EA84-C2AE-78C705FE9594}"/>
                  </a:ext>
                </a:extLst>
              </p:cNvPr>
              <p:cNvSpPr txBox="1"/>
              <p:nvPr/>
            </p:nvSpPr>
            <p:spPr>
              <a:xfrm rot="16200000">
                <a:off x="27320679" y="24892352"/>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74" name="TextBox 773">
                <a:extLst>
                  <a:ext uri="{FF2B5EF4-FFF2-40B4-BE49-F238E27FC236}">
                    <a16:creationId xmlns:a16="http://schemas.microsoft.com/office/drawing/2014/main" id="{9F48304D-F276-59C3-647C-EEDEAB56E0AF}"/>
                  </a:ext>
                </a:extLst>
              </p:cNvPr>
              <p:cNvSpPr txBox="1"/>
              <p:nvPr/>
            </p:nvSpPr>
            <p:spPr>
              <a:xfrm rot="16200000">
                <a:off x="27614653" y="24892352"/>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937" name="Group 936">
            <a:extLst>
              <a:ext uri="{FF2B5EF4-FFF2-40B4-BE49-F238E27FC236}">
                <a16:creationId xmlns:a16="http://schemas.microsoft.com/office/drawing/2014/main" id="{0317603B-1B5F-9EA8-ACBB-A30EF3A67327}"/>
              </a:ext>
            </a:extLst>
          </p:cNvPr>
          <p:cNvGrpSpPr/>
          <p:nvPr/>
        </p:nvGrpSpPr>
        <p:grpSpPr>
          <a:xfrm>
            <a:off x="2273917" y="19844171"/>
            <a:ext cx="969037" cy="1240234"/>
            <a:chOff x="3966180" y="19814144"/>
            <a:chExt cx="969037" cy="1240234"/>
          </a:xfrm>
        </p:grpSpPr>
        <p:pic>
          <p:nvPicPr>
            <p:cNvPr id="938" name="Picture 937">
              <a:extLst>
                <a:ext uri="{FF2B5EF4-FFF2-40B4-BE49-F238E27FC236}">
                  <a16:creationId xmlns:a16="http://schemas.microsoft.com/office/drawing/2014/main" id="{82EDD0FB-E209-8E6B-B619-32C1509617E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16887"/>
              <a:ext cx="387097" cy="1237491"/>
            </a:xfrm>
            <a:prstGeom prst="rect">
              <a:avLst/>
            </a:prstGeom>
          </p:spPr>
        </p:pic>
        <p:pic>
          <p:nvPicPr>
            <p:cNvPr id="939" name="Picture 938">
              <a:extLst>
                <a:ext uri="{FF2B5EF4-FFF2-40B4-BE49-F238E27FC236}">
                  <a16:creationId xmlns:a16="http://schemas.microsoft.com/office/drawing/2014/main" id="{1876C60F-61C6-EC87-F1F6-5DB8118602D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14144"/>
              <a:ext cx="387097" cy="1237491"/>
            </a:xfrm>
            <a:prstGeom prst="rect">
              <a:avLst/>
            </a:prstGeom>
          </p:spPr>
        </p:pic>
      </p:grpSp>
      <p:grpSp>
        <p:nvGrpSpPr>
          <p:cNvPr id="940" name="Group 939">
            <a:extLst>
              <a:ext uri="{FF2B5EF4-FFF2-40B4-BE49-F238E27FC236}">
                <a16:creationId xmlns:a16="http://schemas.microsoft.com/office/drawing/2014/main" id="{77BFA260-507C-172E-98C9-3199E227429A}"/>
              </a:ext>
            </a:extLst>
          </p:cNvPr>
          <p:cNvGrpSpPr/>
          <p:nvPr/>
        </p:nvGrpSpPr>
        <p:grpSpPr>
          <a:xfrm>
            <a:off x="5885289" y="23954231"/>
            <a:ext cx="969037" cy="1240234"/>
            <a:chOff x="3966180" y="19837004"/>
            <a:chExt cx="969037" cy="1240234"/>
          </a:xfrm>
        </p:grpSpPr>
        <p:pic>
          <p:nvPicPr>
            <p:cNvPr id="941" name="Picture 940">
              <a:extLst>
                <a:ext uri="{FF2B5EF4-FFF2-40B4-BE49-F238E27FC236}">
                  <a16:creationId xmlns:a16="http://schemas.microsoft.com/office/drawing/2014/main" id="{1DF1A414-FAD6-A915-1A8B-2B9B834985B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42" name="Picture 941">
              <a:extLst>
                <a:ext uri="{FF2B5EF4-FFF2-40B4-BE49-F238E27FC236}">
                  <a16:creationId xmlns:a16="http://schemas.microsoft.com/office/drawing/2014/main" id="{5523F7F2-498F-C40D-F174-AA2F521C9D4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43" name="Group 942">
            <a:extLst>
              <a:ext uri="{FF2B5EF4-FFF2-40B4-BE49-F238E27FC236}">
                <a16:creationId xmlns:a16="http://schemas.microsoft.com/office/drawing/2014/main" id="{0A3BD1A1-1728-5FE2-C0FD-1F8AAEB67A08}"/>
              </a:ext>
            </a:extLst>
          </p:cNvPr>
          <p:cNvGrpSpPr/>
          <p:nvPr/>
        </p:nvGrpSpPr>
        <p:grpSpPr>
          <a:xfrm>
            <a:off x="7546989" y="23958511"/>
            <a:ext cx="969037" cy="1240234"/>
            <a:chOff x="3966180" y="19837004"/>
            <a:chExt cx="969037" cy="1240234"/>
          </a:xfrm>
        </p:grpSpPr>
        <p:pic>
          <p:nvPicPr>
            <p:cNvPr id="944" name="Picture 943">
              <a:extLst>
                <a:ext uri="{FF2B5EF4-FFF2-40B4-BE49-F238E27FC236}">
                  <a16:creationId xmlns:a16="http://schemas.microsoft.com/office/drawing/2014/main" id="{FDDC1BA2-7C16-D12E-F478-25B069FB989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45" name="Picture 944">
              <a:extLst>
                <a:ext uri="{FF2B5EF4-FFF2-40B4-BE49-F238E27FC236}">
                  <a16:creationId xmlns:a16="http://schemas.microsoft.com/office/drawing/2014/main" id="{B9D0BE12-1159-F094-6263-38AC481EF2E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67" name="Group 966">
            <a:extLst>
              <a:ext uri="{FF2B5EF4-FFF2-40B4-BE49-F238E27FC236}">
                <a16:creationId xmlns:a16="http://schemas.microsoft.com/office/drawing/2014/main" id="{4A920467-77DA-9DB2-9A7C-CB10F8275753}"/>
              </a:ext>
            </a:extLst>
          </p:cNvPr>
          <p:cNvGrpSpPr/>
          <p:nvPr/>
        </p:nvGrpSpPr>
        <p:grpSpPr>
          <a:xfrm>
            <a:off x="27566662" y="19811600"/>
            <a:ext cx="969037" cy="1240234"/>
            <a:chOff x="3966180" y="19837004"/>
            <a:chExt cx="969037" cy="1240234"/>
          </a:xfrm>
        </p:grpSpPr>
        <p:pic>
          <p:nvPicPr>
            <p:cNvPr id="968" name="Picture 967">
              <a:extLst>
                <a:ext uri="{FF2B5EF4-FFF2-40B4-BE49-F238E27FC236}">
                  <a16:creationId xmlns:a16="http://schemas.microsoft.com/office/drawing/2014/main" id="{8F06ECE5-07BA-7F25-3B15-7E9A72FF72D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69" name="Picture 968">
              <a:extLst>
                <a:ext uri="{FF2B5EF4-FFF2-40B4-BE49-F238E27FC236}">
                  <a16:creationId xmlns:a16="http://schemas.microsoft.com/office/drawing/2014/main" id="{38E251FC-A56C-9857-6713-182FC109833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pic>
        <p:nvPicPr>
          <p:cNvPr id="977" name="Picture 976">
            <a:extLst>
              <a:ext uri="{FF2B5EF4-FFF2-40B4-BE49-F238E27FC236}">
                <a16:creationId xmlns:a16="http://schemas.microsoft.com/office/drawing/2014/main" id="{31CD2DF8-31FC-BB85-ECE2-3A57B845598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15000"/>
                    </a14:imgEffect>
                  </a14:imgLayer>
                </a14:imgProps>
              </a:ext>
              <a:ext uri="{28A0092B-C50C-407E-A947-70E740481C1C}">
                <a14:useLocalDpi xmlns:a14="http://schemas.microsoft.com/office/drawing/2010/main" val="0"/>
              </a:ext>
            </a:extLst>
          </a:blip>
          <a:srcRect l="22705"/>
          <a:stretch/>
        </p:blipFill>
        <p:spPr>
          <a:xfrm rot="19213701" flipH="1">
            <a:off x="21047612" y="19166101"/>
            <a:ext cx="5327645" cy="3070977"/>
          </a:xfrm>
          <a:prstGeom prst="rect">
            <a:avLst/>
          </a:prstGeom>
        </p:spPr>
      </p:pic>
      <p:grpSp>
        <p:nvGrpSpPr>
          <p:cNvPr id="1007" name="Group 1006">
            <a:extLst>
              <a:ext uri="{FF2B5EF4-FFF2-40B4-BE49-F238E27FC236}">
                <a16:creationId xmlns:a16="http://schemas.microsoft.com/office/drawing/2014/main" id="{7180867D-C552-0984-88A9-A64C79345F60}"/>
              </a:ext>
            </a:extLst>
          </p:cNvPr>
          <p:cNvGrpSpPr/>
          <p:nvPr/>
        </p:nvGrpSpPr>
        <p:grpSpPr>
          <a:xfrm>
            <a:off x="19263577" y="30912739"/>
            <a:ext cx="969037" cy="1240234"/>
            <a:chOff x="3966180" y="19837004"/>
            <a:chExt cx="969037" cy="1240234"/>
          </a:xfrm>
        </p:grpSpPr>
        <p:pic>
          <p:nvPicPr>
            <p:cNvPr id="1008" name="Picture 1007">
              <a:extLst>
                <a:ext uri="{FF2B5EF4-FFF2-40B4-BE49-F238E27FC236}">
                  <a16:creationId xmlns:a16="http://schemas.microsoft.com/office/drawing/2014/main" id="{C83C529B-A5A0-4ACB-870A-0353941E93B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1009" name="Picture 1008">
              <a:extLst>
                <a:ext uri="{FF2B5EF4-FFF2-40B4-BE49-F238E27FC236}">
                  <a16:creationId xmlns:a16="http://schemas.microsoft.com/office/drawing/2014/main" id="{3465FE1C-D09A-F820-5AD7-3E76C4F4354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1010" name="Group 1009">
            <a:extLst>
              <a:ext uri="{FF2B5EF4-FFF2-40B4-BE49-F238E27FC236}">
                <a16:creationId xmlns:a16="http://schemas.microsoft.com/office/drawing/2014/main" id="{23FFC595-81E2-361E-D93C-42EE2922348B}"/>
              </a:ext>
            </a:extLst>
          </p:cNvPr>
          <p:cNvGrpSpPr/>
          <p:nvPr/>
        </p:nvGrpSpPr>
        <p:grpSpPr>
          <a:xfrm>
            <a:off x="20986620" y="30942629"/>
            <a:ext cx="969037" cy="1240234"/>
            <a:chOff x="3966180" y="19837004"/>
            <a:chExt cx="969037" cy="1240234"/>
          </a:xfrm>
        </p:grpSpPr>
        <p:pic>
          <p:nvPicPr>
            <p:cNvPr id="1011" name="Picture 1010">
              <a:extLst>
                <a:ext uri="{FF2B5EF4-FFF2-40B4-BE49-F238E27FC236}">
                  <a16:creationId xmlns:a16="http://schemas.microsoft.com/office/drawing/2014/main" id="{22C9899B-E129-9401-E81F-FFBF1F85AF9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1012" name="Picture 1011">
              <a:extLst>
                <a:ext uri="{FF2B5EF4-FFF2-40B4-BE49-F238E27FC236}">
                  <a16:creationId xmlns:a16="http://schemas.microsoft.com/office/drawing/2014/main" id="{100F1B4B-EAEF-5BC7-C9B0-52323D4ECC4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1014" name="Group 1013">
            <a:extLst>
              <a:ext uri="{FF2B5EF4-FFF2-40B4-BE49-F238E27FC236}">
                <a16:creationId xmlns:a16="http://schemas.microsoft.com/office/drawing/2014/main" id="{1F73A6A3-8C17-3D17-3F3A-AB3F9A0AD531}"/>
              </a:ext>
            </a:extLst>
          </p:cNvPr>
          <p:cNvGrpSpPr/>
          <p:nvPr/>
        </p:nvGrpSpPr>
        <p:grpSpPr>
          <a:xfrm>
            <a:off x="2855446" y="12243534"/>
            <a:ext cx="3881828" cy="3919736"/>
            <a:chOff x="2855446" y="12243534"/>
            <a:chExt cx="3881828" cy="3919736"/>
          </a:xfrm>
        </p:grpSpPr>
        <p:pic>
          <p:nvPicPr>
            <p:cNvPr id="981" name="Picture 980">
              <a:extLst>
                <a:ext uri="{FF2B5EF4-FFF2-40B4-BE49-F238E27FC236}">
                  <a16:creationId xmlns:a16="http://schemas.microsoft.com/office/drawing/2014/main" id="{96ED1AD8-D5B6-6DEB-300E-5C648776CE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32639" flipH="1">
              <a:off x="2855446" y="12243534"/>
              <a:ext cx="3209551" cy="3919736"/>
            </a:xfrm>
            <a:prstGeom prst="rect">
              <a:avLst/>
            </a:prstGeom>
          </p:spPr>
        </p:pic>
        <p:pic>
          <p:nvPicPr>
            <p:cNvPr id="1013" name="Picture 1012">
              <a:extLst>
                <a:ext uri="{FF2B5EF4-FFF2-40B4-BE49-F238E27FC236}">
                  <a16:creationId xmlns:a16="http://schemas.microsoft.com/office/drawing/2014/main" id="{880561E3-46F5-8881-0DB6-3656D4B18B4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5987377" y="13219295"/>
              <a:ext cx="749897" cy="2397307"/>
            </a:xfrm>
            <a:prstGeom prst="rect">
              <a:avLst/>
            </a:prstGeom>
          </p:spPr>
        </p:pic>
      </p:grpSp>
      <p:pic>
        <p:nvPicPr>
          <p:cNvPr id="125" name="Picture 124">
            <a:extLst>
              <a:ext uri="{FF2B5EF4-FFF2-40B4-BE49-F238E27FC236}">
                <a16:creationId xmlns:a16="http://schemas.microsoft.com/office/drawing/2014/main" id="{A0A1D775-ED67-0E0D-A032-4E9C3F496415}"/>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27847966" y="40057704"/>
            <a:ext cx="1828800" cy="1285875"/>
          </a:xfrm>
          <a:prstGeom prst="rect">
            <a:avLst/>
          </a:prstGeom>
        </p:spPr>
      </p:pic>
      <p:grpSp>
        <p:nvGrpSpPr>
          <p:cNvPr id="126" name="Group 125">
            <a:extLst>
              <a:ext uri="{FF2B5EF4-FFF2-40B4-BE49-F238E27FC236}">
                <a16:creationId xmlns:a16="http://schemas.microsoft.com/office/drawing/2014/main" id="{0DE70E42-7E8B-72A6-B3E8-886E2D841990}"/>
              </a:ext>
            </a:extLst>
          </p:cNvPr>
          <p:cNvGrpSpPr/>
          <p:nvPr/>
        </p:nvGrpSpPr>
        <p:grpSpPr>
          <a:xfrm>
            <a:off x="20195291" y="10294553"/>
            <a:ext cx="1458460" cy="1211525"/>
            <a:chOff x="12569235" y="4892635"/>
            <a:chExt cx="1458460" cy="1211525"/>
          </a:xfrm>
        </p:grpSpPr>
        <p:pic>
          <p:nvPicPr>
            <p:cNvPr id="127" name="Picture 126">
              <a:extLst>
                <a:ext uri="{FF2B5EF4-FFF2-40B4-BE49-F238E27FC236}">
                  <a16:creationId xmlns:a16="http://schemas.microsoft.com/office/drawing/2014/main" id="{0E6199E1-ABDD-9A0A-488B-86D583B5081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128" name="TextBox 127">
              <a:extLst>
                <a:ext uri="{FF2B5EF4-FFF2-40B4-BE49-F238E27FC236}">
                  <a16:creationId xmlns:a16="http://schemas.microsoft.com/office/drawing/2014/main" id="{057F410C-A626-F0B9-09D9-B567DABB6F72}"/>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Sister</a:t>
              </a:r>
              <a:endParaRPr lang="ru-RU" sz="1600" dirty="0"/>
            </a:p>
            <a:p>
              <a:pPr algn="ctr"/>
              <a:r>
                <a:rPr lang="ru-RU" sz="1600" dirty="0"/>
                <a:t>1900-1970.</a:t>
              </a:r>
              <a:endParaRPr lang="en-US" sz="1600" dirty="0"/>
            </a:p>
          </p:txBody>
        </p:sp>
      </p:grpSp>
      <p:grpSp>
        <p:nvGrpSpPr>
          <p:cNvPr id="129" name="Group 128">
            <a:extLst>
              <a:ext uri="{FF2B5EF4-FFF2-40B4-BE49-F238E27FC236}">
                <a16:creationId xmlns:a16="http://schemas.microsoft.com/office/drawing/2014/main" id="{DE42BB90-D3C6-5061-47D7-91DD52F9AFE6}"/>
              </a:ext>
            </a:extLst>
          </p:cNvPr>
          <p:cNvGrpSpPr/>
          <p:nvPr/>
        </p:nvGrpSpPr>
        <p:grpSpPr>
          <a:xfrm>
            <a:off x="22054004" y="10263182"/>
            <a:ext cx="1458460" cy="1211525"/>
            <a:chOff x="12569235" y="4892635"/>
            <a:chExt cx="1458460" cy="1211525"/>
          </a:xfrm>
        </p:grpSpPr>
        <p:pic>
          <p:nvPicPr>
            <p:cNvPr id="130" name="Picture 129">
              <a:extLst>
                <a:ext uri="{FF2B5EF4-FFF2-40B4-BE49-F238E27FC236}">
                  <a16:creationId xmlns:a16="http://schemas.microsoft.com/office/drawing/2014/main" id="{E05748C0-A8DF-B7A2-629E-A7A69EDB850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131" name="TextBox 130">
              <a:extLst>
                <a:ext uri="{FF2B5EF4-FFF2-40B4-BE49-F238E27FC236}">
                  <a16:creationId xmlns:a16="http://schemas.microsoft.com/office/drawing/2014/main" id="{FD14050B-9F89-E7CC-73F5-476B12BAAA52}"/>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Sister</a:t>
              </a:r>
              <a:endParaRPr lang="ru-RU" sz="1600" dirty="0"/>
            </a:p>
            <a:p>
              <a:pPr algn="ctr"/>
              <a:r>
                <a:rPr lang="ru-RU" sz="1600" dirty="0"/>
                <a:t>1900-1970.</a:t>
              </a:r>
              <a:endParaRPr lang="en-US" sz="1600" dirty="0"/>
            </a:p>
          </p:txBody>
        </p:sp>
      </p:grpSp>
      <p:grpSp>
        <p:nvGrpSpPr>
          <p:cNvPr id="132" name="Group 131">
            <a:extLst>
              <a:ext uri="{FF2B5EF4-FFF2-40B4-BE49-F238E27FC236}">
                <a16:creationId xmlns:a16="http://schemas.microsoft.com/office/drawing/2014/main" id="{7566408D-6F44-143D-E8D2-9B5BB2114182}"/>
              </a:ext>
            </a:extLst>
          </p:cNvPr>
          <p:cNvGrpSpPr/>
          <p:nvPr/>
        </p:nvGrpSpPr>
        <p:grpSpPr>
          <a:xfrm>
            <a:off x="18616601" y="4900015"/>
            <a:ext cx="1458460" cy="1211525"/>
            <a:chOff x="12569235" y="4892635"/>
            <a:chExt cx="1458460" cy="1211525"/>
          </a:xfrm>
        </p:grpSpPr>
        <p:pic>
          <p:nvPicPr>
            <p:cNvPr id="133" name="Picture 132">
              <a:extLst>
                <a:ext uri="{FF2B5EF4-FFF2-40B4-BE49-F238E27FC236}">
                  <a16:creationId xmlns:a16="http://schemas.microsoft.com/office/drawing/2014/main" id="{50385E52-E5F3-EC8A-5CFC-EA138760E71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134" name="TextBox 133">
              <a:extLst>
                <a:ext uri="{FF2B5EF4-FFF2-40B4-BE49-F238E27FC236}">
                  <a16:creationId xmlns:a16="http://schemas.microsoft.com/office/drawing/2014/main" id="{15025258-34FA-1668-AFE5-BE45CE12A7E5}"/>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Brother</a:t>
              </a:r>
              <a:endParaRPr lang="ru-RU" sz="1600" dirty="0"/>
            </a:p>
            <a:p>
              <a:pPr algn="ctr"/>
              <a:r>
                <a:rPr lang="ru-RU" sz="1600" dirty="0"/>
                <a:t>1900-1970.</a:t>
              </a:r>
              <a:endParaRPr lang="en-US" sz="1600" dirty="0"/>
            </a:p>
          </p:txBody>
        </p:sp>
      </p:grpSp>
      <p:grpSp>
        <p:nvGrpSpPr>
          <p:cNvPr id="135" name="Group 134">
            <a:extLst>
              <a:ext uri="{FF2B5EF4-FFF2-40B4-BE49-F238E27FC236}">
                <a16:creationId xmlns:a16="http://schemas.microsoft.com/office/drawing/2014/main" id="{6AEB7075-97CB-BD81-7F47-95CE4CC5780E}"/>
              </a:ext>
            </a:extLst>
          </p:cNvPr>
          <p:cNvGrpSpPr/>
          <p:nvPr/>
        </p:nvGrpSpPr>
        <p:grpSpPr>
          <a:xfrm>
            <a:off x="16755242" y="14311855"/>
            <a:ext cx="1458460" cy="1211525"/>
            <a:chOff x="12569235" y="4892635"/>
            <a:chExt cx="1458460" cy="1211525"/>
          </a:xfrm>
        </p:grpSpPr>
        <p:pic>
          <p:nvPicPr>
            <p:cNvPr id="136" name="Picture 135">
              <a:extLst>
                <a:ext uri="{FF2B5EF4-FFF2-40B4-BE49-F238E27FC236}">
                  <a16:creationId xmlns:a16="http://schemas.microsoft.com/office/drawing/2014/main" id="{1BB15067-39B5-4BEB-812B-E4B76B61AFE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137" name="TextBox 136">
              <a:extLst>
                <a:ext uri="{FF2B5EF4-FFF2-40B4-BE49-F238E27FC236}">
                  <a16:creationId xmlns:a16="http://schemas.microsoft.com/office/drawing/2014/main" id="{D1C48B02-F862-89E8-AA3D-39976BA65E0D}"/>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Brother</a:t>
              </a:r>
              <a:endParaRPr lang="ru-RU" sz="1600" dirty="0"/>
            </a:p>
            <a:p>
              <a:pPr algn="ctr"/>
              <a:r>
                <a:rPr lang="ru-RU" sz="1600" dirty="0"/>
                <a:t>1900-1970.</a:t>
              </a:r>
              <a:endParaRPr lang="en-US" sz="1600" dirty="0"/>
            </a:p>
          </p:txBody>
        </p:sp>
      </p:grpSp>
      <p:grpSp>
        <p:nvGrpSpPr>
          <p:cNvPr id="138" name="Group 137">
            <a:extLst>
              <a:ext uri="{FF2B5EF4-FFF2-40B4-BE49-F238E27FC236}">
                <a16:creationId xmlns:a16="http://schemas.microsoft.com/office/drawing/2014/main" id="{0E0F8065-5FCC-04AF-85D2-34CC90866D8A}"/>
              </a:ext>
            </a:extLst>
          </p:cNvPr>
          <p:cNvGrpSpPr/>
          <p:nvPr/>
        </p:nvGrpSpPr>
        <p:grpSpPr>
          <a:xfrm>
            <a:off x="18810364" y="14683607"/>
            <a:ext cx="1458460" cy="1211525"/>
            <a:chOff x="12569235" y="4892635"/>
            <a:chExt cx="1458460" cy="1211525"/>
          </a:xfrm>
        </p:grpSpPr>
        <p:pic>
          <p:nvPicPr>
            <p:cNvPr id="139" name="Picture 138">
              <a:extLst>
                <a:ext uri="{FF2B5EF4-FFF2-40B4-BE49-F238E27FC236}">
                  <a16:creationId xmlns:a16="http://schemas.microsoft.com/office/drawing/2014/main" id="{DC7BA684-9F80-1085-881C-2C243222C74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140" name="TextBox 139">
              <a:extLst>
                <a:ext uri="{FF2B5EF4-FFF2-40B4-BE49-F238E27FC236}">
                  <a16:creationId xmlns:a16="http://schemas.microsoft.com/office/drawing/2014/main" id="{152DEFCD-7DD0-DA19-4762-726C6CBB4A0F}"/>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Sister</a:t>
              </a:r>
              <a:endParaRPr lang="ru-RU" sz="1600" dirty="0"/>
            </a:p>
            <a:p>
              <a:pPr algn="ctr"/>
              <a:r>
                <a:rPr lang="ru-RU" sz="1600" dirty="0"/>
                <a:t>1900-1970.</a:t>
              </a:r>
              <a:endParaRPr lang="en-US" sz="1600" dirty="0"/>
            </a:p>
          </p:txBody>
        </p:sp>
      </p:grpSp>
      <p:grpSp>
        <p:nvGrpSpPr>
          <p:cNvPr id="141" name="Group 140">
            <a:extLst>
              <a:ext uri="{FF2B5EF4-FFF2-40B4-BE49-F238E27FC236}">
                <a16:creationId xmlns:a16="http://schemas.microsoft.com/office/drawing/2014/main" id="{BEE13126-68BB-E20A-1E8A-53AE91E86551}"/>
              </a:ext>
            </a:extLst>
          </p:cNvPr>
          <p:cNvGrpSpPr/>
          <p:nvPr/>
        </p:nvGrpSpPr>
        <p:grpSpPr>
          <a:xfrm>
            <a:off x="20903016" y="14265930"/>
            <a:ext cx="1458460" cy="1211525"/>
            <a:chOff x="12569235" y="4892635"/>
            <a:chExt cx="1458460" cy="1211525"/>
          </a:xfrm>
        </p:grpSpPr>
        <p:pic>
          <p:nvPicPr>
            <p:cNvPr id="142" name="Picture 141">
              <a:extLst>
                <a:ext uri="{FF2B5EF4-FFF2-40B4-BE49-F238E27FC236}">
                  <a16:creationId xmlns:a16="http://schemas.microsoft.com/office/drawing/2014/main" id="{24D8465E-008B-E9DA-88A5-3C2F0C60B2E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143" name="TextBox 142">
              <a:extLst>
                <a:ext uri="{FF2B5EF4-FFF2-40B4-BE49-F238E27FC236}">
                  <a16:creationId xmlns:a16="http://schemas.microsoft.com/office/drawing/2014/main" id="{32554AE4-9710-1279-87C3-0C21062E6478}"/>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Brother</a:t>
              </a:r>
              <a:endParaRPr lang="ru-RU" sz="1600" dirty="0"/>
            </a:p>
            <a:p>
              <a:pPr algn="ctr"/>
              <a:r>
                <a:rPr lang="ru-RU" sz="1600" dirty="0"/>
                <a:t>1900-1970.</a:t>
              </a:r>
              <a:endParaRPr lang="en-US" sz="1600" dirty="0"/>
            </a:p>
          </p:txBody>
        </p:sp>
      </p:grpSp>
      <p:sp>
        <p:nvSpPr>
          <p:cNvPr id="144" name="TextBox 143">
            <a:extLst>
              <a:ext uri="{FF2B5EF4-FFF2-40B4-BE49-F238E27FC236}">
                <a16:creationId xmlns:a16="http://schemas.microsoft.com/office/drawing/2014/main" id="{BA16DF5B-151A-2952-034B-F74393617930}"/>
              </a:ext>
            </a:extLst>
          </p:cNvPr>
          <p:cNvSpPr txBox="1"/>
          <p:nvPr/>
        </p:nvSpPr>
        <p:spPr>
          <a:xfrm>
            <a:off x="10238282" y="7530272"/>
            <a:ext cx="10394246" cy="461665"/>
          </a:xfrm>
          <a:prstGeom prst="rect">
            <a:avLst/>
          </a:prstGeom>
          <a:noFill/>
        </p:spPr>
        <p:txBody>
          <a:bodyPr wrap="square" rtlCol="0">
            <a:spAutoFit/>
          </a:bodyPr>
          <a:lstStyle/>
          <a:p>
            <a:pPr algn="ctr"/>
            <a:r>
              <a:rPr lang="en-US" sz="2400" dirty="0"/>
              <a:t>Additional info</a:t>
            </a:r>
          </a:p>
        </p:txBody>
      </p:sp>
    </p:spTree>
    <p:extLst>
      <p:ext uri="{BB962C8B-B14F-4D97-AF65-F5344CB8AC3E}">
        <p14:creationId xmlns:p14="http://schemas.microsoft.com/office/powerpoint/2010/main" val="3248519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5" name="Group 1024">
            <a:extLst>
              <a:ext uri="{FF2B5EF4-FFF2-40B4-BE49-F238E27FC236}">
                <a16:creationId xmlns:a16="http://schemas.microsoft.com/office/drawing/2014/main" id="{A786F902-E689-B24F-7942-253370588908}"/>
              </a:ext>
            </a:extLst>
          </p:cNvPr>
          <p:cNvGrpSpPr/>
          <p:nvPr/>
        </p:nvGrpSpPr>
        <p:grpSpPr>
          <a:xfrm>
            <a:off x="19492288" y="19959031"/>
            <a:ext cx="2318390" cy="11041713"/>
            <a:chOff x="9112802" y="19866116"/>
            <a:chExt cx="2318390" cy="11041713"/>
          </a:xfrm>
        </p:grpSpPr>
        <p:grpSp>
          <p:nvGrpSpPr>
            <p:cNvPr id="1026" name="Group 1025">
              <a:extLst>
                <a:ext uri="{FF2B5EF4-FFF2-40B4-BE49-F238E27FC236}">
                  <a16:creationId xmlns:a16="http://schemas.microsoft.com/office/drawing/2014/main" id="{F79855DA-B39F-7CA4-C09E-B05331DA4A63}"/>
                </a:ext>
              </a:extLst>
            </p:cNvPr>
            <p:cNvGrpSpPr/>
            <p:nvPr/>
          </p:nvGrpSpPr>
          <p:grpSpPr>
            <a:xfrm>
              <a:off x="9112802" y="19879375"/>
              <a:ext cx="794243" cy="11028454"/>
              <a:chOff x="11615216" y="12626106"/>
              <a:chExt cx="853442" cy="11850461"/>
            </a:xfrm>
          </p:grpSpPr>
          <p:pic>
            <p:nvPicPr>
              <p:cNvPr id="1030" name="Picture 1029">
                <a:extLst>
                  <a:ext uri="{FF2B5EF4-FFF2-40B4-BE49-F238E27FC236}">
                    <a16:creationId xmlns:a16="http://schemas.microsoft.com/office/drawing/2014/main" id="{E49651A9-5006-00B1-2F28-0B6C9A5D8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5216" y="18490283"/>
                <a:ext cx="853442" cy="5986284"/>
              </a:xfrm>
              <a:prstGeom prst="rect">
                <a:avLst/>
              </a:prstGeom>
            </p:spPr>
          </p:pic>
          <p:pic>
            <p:nvPicPr>
              <p:cNvPr id="1031" name="Picture 1030">
                <a:extLst>
                  <a:ext uri="{FF2B5EF4-FFF2-40B4-BE49-F238E27FC236}">
                    <a16:creationId xmlns:a16="http://schemas.microsoft.com/office/drawing/2014/main" id="{BA447B73-3635-D0B0-F6CC-C27D67D6CD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1615216" y="12626106"/>
                <a:ext cx="853442" cy="5986284"/>
              </a:xfrm>
              <a:prstGeom prst="rect">
                <a:avLst/>
              </a:prstGeom>
            </p:spPr>
          </p:pic>
        </p:grpSp>
        <p:grpSp>
          <p:nvGrpSpPr>
            <p:cNvPr id="1027" name="Group 1026">
              <a:extLst>
                <a:ext uri="{FF2B5EF4-FFF2-40B4-BE49-F238E27FC236}">
                  <a16:creationId xmlns:a16="http://schemas.microsoft.com/office/drawing/2014/main" id="{90CA4DEE-C154-CEB4-5EED-F1F89FAD7FF8}"/>
                </a:ext>
              </a:extLst>
            </p:cNvPr>
            <p:cNvGrpSpPr/>
            <p:nvPr/>
          </p:nvGrpSpPr>
          <p:grpSpPr>
            <a:xfrm flipH="1">
              <a:off x="10636949" y="19866116"/>
              <a:ext cx="794243" cy="11028454"/>
              <a:chOff x="11615216" y="12626106"/>
              <a:chExt cx="853442" cy="11850461"/>
            </a:xfrm>
          </p:grpSpPr>
          <p:pic>
            <p:nvPicPr>
              <p:cNvPr id="1028" name="Picture 1027">
                <a:extLst>
                  <a:ext uri="{FF2B5EF4-FFF2-40B4-BE49-F238E27FC236}">
                    <a16:creationId xmlns:a16="http://schemas.microsoft.com/office/drawing/2014/main" id="{F707F34F-15D2-834B-18AA-664865769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5216" y="18490283"/>
                <a:ext cx="853442" cy="5986284"/>
              </a:xfrm>
              <a:prstGeom prst="rect">
                <a:avLst/>
              </a:prstGeom>
            </p:spPr>
          </p:pic>
          <p:pic>
            <p:nvPicPr>
              <p:cNvPr id="1029" name="Picture 1028">
                <a:extLst>
                  <a:ext uri="{FF2B5EF4-FFF2-40B4-BE49-F238E27FC236}">
                    <a16:creationId xmlns:a16="http://schemas.microsoft.com/office/drawing/2014/main" id="{4B241149-70B1-49DD-477C-9B06A21E48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1615216" y="12626106"/>
                <a:ext cx="853442" cy="5986284"/>
              </a:xfrm>
              <a:prstGeom prst="rect">
                <a:avLst/>
              </a:prstGeom>
            </p:spPr>
          </p:pic>
        </p:grpSp>
      </p:grpSp>
      <p:grpSp>
        <p:nvGrpSpPr>
          <p:cNvPr id="1024" name="Group 1023">
            <a:extLst>
              <a:ext uri="{FF2B5EF4-FFF2-40B4-BE49-F238E27FC236}">
                <a16:creationId xmlns:a16="http://schemas.microsoft.com/office/drawing/2014/main" id="{1CD81E1F-A4E0-750B-34D5-51F2FAC590D8}"/>
              </a:ext>
            </a:extLst>
          </p:cNvPr>
          <p:cNvGrpSpPr/>
          <p:nvPr/>
        </p:nvGrpSpPr>
        <p:grpSpPr>
          <a:xfrm>
            <a:off x="9189840" y="19883025"/>
            <a:ext cx="2318390" cy="11041713"/>
            <a:chOff x="9112802" y="19866116"/>
            <a:chExt cx="2318390" cy="11041713"/>
          </a:xfrm>
        </p:grpSpPr>
        <p:grpSp>
          <p:nvGrpSpPr>
            <p:cNvPr id="1018" name="Group 1017">
              <a:extLst>
                <a:ext uri="{FF2B5EF4-FFF2-40B4-BE49-F238E27FC236}">
                  <a16:creationId xmlns:a16="http://schemas.microsoft.com/office/drawing/2014/main" id="{4BA6353C-1902-B2A0-D7EC-D7AD146AB4F3}"/>
                </a:ext>
              </a:extLst>
            </p:cNvPr>
            <p:cNvGrpSpPr/>
            <p:nvPr/>
          </p:nvGrpSpPr>
          <p:grpSpPr>
            <a:xfrm>
              <a:off x="9112802" y="19879375"/>
              <a:ext cx="794243" cy="11028454"/>
              <a:chOff x="11615216" y="12626106"/>
              <a:chExt cx="853442" cy="11850461"/>
            </a:xfrm>
          </p:grpSpPr>
          <p:pic>
            <p:nvPicPr>
              <p:cNvPr id="1019" name="Picture 1018">
                <a:extLst>
                  <a:ext uri="{FF2B5EF4-FFF2-40B4-BE49-F238E27FC236}">
                    <a16:creationId xmlns:a16="http://schemas.microsoft.com/office/drawing/2014/main" id="{B6E8AD8C-3C9C-3BB3-D1FD-1A268A2D04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5216" y="18490283"/>
                <a:ext cx="853442" cy="5986284"/>
              </a:xfrm>
              <a:prstGeom prst="rect">
                <a:avLst/>
              </a:prstGeom>
            </p:spPr>
          </p:pic>
          <p:pic>
            <p:nvPicPr>
              <p:cNvPr id="1020" name="Picture 1019">
                <a:extLst>
                  <a:ext uri="{FF2B5EF4-FFF2-40B4-BE49-F238E27FC236}">
                    <a16:creationId xmlns:a16="http://schemas.microsoft.com/office/drawing/2014/main" id="{34189AED-3FB0-9F60-FE1E-52404966F7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1615216" y="12626106"/>
                <a:ext cx="853442" cy="5986284"/>
              </a:xfrm>
              <a:prstGeom prst="rect">
                <a:avLst/>
              </a:prstGeom>
            </p:spPr>
          </p:pic>
        </p:grpSp>
        <p:grpSp>
          <p:nvGrpSpPr>
            <p:cNvPr id="1021" name="Group 1020">
              <a:extLst>
                <a:ext uri="{FF2B5EF4-FFF2-40B4-BE49-F238E27FC236}">
                  <a16:creationId xmlns:a16="http://schemas.microsoft.com/office/drawing/2014/main" id="{1767BF0D-D1E6-B64D-B253-6D3F71739FD7}"/>
                </a:ext>
              </a:extLst>
            </p:cNvPr>
            <p:cNvGrpSpPr/>
            <p:nvPr/>
          </p:nvGrpSpPr>
          <p:grpSpPr>
            <a:xfrm flipH="1">
              <a:off x="10636949" y="19866116"/>
              <a:ext cx="794243" cy="11028454"/>
              <a:chOff x="11615216" y="12626106"/>
              <a:chExt cx="853442" cy="11850461"/>
            </a:xfrm>
          </p:grpSpPr>
          <p:pic>
            <p:nvPicPr>
              <p:cNvPr id="1022" name="Picture 1021">
                <a:extLst>
                  <a:ext uri="{FF2B5EF4-FFF2-40B4-BE49-F238E27FC236}">
                    <a16:creationId xmlns:a16="http://schemas.microsoft.com/office/drawing/2014/main" id="{CAABCA88-C2D1-4767-FB10-22A8ACCDE0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5216" y="18490283"/>
                <a:ext cx="853442" cy="5986284"/>
              </a:xfrm>
              <a:prstGeom prst="rect">
                <a:avLst/>
              </a:prstGeom>
            </p:spPr>
          </p:pic>
          <p:pic>
            <p:nvPicPr>
              <p:cNvPr id="1023" name="Picture 1022">
                <a:extLst>
                  <a:ext uri="{FF2B5EF4-FFF2-40B4-BE49-F238E27FC236}">
                    <a16:creationId xmlns:a16="http://schemas.microsoft.com/office/drawing/2014/main" id="{9F9D67F7-FE74-BCEA-8E13-9B9B75BC9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1615216" y="12626106"/>
                <a:ext cx="853442" cy="5986284"/>
              </a:xfrm>
              <a:prstGeom prst="rect">
                <a:avLst/>
              </a:prstGeom>
            </p:spPr>
          </p:pic>
        </p:grpSp>
      </p:grpSp>
      <p:grpSp>
        <p:nvGrpSpPr>
          <p:cNvPr id="1015" name="Group 1014">
            <a:extLst>
              <a:ext uri="{FF2B5EF4-FFF2-40B4-BE49-F238E27FC236}">
                <a16:creationId xmlns:a16="http://schemas.microsoft.com/office/drawing/2014/main" id="{F8424DDC-3FD3-9725-B375-1A2553F477D4}"/>
              </a:ext>
            </a:extLst>
          </p:cNvPr>
          <p:cNvGrpSpPr/>
          <p:nvPr/>
        </p:nvGrpSpPr>
        <p:grpSpPr>
          <a:xfrm flipH="1">
            <a:off x="24042624" y="12426675"/>
            <a:ext cx="3881828" cy="3919736"/>
            <a:chOff x="2855446" y="12243534"/>
            <a:chExt cx="3881828" cy="3919736"/>
          </a:xfrm>
        </p:grpSpPr>
        <p:pic>
          <p:nvPicPr>
            <p:cNvPr id="1016" name="Picture 1015">
              <a:extLst>
                <a:ext uri="{FF2B5EF4-FFF2-40B4-BE49-F238E27FC236}">
                  <a16:creationId xmlns:a16="http://schemas.microsoft.com/office/drawing/2014/main" id="{EF7D41B7-008E-992F-EEE1-B61BDA5CB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32639" flipH="1">
              <a:off x="2855446" y="12243534"/>
              <a:ext cx="3209551" cy="3919736"/>
            </a:xfrm>
            <a:prstGeom prst="rect">
              <a:avLst/>
            </a:prstGeom>
          </p:spPr>
        </p:pic>
        <p:pic>
          <p:nvPicPr>
            <p:cNvPr id="1017" name="Picture 1016">
              <a:extLst>
                <a:ext uri="{FF2B5EF4-FFF2-40B4-BE49-F238E27FC236}">
                  <a16:creationId xmlns:a16="http://schemas.microsoft.com/office/drawing/2014/main" id="{8BBD40DB-E2FB-7576-269A-7F582811E5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5987377" y="13219295"/>
              <a:ext cx="749897" cy="2397307"/>
            </a:xfrm>
            <a:prstGeom prst="rect">
              <a:avLst/>
            </a:prstGeom>
          </p:spPr>
        </p:pic>
      </p:grpSp>
      <p:grpSp>
        <p:nvGrpSpPr>
          <p:cNvPr id="1004" name="Group 1003">
            <a:extLst>
              <a:ext uri="{FF2B5EF4-FFF2-40B4-BE49-F238E27FC236}">
                <a16:creationId xmlns:a16="http://schemas.microsoft.com/office/drawing/2014/main" id="{5CC57ABB-DA0D-97D5-74EB-9BC65A99BDC7}"/>
              </a:ext>
            </a:extLst>
          </p:cNvPr>
          <p:cNvGrpSpPr/>
          <p:nvPr/>
        </p:nvGrpSpPr>
        <p:grpSpPr>
          <a:xfrm>
            <a:off x="10654252" y="30929442"/>
            <a:ext cx="969037" cy="1240234"/>
            <a:chOff x="3966180" y="19837004"/>
            <a:chExt cx="969037" cy="1240234"/>
          </a:xfrm>
        </p:grpSpPr>
        <p:pic>
          <p:nvPicPr>
            <p:cNvPr id="1005" name="Picture 1004">
              <a:extLst>
                <a:ext uri="{FF2B5EF4-FFF2-40B4-BE49-F238E27FC236}">
                  <a16:creationId xmlns:a16="http://schemas.microsoft.com/office/drawing/2014/main" id="{BE6B07F9-944D-D6C4-1019-A8A5709619B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1006" name="Picture 1005">
              <a:extLst>
                <a:ext uri="{FF2B5EF4-FFF2-40B4-BE49-F238E27FC236}">
                  <a16:creationId xmlns:a16="http://schemas.microsoft.com/office/drawing/2014/main" id="{6AB9645D-1EFC-9A03-EB20-82FA157F366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1001" name="Group 1000">
            <a:extLst>
              <a:ext uri="{FF2B5EF4-FFF2-40B4-BE49-F238E27FC236}">
                <a16:creationId xmlns:a16="http://schemas.microsoft.com/office/drawing/2014/main" id="{A10E673F-E881-9BC8-EBA9-7DFDB9D95B8B}"/>
              </a:ext>
            </a:extLst>
          </p:cNvPr>
          <p:cNvGrpSpPr/>
          <p:nvPr/>
        </p:nvGrpSpPr>
        <p:grpSpPr>
          <a:xfrm>
            <a:off x="9023657" y="30914317"/>
            <a:ext cx="969037" cy="1240234"/>
            <a:chOff x="3966180" y="19837004"/>
            <a:chExt cx="969037" cy="1240234"/>
          </a:xfrm>
        </p:grpSpPr>
        <p:pic>
          <p:nvPicPr>
            <p:cNvPr id="1002" name="Picture 1001">
              <a:extLst>
                <a:ext uri="{FF2B5EF4-FFF2-40B4-BE49-F238E27FC236}">
                  <a16:creationId xmlns:a16="http://schemas.microsoft.com/office/drawing/2014/main" id="{33075549-6E75-5580-58C8-D29778FA85E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1003" name="Picture 1002">
              <a:extLst>
                <a:ext uri="{FF2B5EF4-FFF2-40B4-BE49-F238E27FC236}">
                  <a16:creationId xmlns:a16="http://schemas.microsoft.com/office/drawing/2014/main" id="{53543D8E-AB2C-AFEA-E4D1-33D24D92004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98" name="Group 997">
            <a:extLst>
              <a:ext uri="{FF2B5EF4-FFF2-40B4-BE49-F238E27FC236}">
                <a16:creationId xmlns:a16="http://schemas.microsoft.com/office/drawing/2014/main" id="{ECD05C52-1FDE-DC24-A259-5262314CB1FC}"/>
              </a:ext>
            </a:extLst>
          </p:cNvPr>
          <p:cNvGrpSpPr/>
          <p:nvPr/>
        </p:nvGrpSpPr>
        <p:grpSpPr>
          <a:xfrm>
            <a:off x="18953021" y="9034690"/>
            <a:ext cx="6143044" cy="4020315"/>
            <a:chOff x="5783372" y="8836951"/>
            <a:chExt cx="6143044" cy="4020315"/>
          </a:xfrm>
        </p:grpSpPr>
        <p:pic>
          <p:nvPicPr>
            <p:cNvPr id="999" name="Picture 998">
              <a:extLst>
                <a:ext uri="{FF2B5EF4-FFF2-40B4-BE49-F238E27FC236}">
                  <a16:creationId xmlns:a16="http://schemas.microsoft.com/office/drawing/2014/main" id="{BFD79157-96A7-14BA-CB69-F7A058E9A8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233823">
              <a:off x="5783372" y="8836951"/>
              <a:ext cx="2179324" cy="3913640"/>
            </a:xfrm>
            <a:prstGeom prst="rect">
              <a:avLst/>
            </a:prstGeom>
          </p:spPr>
        </p:pic>
        <p:pic>
          <p:nvPicPr>
            <p:cNvPr id="1000" name="Picture 999">
              <a:extLst>
                <a:ext uri="{FF2B5EF4-FFF2-40B4-BE49-F238E27FC236}">
                  <a16:creationId xmlns:a16="http://schemas.microsoft.com/office/drawing/2014/main" id="{2EC85B42-E7B0-DE02-2FAF-7353A431BE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366177" flipH="1">
              <a:off x="9747092" y="8943626"/>
              <a:ext cx="2179324" cy="3913640"/>
            </a:xfrm>
            <a:prstGeom prst="rect">
              <a:avLst/>
            </a:prstGeom>
          </p:spPr>
        </p:pic>
      </p:grpSp>
      <p:grpSp>
        <p:nvGrpSpPr>
          <p:cNvPr id="997" name="Group 996">
            <a:extLst>
              <a:ext uri="{FF2B5EF4-FFF2-40B4-BE49-F238E27FC236}">
                <a16:creationId xmlns:a16="http://schemas.microsoft.com/office/drawing/2014/main" id="{D39D52CD-D8DB-4021-2486-2B5A0785FDAB}"/>
              </a:ext>
            </a:extLst>
          </p:cNvPr>
          <p:cNvGrpSpPr/>
          <p:nvPr/>
        </p:nvGrpSpPr>
        <p:grpSpPr>
          <a:xfrm>
            <a:off x="5953781" y="8897083"/>
            <a:ext cx="6143044" cy="4020315"/>
            <a:chOff x="5783372" y="8836951"/>
            <a:chExt cx="6143044" cy="4020315"/>
          </a:xfrm>
        </p:grpSpPr>
        <p:pic>
          <p:nvPicPr>
            <p:cNvPr id="995" name="Picture 994">
              <a:extLst>
                <a:ext uri="{FF2B5EF4-FFF2-40B4-BE49-F238E27FC236}">
                  <a16:creationId xmlns:a16="http://schemas.microsoft.com/office/drawing/2014/main" id="{215F269E-C23E-F6F9-3D06-014F779AFF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233823">
              <a:off x="5783372" y="8836951"/>
              <a:ext cx="2179324" cy="3913640"/>
            </a:xfrm>
            <a:prstGeom prst="rect">
              <a:avLst/>
            </a:prstGeom>
          </p:spPr>
        </p:pic>
        <p:pic>
          <p:nvPicPr>
            <p:cNvPr id="996" name="Picture 995">
              <a:extLst>
                <a:ext uri="{FF2B5EF4-FFF2-40B4-BE49-F238E27FC236}">
                  <a16:creationId xmlns:a16="http://schemas.microsoft.com/office/drawing/2014/main" id="{5A71D2DB-DEE0-489A-E17E-63DE463540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366177" flipH="1">
              <a:off x="9747092" y="8943626"/>
              <a:ext cx="2179324" cy="3913640"/>
            </a:xfrm>
            <a:prstGeom prst="rect">
              <a:avLst/>
            </a:prstGeom>
          </p:spPr>
        </p:pic>
      </p:grpSp>
      <p:grpSp>
        <p:nvGrpSpPr>
          <p:cNvPr id="991" name="Group 990">
            <a:extLst>
              <a:ext uri="{FF2B5EF4-FFF2-40B4-BE49-F238E27FC236}">
                <a16:creationId xmlns:a16="http://schemas.microsoft.com/office/drawing/2014/main" id="{A5C5F211-6811-B956-E34E-477F3B6B78DC}"/>
              </a:ext>
            </a:extLst>
          </p:cNvPr>
          <p:cNvGrpSpPr/>
          <p:nvPr/>
        </p:nvGrpSpPr>
        <p:grpSpPr>
          <a:xfrm rot="21214068">
            <a:off x="12410750" y="19938863"/>
            <a:ext cx="1662543" cy="3865706"/>
            <a:chOff x="12517817" y="20048238"/>
            <a:chExt cx="1662543" cy="3865706"/>
          </a:xfrm>
        </p:grpSpPr>
        <p:pic>
          <p:nvPicPr>
            <p:cNvPr id="992" name="Picture 991">
              <a:extLst>
                <a:ext uri="{FF2B5EF4-FFF2-40B4-BE49-F238E27FC236}">
                  <a16:creationId xmlns:a16="http://schemas.microsoft.com/office/drawing/2014/main" id="{3D392F00-7D41-8D53-A341-AF7157AAD0F0}"/>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flipH="1">
              <a:off x="12517817" y="20112611"/>
              <a:ext cx="594991" cy="3801333"/>
            </a:xfrm>
            <a:prstGeom prst="rect">
              <a:avLst/>
            </a:prstGeom>
          </p:spPr>
        </p:pic>
        <p:pic>
          <p:nvPicPr>
            <p:cNvPr id="993" name="Picture 992">
              <a:extLst>
                <a:ext uri="{FF2B5EF4-FFF2-40B4-BE49-F238E27FC236}">
                  <a16:creationId xmlns:a16="http://schemas.microsoft.com/office/drawing/2014/main" id="{2D50C34D-E31B-840A-435C-BFE813EF6549}"/>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rot="20728157">
              <a:off x="13585369" y="20048238"/>
              <a:ext cx="594991" cy="3801333"/>
            </a:xfrm>
            <a:prstGeom prst="rect">
              <a:avLst/>
            </a:prstGeom>
          </p:spPr>
        </p:pic>
      </p:grpSp>
      <p:grpSp>
        <p:nvGrpSpPr>
          <p:cNvPr id="988" name="Group 987">
            <a:extLst>
              <a:ext uri="{FF2B5EF4-FFF2-40B4-BE49-F238E27FC236}">
                <a16:creationId xmlns:a16="http://schemas.microsoft.com/office/drawing/2014/main" id="{ADE4C84A-DEE9-42CC-C844-73C1A4A29EDC}"/>
              </a:ext>
            </a:extLst>
          </p:cNvPr>
          <p:cNvGrpSpPr/>
          <p:nvPr/>
        </p:nvGrpSpPr>
        <p:grpSpPr>
          <a:xfrm rot="385932" flipH="1">
            <a:off x="16921319" y="20000760"/>
            <a:ext cx="1662543" cy="3865706"/>
            <a:chOff x="12517817" y="20048238"/>
            <a:chExt cx="1662543" cy="3865706"/>
          </a:xfrm>
        </p:grpSpPr>
        <p:pic>
          <p:nvPicPr>
            <p:cNvPr id="989" name="Picture 988">
              <a:extLst>
                <a:ext uri="{FF2B5EF4-FFF2-40B4-BE49-F238E27FC236}">
                  <a16:creationId xmlns:a16="http://schemas.microsoft.com/office/drawing/2014/main" id="{A748D938-201E-04F3-8081-2322354A3E8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flipH="1">
              <a:off x="12517817" y="20112611"/>
              <a:ext cx="594991" cy="3801333"/>
            </a:xfrm>
            <a:prstGeom prst="rect">
              <a:avLst/>
            </a:prstGeom>
          </p:spPr>
        </p:pic>
        <p:pic>
          <p:nvPicPr>
            <p:cNvPr id="990" name="Picture 989">
              <a:extLst>
                <a:ext uri="{FF2B5EF4-FFF2-40B4-BE49-F238E27FC236}">
                  <a16:creationId xmlns:a16="http://schemas.microsoft.com/office/drawing/2014/main" id="{DCFE901C-2151-7142-0C65-BB33262126A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rot="20728157">
              <a:off x="13585369" y="20048238"/>
              <a:ext cx="594991" cy="3801333"/>
            </a:xfrm>
            <a:prstGeom prst="rect">
              <a:avLst/>
            </a:prstGeom>
          </p:spPr>
        </p:pic>
      </p:grpSp>
      <p:pic>
        <p:nvPicPr>
          <p:cNvPr id="979" name="Picture 978">
            <a:extLst>
              <a:ext uri="{FF2B5EF4-FFF2-40B4-BE49-F238E27FC236}">
                <a16:creationId xmlns:a16="http://schemas.microsoft.com/office/drawing/2014/main" id="{267B3DC2-E527-7408-ED89-8E21B3AC99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112977" flipH="1">
            <a:off x="23453272" y="17792207"/>
            <a:ext cx="1930180" cy="6281310"/>
          </a:xfrm>
          <a:prstGeom prst="rect">
            <a:avLst/>
          </a:prstGeom>
        </p:spPr>
      </p:pic>
      <p:pic>
        <p:nvPicPr>
          <p:cNvPr id="978" name="Picture 977">
            <a:extLst>
              <a:ext uri="{FF2B5EF4-FFF2-40B4-BE49-F238E27FC236}">
                <a16:creationId xmlns:a16="http://schemas.microsoft.com/office/drawing/2014/main" id="{E2D4DD5C-5F94-AEFF-5895-234DA18F4F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87023">
            <a:off x="5470801" y="17687357"/>
            <a:ext cx="1930180" cy="6281310"/>
          </a:xfrm>
          <a:prstGeom prst="rect">
            <a:avLst/>
          </a:prstGeom>
        </p:spPr>
      </p:pic>
      <p:pic>
        <p:nvPicPr>
          <p:cNvPr id="976" name="Picture 975">
            <a:extLst>
              <a:ext uri="{FF2B5EF4-FFF2-40B4-BE49-F238E27FC236}">
                <a16:creationId xmlns:a16="http://schemas.microsoft.com/office/drawing/2014/main" id="{9BAF94A1-1785-8AF6-FB87-AB8BD8526B70}"/>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15000"/>
                    </a14:imgEffect>
                  </a14:imgLayer>
                </a14:imgProps>
              </a:ext>
              <a:ext uri="{28A0092B-C50C-407E-A947-70E740481C1C}">
                <a14:useLocalDpi xmlns:a14="http://schemas.microsoft.com/office/drawing/2010/main" val="0"/>
              </a:ext>
            </a:extLst>
          </a:blip>
          <a:srcRect l="22705"/>
          <a:stretch/>
        </p:blipFill>
        <p:spPr>
          <a:xfrm rot="2386299">
            <a:off x="4497256" y="19042216"/>
            <a:ext cx="5327645" cy="3070977"/>
          </a:xfrm>
          <a:prstGeom prst="rect">
            <a:avLst/>
          </a:prstGeom>
        </p:spPr>
      </p:pic>
      <p:grpSp>
        <p:nvGrpSpPr>
          <p:cNvPr id="973" name="Group 972">
            <a:extLst>
              <a:ext uri="{FF2B5EF4-FFF2-40B4-BE49-F238E27FC236}">
                <a16:creationId xmlns:a16="http://schemas.microsoft.com/office/drawing/2014/main" id="{E242BEBF-5576-B1BC-9727-2FD22E9D3316}"/>
              </a:ext>
            </a:extLst>
          </p:cNvPr>
          <p:cNvGrpSpPr/>
          <p:nvPr/>
        </p:nvGrpSpPr>
        <p:grpSpPr>
          <a:xfrm>
            <a:off x="26267071" y="17676023"/>
            <a:ext cx="1750504" cy="1682499"/>
            <a:chOff x="2674553" y="17719528"/>
            <a:chExt cx="1750504" cy="1682499"/>
          </a:xfrm>
        </p:grpSpPr>
        <p:pic>
          <p:nvPicPr>
            <p:cNvPr id="974" name="Picture 973">
              <a:extLst>
                <a:ext uri="{FF2B5EF4-FFF2-40B4-BE49-F238E27FC236}">
                  <a16:creationId xmlns:a16="http://schemas.microsoft.com/office/drawing/2014/main" id="{97EDE7E6-79E3-3F86-8C5B-CC9FC3B26035}"/>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5000"/>
                      </a14:imgEffect>
                    </a14:imgLayer>
                  </a14:imgProps>
                </a:ext>
                <a:ext uri="{28A0092B-C50C-407E-A947-70E740481C1C}">
                  <a14:useLocalDpi xmlns:a14="http://schemas.microsoft.com/office/drawing/2010/main" val="0"/>
                </a:ext>
              </a:extLst>
            </a:blip>
            <a:stretch>
              <a:fillRect/>
            </a:stretch>
          </p:blipFill>
          <p:spPr>
            <a:xfrm rot="20799673">
              <a:off x="4108064" y="17719528"/>
              <a:ext cx="316993" cy="1682499"/>
            </a:xfrm>
            <a:prstGeom prst="rect">
              <a:avLst/>
            </a:prstGeom>
          </p:spPr>
        </p:pic>
        <p:pic>
          <p:nvPicPr>
            <p:cNvPr id="975" name="Picture 974">
              <a:extLst>
                <a:ext uri="{FF2B5EF4-FFF2-40B4-BE49-F238E27FC236}">
                  <a16:creationId xmlns:a16="http://schemas.microsoft.com/office/drawing/2014/main" id="{01884B45-1ED9-D8FE-DF7F-CC9C33C279B9}"/>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5000"/>
                      </a14:imgEffect>
                    </a14:imgLayer>
                  </a14:imgProps>
                </a:ext>
                <a:ext uri="{28A0092B-C50C-407E-A947-70E740481C1C}">
                  <a14:useLocalDpi xmlns:a14="http://schemas.microsoft.com/office/drawing/2010/main" val="0"/>
                </a:ext>
              </a:extLst>
            </a:blip>
            <a:stretch>
              <a:fillRect/>
            </a:stretch>
          </p:blipFill>
          <p:spPr>
            <a:xfrm rot="800327" flipH="1">
              <a:off x="2674553" y="17719528"/>
              <a:ext cx="316993" cy="1682499"/>
            </a:xfrm>
            <a:prstGeom prst="rect">
              <a:avLst/>
            </a:prstGeom>
          </p:spPr>
        </p:pic>
      </p:grpSp>
      <p:grpSp>
        <p:nvGrpSpPr>
          <p:cNvPr id="972" name="Group 971">
            <a:extLst>
              <a:ext uri="{FF2B5EF4-FFF2-40B4-BE49-F238E27FC236}">
                <a16:creationId xmlns:a16="http://schemas.microsoft.com/office/drawing/2014/main" id="{85629767-1FF4-DD54-C536-57E0E1D66ABE}"/>
              </a:ext>
            </a:extLst>
          </p:cNvPr>
          <p:cNvGrpSpPr/>
          <p:nvPr/>
        </p:nvGrpSpPr>
        <p:grpSpPr>
          <a:xfrm>
            <a:off x="2674553" y="17719528"/>
            <a:ext cx="1750504" cy="1682499"/>
            <a:chOff x="2674553" y="17719528"/>
            <a:chExt cx="1750504" cy="1682499"/>
          </a:xfrm>
        </p:grpSpPr>
        <p:pic>
          <p:nvPicPr>
            <p:cNvPr id="970" name="Picture 969">
              <a:extLst>
                <a:ext uri="{FF2B5EF4-FFF2-40B4-BE49-F238E27FC236}">
                  <a16:creationId xmlns:a16="http://schemas.microsoft.com/office/drawing/2014/main" id="{2AB2C04E-8B70-8CF6-0788-FDF329C91E0E}"/>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5000"/>
                      </a14:imgEffect>
                    </a14:imgLayer>
                  </a14:imgProps>
                </a:ext>
                <a:ext uri="{28A0092B-C50C-407E-A947-70E740481C1C}">
                  <a14:useLocalDpi xmlns:a14="http://schemas.microsoft.com/office/drawing/2010/main" val="0"/>
                </a:ext>
              </a:extLst>
            </a:blip>
            <a:stretch>
              <a:fillRect/>
            </a:stretch>
          </p:blipFill>
          <p:spPr>
            <a:xfrm rot="20799673">
              <a:off x="4108064" y="17719528"/>
              <a:ext cx="316993" cy="1682499"/>
            </a:xfrm>
            <a:prstGeom prst="rect">
              <a:avLst/>
            </a:prstGeom>
          </p:spPr>
        </p:pic>
        <p:pic>
          <p:nvPicPr>
            <p:cNvPr id="971" name="Picture 970">
              <a:extLst>
                <a:ext uri="{FF2B5EF4-FFF2-40B4-BE49-F238E27FC236}">
                  <a16:creationId xmlns:a16="http://schemas.microsoft.com/office/drawing/2014/main" id="{95A818C1-6EF2-B0AB-E45A-FC3386BE6ED9}"/>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5000"/>
                      </a14:imgEffect>
                    </a14:imgLayer>
                  </a14:imgProps>
                </a:ext>
                <a:ext uri="{28A0092B-C50C-407E-A947-70E740481C1C}">
                  <a14:useLocalDpi xmlns:a14="http://schemas.microsoft.com/office/drawing/2010/main" val="0"/>
                </a:ext>
              </a:extLst>
            </a:blip>
            <a:stretch>
              <a:fillRect/>
            </a:stretch>
          </p:blipFill>
          <p:spPr>
            <a:xfrm rot="800327" flipH="1">
              <a:off x="2674553" y="17719528"/>
              <a:ext cx="316993" cy="1682499"/>
            </a:xfrm>
            <a:prstGeom prst="rect">
              <a:avLst/>
            </a:prstGeom>
          </p:spPr>
        </p:pic>
      </p:grpSp>
      <p:grpSp>
        <p:nvGrpSpPr>
          <p:cNvPr id="964" name="Group 963">
            <a:extLst>
              <a:ext uri="{FF2B5EF4-FFF2-40B4-BE49-F238E27FC236}">
                <a16:creationId xmlns:a16="http://schemas.microsoft.com/office/drawing/2014/main" id="{D4EA6C36-7ECA-9B80-42CF-D63B8E3D55FB}"/>
              </a:ext>
            </a:extLst>
          </p:cNvPr>
          <p:cNvGrpSpPr/>
          <p:nvPr/>
        </p:nvGrpSpPr>
        <p:grpSpPr>
          <a:xfrm>
            <a:off x="25916591" y="19818131"/>
            <a:ext cx="969037" cy="1240234"/>
            <a:chOff x="3966180" y="19837004"/>
            <a:chExt cx="969037" cy="1240234"/>
          </a:xfrm>
        </p:grpSpPr>
        <p:pic>
          <p:nvPicPr>
            <p:cNvPr id="965" name="Picture 964">
              <a:extLst>
                <a:ext uri="{FF2B5EF4-FFF2-40B4-BE49-F238E27FC236}">
                  <a16:creationId xmlns:a16="http://schemas.microsoft.com/office/drawing/2014/main" id="{A9404C00-4FE5-9D0E-52BF-A7439117349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66" name="Picture 965">
              <a:extLst>
                <a:ext uri="{FF2B5EF4-FFF2-40B4-BE49-F238E27FC236}">
                  <a16:creationId xmlns:a16="http://schemas.microsoft.com/office/drawing/2014/main" id="{5E286B34-21C5-2D95-E9C7-A52FA578365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61" name="Group 960">
            <a:extLst>
              <a:ext uri="{FF2B5EF4-FFF2-40B4-BE49-F238E27FC236}">
                <a16:creationId xmlns:a16="http://schemas.microsoft.com/office/drawing/2014/main" id="{48441A71-DB96-FD31-C00D-DCEF4942D8C0}"/>
              </a:ext>
            </a:extLst>
          </p:cNvPr>
          <p:cNvGrpSpPr/>
          <p:nvPr/>
        </p:nvGrpSpPr>
        <p:grpSpPr>
          <a:xfrm>
            <a:off x="24041779" y="23993817"/>
            <a:ext cx="969037" cy="1240234"/>
            <a:chOff x="3966180" y="19837004"/>
            <a:chExt cx="969037" cy="1240234"/>
          </a:xfrm>
        </p:grpSpPr>
        <p:pic>
          <p:nvPicPr>
            <p:cNvPr id="962" name="Picture 961">
              <a:extLst>
                <a:ext uri="{FF2B5EF4-FFF2-40B4-BE49-F238E27FC236}">
                  <a16:creationId xmlns:a16="http://schemas.microsoft.com/office/drawing/2014/main" id="{B7128454-F990-984B-F53F-B5E9C91828C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63" name="Picture 962">
              <a:extLst>
                <a:ext uri="{FF2B5EF4-FFF2-40B4-BE49-F238E27FC236}">
                  <a16:creationId xmlns:a16="http://schemas.microsoft.com/office/drawing/2014/main" id="{2B88F668-8253-0A8A-23E7-F3FEC128B04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46" name="Group 945">
            <a:extLst>
              <a:ext uri="{FF2B5EF4-FFF2-40B4-BE49-F238E27FC236}">
                <a16:creationId xmlns:a16="http://schemas.microsoft.com/office/drawing/2014/main" id="{658EF042-2F28-623E-2F99-E105EA4255B0}"/>
              </a:ext>
            </a:extLst>
          </p:cNvPr>
          <p:cNvGrpSpPr/>
          <p:nvPr/>
        </p:nvGrpSpPr>
        <p:grpSpPr>
          <a:xfrm>
            <a:off x="12301244" y="24001065"/>
            <a:ext cx="969037" cy="1240234"/>
            <a:chOff x="3966180" y="19837004"/>
            <a:chExt cx="969037" cy="1240234"/>
          </a:xfrm>
        </p:grpSpPr>
        <p:pic>
          <p:nvPicPr>
            <p:cNvPr id="947" name="Picture 946">
              <a:extLst>
                <a:ext uri="{FF2B5EF4-FFF2-40B4-BE49-F238E27FC236}">
                  <a16:creationId xmlns:a16="http://schemas.microsoft.com/office/drawing/2014/main" id="{97479DB6-B3E5-4CEC-1853-FFF2F3F652A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48" name="Picture 947">
              <a:extLst>
                <a:ext uri="{FF2B5EF4-FFF2-40B4-BE49-F238E27FC236}">
                  <a16:creationId xmlns:a16="http://schemas.microsoft.com/office/drawing/2014/main" id="{6C80DE89-3DBD-29DA-DA5A-9959BA35C31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49" name="Group 948">
            <a:extLst>
              <a:ext uri="{FF2B5EF4-FFF2-40B4-BE49-F238E27FC236}">
                <a16:creationId xmlns:a16="http://schemas.microsoft.com/office/drawing/2014/main" id="{C6DB4278-DF0A-0A55-7D75-4D5E642633A3}"/>
              </a:ext>
            </a:extLst>
          </p:cNvPr>
          <p:cNvGrpSpPr/>
          <p:nvPr/>
        </p:nvGrpSpPr>
        <p:grpSpPr>
          <a:xfrm>
            <a:off x="13947093" y="24009685"/>
            <a:ext cx="969037" cy="1240234"/>
            <a:chOff x="3966180" y="19837004"/>
            <a:chExt cx="969037" cy="1240234"/>
          </a:xfrm>
        </p:grpSpPr>
        <p:pic>
          <p:nvPicPr>
            <p:cNvPr id="950" name="Picture 949">
              <a:extLst>
                <a:ext uri="{FF2B5EF4-FFF2-40B4-BE49-F238E27FC236}">
                  <a16:creationId xmlns:a16="http://schemas.microsoft.com/office/drawing/2014/main" id="{EC84A06B-B313-A15A-25BA-03C14F55B10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51" name="Picture 950">
              <a:extLst>
                <a:ext uri="{FF2B5EF4-FFF2-40B4-BE49-F238E27FC236}">
                  <a16:creationId xmlns:a16="http://schemas.microsoft.com/office/drawing/2014/main" id="{49257099-F524-4656-0CBA-4A2B1B57355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52" name="Group 951">
            <a:extLst>
              <a:ext uri="{FF2B5EF4-FFF2-40B4-BE49-F238E27FC236}">
                <a16:creationId xmlns:a16="http://schemas.microsoft.com/office/drawing/2014/main" id="{4B0D6BDD-D371-8B18-385F-264642DBEFF7}"/>
              </a:ext>
            </a:extLst>
          </p:cNvPr>
          <p:cNvGrpSpPr/>
          <p:nvPr/>
        </p:nvGrpSpPr>
        <p:grpSpPr>
          <a:xfrm>
            <a:off x="15937322" y="24001699"/>
            <a:ext cx="969037" cy="1240234"/>
            <a:chOff x="3966180" y="19837004"/>
            <a:chExt cx="969037" cy="1240234"/>
          </a:xfrm>
        </p:grpSpPr>
        <p:pic>
          <p:nvPicPr>
            <p:cNvPr id="953" name="Picture 952">
              <a:extLst>
                <a:ext uri="{FF2B5EF4-FFF2-40B4-BE49-F238E27FC236}">
                  <a16:creationId xmlns:a16="http://schemas.microsoft.com/office/drawing/2014/main" id="{AC79E626-B1B0-7976-D535-C26FA553701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54" name="Picture 953">
              <a:extLst>
                <a:ext uri="{FF2B5EF4-FFF2-40B4-BE49-F238E27FC236}">
                  <a16:creationId xmlns:a16="http://schemas.microsoft.com/office/drawing/2014/main" id="{B5F59FCA-BADA-6720-38A5-EAD5FC64488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55" name="Group 954">
            <a:extLst>
              <a:ext uri="{FF2B5EF4-FFF2-40B4-BE49-F238E27FC236}">
                <a16:creationId xmlns:a16="http://schemas.microsoft.com/office/drawing/2014/main" id="{896F8846-2B09-6EC7-CA17-19FDA03C62F5}"/>
              </a:ext>
            </a:extLst>
          </p:cNvPr>
          <p:cNvGrpSpPr/>
          <p:nvPr/>
        </p:nvGrpSpPr>
        <p:grpSpPr>
          <a:xfrm>
            <a:off x="17633593" y="23993817"/>
            <a:ext cx="969037" cy="1240234"/>
            <a:chOff x="3966180" y="19837004"/>
            <a:chExt cx="969037" cy="1240234"/>
          </a:xfrm>
        </p:grpSpPr>
        <p:pic>
          <p:nvPicPr>
            <p:cNvPr id="956" name="Picture 955">
              <a:extLst>
                <a:ext uri="{FF2B5EF4-FFF2-40B4-BE49-F238E27FC236}">
                  <a16:creationId xmlns:a16="http://schemas.microsoft.com/office/drawing/2014/main" id="{9B39E18A-4ADB-FC96-4428-3B9B576795A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57" name="Picture 956">
              <a:extLst>
                <a:ext uri="{FF2B5EF4-FFF2-40B4-BE49-F238E27FC236}">
                  <a16:creationId xmlns:a16="http://schemas.microsoft.com/office/drawing/2014/main" id="{1DE16DE0-C705-963D-A4F3-8B8E05B6FBB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58" name="Group 957">
            <a:extLst>
              <a:ext uri="{FF2B5EF4-FFF2-40B4-BE49-F238E27FC236}">
                <a16:creationId xmlns:a16="http://schemas.microsoft.com/office/drawing/2014/main" id="{3F3E434A-0C2B-C580-8F36-53CCF78B2885}"/>
              </a:ext>
            </a:extLst>
          </p:cNvPr>
          <p:cNvGrpSpPr/>
          <p:nvPr/>
        </p:nvGrpSpPr>
        <p:grpSpPr>
          <a:xfrm>
            <a:off x="22396137" y="23987278"/>
            <a:ext cx="969037" cy="1240234"/>
            <a:chOff x="3966180" y="19837004"/>
            <a:chExt cx="969037" cy="1240234"/>
          </a:xfrm>
        </p:grpSpPr>
        <p:pic>
          <p:nvPicPr>
            <p:cNvPr id="959" name="Picture 958">
              <a:extLst>
                <a:ext uri="{FF2B5EF4-FFF2-40B4-BE49-F238E27FC236}">
                  <a16:creationId xmlns:a16="http://schemas.microsoft.com/office/drawing/2014/main" id="{D25D3A5C-6CDC-207A-598F-CF195129B95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60" name="Picture 959">
              <a:extLst>
                <a:ext uri="{FF2B5EF4-FFF2-40B4-BE49-F238E27FC236}">
                  <a16:creationId xmlns:a16="http://schemas.microsoft.com/office/drawing/2014/main" id="{B7D66D83-E8C0-832D-FDE3-65FC887AA93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36" name="Group 935">
            <a:extLst>
              <a:ext uri="{FF2B5EF4-FFF2-40B4-BE49-F238E27FC236}">
                <a16:creationId xmlns:a16="http://schemas.microsoft.com/office/drawing/2014/main" id="{73E5631D-020E-E5DE-E6A0-C0AA2CFF2EDA}"/>
              </a:ext>
            </a:extLst>
          </p:cNvPr>
          <p:cNvGrpSpPr/>
          <p:nvPr/>
        </p:nvGrpSpPr>
        <p:grpSpPr>
          <a:xfrm>
            <a:off x="3888650" y="19819503"/>
            <a:ext cx="969037" cy="1240234"/>
            <a:chOff x="3966180" y="19837004"/>
            <a:chExt cx="969037" cy="1240234"/>
          </a:xfrm>
        </p:grpSpPr>
        <p:pic>
          <p:nvPicPr>
            <p:cNvPr id="934" name="Picture 933">
              <a:extLst>
                <a:ext uri="{FF2B5EF4-FFF2-40B4-BE49-F238E27FC236}">
                  <a16:creationId xmlns:a16="http://schemas.microsoft.com/office/drawing/2014/main" id="{99D031AF-0B45-5C51-8954-2CDA98FF9F0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35" name="Picture 934">
              <a:extLst>
                <a:ext uri="{FF2B5EF4-FFF2-40B4-BE49-F238E27FC236}">
                  <a16:creationId xmlns:a16="http://schemas.microsoft.com/office/drawing/2014/main" id="{C7E324C3-388E-3913-F5C5-0C84617D347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21" name="Group 920">
            <a:extLst>
              <a:ext uri="{FF2B5EF4-FFF2-40B4-BE49-F238E27FC236}">
                <a16:creationId xmlns:a16="http://schemas.microsoft.com/office/drawing/2014/main" id="{058B1F80-3D90-5E9A-9CFE-AA6C130EE988}"/>
              </a:ext>
            </a:extLst>
          </p:cNvPr>
          <p:cNvGrpSpPr/>
          <p:nvPr/>
        </p:nvGrpSpPr>
        <p:grpSpPr>
          <a:xfrm>
            <a:off x="4533305" y="22624024"/>
            <a:ext cx="531985" cy="1284281"/>
            <a:chOff x="11420195" y="33416644"/>
            <a:chExt cx="692547" cy="1671898"/>
          </a:xfrm>
        </p:grpSpPr>
        <p:pic>
          <p:nvPicPr>
            <p:cNvPr id="922" name="Picture 921">
              <a:extLst>
                <a:ext uri="{FF2B5EF4-FFF2-40B4-BE49-F238E27FC236}">
                  <a16:creationId xmlns:a16="http://schemas.microsoft.com/office/drawing/2014/main" id="{FDCA1A9D-C210-96C8-8EF2-AFFA717A57B3}"/>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23" name="Picture 922">
              <a:extLst>
                <a:ext uri="{FF2B5EF4-FFF2-40B4-BE49-F238E27FC236}">
                  <a16:creationId xmlns:a16="http://schemas.microsoft.com/office/drawing/2014/main" id="{8E01B76B-8A83-7EEC-12A2-DE70075DAE39}"/>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20195" y="33416645"/>
              <a:ext cx="264717" cy="1671897"/>
            </a:xfrm>
            <a:prstGeom prst="rect">
              <a:avLst/>
            </a:prstGeom>
          </p:spPr>
        </p:pic>
      </p:grpSp>
      <p:grpSp>
        <p:nvGrpSpPr>
          <p:cNvPr id="924" name="Group 923">
            <a:extLst>
              <a:ext uri="{FF2B5EF4-FFF2-40B4-BE49-F238E27FC236}">
                <a16:creationId xmlns:a16="http://schemas.microsoft.com/office/drawing/2014/main" id="{96505F68-D195-F646-1D2E-BAF72C95899A}"/>
              </a:ext>
            </a:extLst>
          </p:cNvPr>
          <p:cNvGrpSpPr/>
          <p:nvPr/>
        </p:nvGrpSpPr>
        <p:grpSpPr>
          <a:xfrm>
            <a:off x="3771226" y="22624024"/>
            <a:ext cx="544685" cy="1284281"/>
            <a:chOff x="11403662" y="33416644"/>
            <a:chExt cx="709080" cy="1671898"/>
          </a:xfrm>
        </p:grpSpPr>
        <p:pic>
          <p:nvPicPr>
            <p:cNvPr id="925" name="Picture 924">
              <a:extLst>
                <a:ext uri="{FF2B5EF4-FFF2-40B4-BE49-F238E27FC236}">
                  <a16:creationId xmlns:a16="http://schemas.microsoft.com/office/drawing/2014/main" id="{8CFE6F99-139B-38E0-28BA-1256B90EFEF3}"/>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26" name="Picture 925">
              <a:extLst>
                <a:ext uri="{FF2B5EF4-FFF2-40B4-BE49-F238E27FC236}">
                  <a16:creationId xmlns:a16="http://schemas.microsoft.com/office/drawing/2014/main" id="{B3BFF97A-9074-26AD-E794-379DCBCEE04F}"/>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927" name="Group 926">
            <a:extLst>
              <a:ext uri="{FF2B5EF4-FFF2-40B4-BE49-F238E27FC236}">
                <a16:creationId xmlns:a16="http://schemas.microsoft.com/office/drawing/2014/main" id="{15550B3D-BFF5-64B3-EDCD-59FEBE21BF6F}"/>
              </a:ext>
            </a:extLst>
          </p:cNvPr>
          <p:cNvGrpSpPr/>
          <p:nvPr/>
        </p:nvGrpSpPr>
        <p:grpSpPr>
          <a:xfrm>
            <a:off x="2896965" y="22632362"/>
            <a:ext cx="544685" cy="1284281"/>
            <a:chOff x="11403662" y="33416644"/>
            <a:chExt cx="709080" cy="1671898"/>
          </a:xfrm>
        </p:grpSpPr>
        <p:pic>
          <p:nvPicPr>
            <p:cNvPr id="928" name="Picture 927">
              <a:extLst>
                <a:ext uri="{FF2B5EF4-FFF2-40B4-BE49-F238E27FC236}">
                  <a16:creationId xmlns:a16="http://schemas.microsoft.com/office/drawing/2014/main" id="{2F91108E-5D3F-CFCA-92DA-5775A20C1637}"/>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29" name="Picture 928">
              <a:extLst>
                <a:ext uri="{FF2B5EF4-FFF2-40B4-BE49-F238E27FC236}">
                  <a16:creationId xmlns:a16="http://schemas.microsoft.com/office/drawing/2014/main" id="{0F13E221-DEE3-A89E-8531-CC744A5571B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930" name="Group 929">
            <a:extLst>
              <a:ext uri="{FF2B5EF4-FFF2-40B4-BE49-F238E27FC236}">
                <a16:creationId xmlns:a16="http://schemas.microsoft.com/office/drawing/2014/main" id="{2CEFDC2B-509D-3707-576D-A79DC8E85369}"/>
              </a:ext>
            </a:extLst>
          </p:cNvPr>
          <p:cNvGrpSpPr/>
          <p:nvPr/>
        </p:nvGrpSpPr>
        <p:grpSpPr>
          <a:xfrm>
            <a:off x="2157441" y="22650167"/>
            <a:ext cx="544685" cy="1284281"/>
            <a:chOff x="11403662" y="33416644"/>
            <a:chExt cx="709080" cy="1671898"/>
          </a:xfrm>
        </p:grpSpPr>
        <p:pic>
          <p:nvPicPr>
            <p:cNvPr id="931" name="Picture 930">
              <a:extLst>
                <a:ext uri="{FF2B5EF4-FFF2-40B4-BE49-F238E27FC236}">
                  <a16:creationId xmlns:a16="http://schemas.microsoft.com/office/drawing/2014/main" id="{48F37F39-D725-1CB8-627C-FEE39167BEB2}"/>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32" name="Picture 931">
              <a:extLst>
                <a:ext uri="{FF2B5EF4-FFF2-40B4-BE49-F238E27FC236}">
                  <a16:creationId xmlns:a16="http://schemas.microsoft.com/office/drawing/2014/main" id="{9F49D68A-4703-0E6D-5FD6-704895280DA7}"/>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909" name="Group 908">
            <a:extLst>
              <a:ext uri="{FF2B5EF4-FFF2-40B4-BE49-F238E27FC236}">
                <a16:creationId xmlns:a16="http://schemas.microsoft.com/office/drawing/2014/main" id="{534A2BF8-BABD-C106-AF9C-40D3ADFA781C}"/>
              </a:ext>
            </a:extLst>
          </p:cNvPr>
          <p:cNvGrpSpPr/>
          <p:nvPr/>
        </p:nvGrpSpPr>
        <p:grpSpPr>
          <a:xfrm>
            <a:off x="8163327" y="26749394"/>
            <a:ext cx="531985" cy="1284281"/>
            <a:chOff x="11420195" y="33416644"/>
            <a:chExt cx="692547" cy="1671898"/>
          </a:xfrm>
        </p:grpSpPr>
        <p:pic>
          <p:nvPicPr>
            <p:cNvPr id="910" name="Picture 909">
              <a:extLst>
                <a:ext uri="{FF2B5EF4-FFF2-40B4-BE49-F238E27FC236}">
                  <a16:creationId xmlns:a16="http://schemas.microsoft.com/office/drawing/2014/main" id="{A0082836-ED4E-EC15-2F12-E55CF7BCDAB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11" name="Picture 910">
              <a:extLst>
                <a:ext uri="{FF2B5EF4-FFF2-40B4-BE49-F238E27FC236}">
                  <a16:creationId xmlns:a16="http://schemas.microsoft.com/office/drawing/2014/main" id="{84790E42-66EA-14CE-AC7D-6C786CBA37C7}"/>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20195" y="33416645"/>
              <a:ext cx="264717" cy="1671897"/>
            </a:xfrm>
            <a:prstGeom prst="rect">
              <a:avLst/>
            </a:prstGeom>
          </p:spPr>
        </p:pic>
      </p:grpSp>
      <p:grpSp>
        <p:nvGrpSpPr>
          <p:cNvPr id="912" name="Group 911">
            <a:extLst>
              <a:ext uri="{FF2B5EF4-FFF2-40B4-BE49-F238E27FC236}">
                <a16:creationId xmlns:a16="http://schemas.microsoft.com/office/drawing/2014/main" id="{DC9A32B5-28FD-D9D3-E7D3-4F3983F484A3}"/>
              </a:ext>
            </a:extLst>
          </p:cNvPr>
          <p:cNvGrpSpPr/>
          <p:nvPr/>
        </p:nvGrpSpPr>
        <p:grpSpPr>
          <a:xfrm>
            <a:off x="7401248" y="26749394"/>
            <a:ext cx="544685" cy="1284281"/>
            <a:chOff x="11403662" y="33416644"/>
            <a:chExt cx="709080" cy="1671898"/>
          </a:xfrm>
        </p:grpSpPr>
        <p:pic>
          <p:nvPicPr>
            <p:cNvPr id="913" name="Picture 912">
              <a:extLst>
                <a:ext uri="{FF2B5EF4-FFF2-40B4-BE49-F238E27FC236}">
                  <a16:creationId xmlns:a16="http://schemas.microsoft.com/office/drawing/2014/main" id="{3304D963-613F-A990-4FB5-8021462F2580}"/>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14" name="Picture 913">
              <a:extLst>
                <a:ext uri="{FF2B5EF4-FFF2-40B4-BE49-F238E27FC236}">
                  <a16:creationId xmlns:a16="http://schemas.microsoft.com/office/drawing/2014/main" id="{5D468275-3525-AD47-3406-72FA390D6D6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915" name="Group 914">
            <a:extLst>
              <a:ext uri="{FF2B5EF4-FFF2-40B4-BE49-F238E27FC236}">
                <a16:creationId xmlns:a16="http://schemas.microsoft.com/office/drawing/2014/main" id="{293901EC-C795-95B8-D343-547F85F6BA1C}"/>
              </a:ext>
            </a:extLst>
          </p:cNvPr>
          <p:cNvGrpSpPr/>
          <p:nvPr/>
        </p:nvGrpSpPr>
        <p:grpSpPr>
          <a:xfrm>
            <a:off x="6526987" y="26757732"/>
            <a:ext cx="544685" cy="1284281"/>
            <a:chOff x="11403662" y="33416644"/>
            <a:chExt cx="709080" cy="1671898"/>
          </a:xfrm>
        </p:grpSpPr>
        <p:pic>
          <p:nvPicPr>
            <p:cNvPr id="916" name="Picture 915">
              <a:extLst>
                <a:ext uri="{FF2B5EF4-FFF2-40B4-BE49-F238E27FC236}">
                  <a16:creationId xmlns:a16="http://schemas.microsoft.com/office/drawing/2014/main" id="{96383DCD-6D5F-B790-CA50-6CFD7B92EB35}"/>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17" name="Picture 916">
              <a:extLst>
                <a:ext uri="{FF2B5EF4-FFF2-40B4-BE49-F238E27FC236}">
                  <a16:creationId xmlns:a16="http://schemas.microsoft.com/office/drawing/2014/main" id="{47B68A4B-08BC-B2C5-34F0-EEF8A2C4F09F}"/>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918" name="Group 917">
            <a:extLst>
              <a:ext uri="{FF2B5EF4-FFF2-40B4-BE49-F238E27FC236}">
                <a16:creationId xmlns:a16="http://schemas.microsoft.com/office/drawing/2014/main" id="{D20CE960-69D9-2F7B-4AAF-FEEC2EB815CA}"/>
              </a:ext>
            </a:extLst>
          </p:cNvPr>
          <p:cNvGrpSpPr/>
          <p:nvPr/>
        </p:nvGrpSpPr>
        <p:grpSpPr>
          <a:xfrm>
            <a:off x="5787463" y="26775537"/>
            <a:ext cx="544685" cy="1284281"/>
            <a:chOff x="11403662" y="33416644"/>
            <a:chExt cx="709080" cy="1671898"/>
          </a:xfrm>
        </p:grpSpPr>
        <p:pic>
          <p:nvPicPr>
            <p:cNvPr id="919" name="Picture 918">
              <a:extLst>
                <a:ext uri="{FF2B5EF4-FFF2-40B4-BE49-F238E27FC236}">
                  <a16:creationId xmlns:a16="http://schemas.microsoft.com/office/drawing/2014/main" id="{0A9B1FDE-4734-91EC-13C0-EC7361FEC0F8}"/>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20" name="Picture 919">
              <a:extLst>
                <a:ext uri="{FF2B5EF4-FFF2-40B4-BE49-F238E27FC236}">
                  <a16:creationId xmlns:a16="http://schemas.microsoft.com/office/drawing/2014/main" id="{CF5597BB-9EE7-DA5B-6F76-E94568261375}"/>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97" name="Group 896">
            <a:extLst>
              <a:ext uri="{FF2B5EF4-FFF2-40B4-BE49-F238E27FC236}">
                <a16:creationId xmlns:a16="http://schemas.microsoft.com/office/drawing/2014/main" id="{997B150D-674D-A694-EF08-15289259CD69}"/>
              </a:ext>
            </a:extLst>
          </p:cNvPr>
          <p:cNvGrpSpPr/>
          <p:nvPr/>
        </p:nvGrpSpPr>
        <p:grpSpPr>
          <a:xfrm>
            <a:off x="14616723" y="26812843"/>
            <a:ext cx="531985" cy="1284281"/>
            <a:chOff x="11420195" y="33416644"/>
            <a:chExt cx="692547" cy="1671898"/>
          </a:xfrm>
        </p:grpSpPr>
        <p:pic>
          <p:nvPicPr>
            <p:cNvPr id="898" name="Picture 897">
              <a:extLst>
                <a:ext uri="{FF2B5EF4-FFF2-40B4-BE49-F238E27FC236}">
                  <a16:creationId xmlns:a16="http://schemas.microsoft.com/office/drawing/2014/main" id="{88614258-FA69-5B92-884A-5DCB0B753E08}"/>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99" name="Picture 898">
              <a:extLst>
                <a:ext uri="{FF2B5EF4-FFF2-40B4-BE49-F238E27FC236}">
                  <a16:creationId xmlns:a16="http://schemas.microsoft.com/office/drawing/2014/main" id="{981FD69D-5667-1D3B-EFD2-FAE0074A4B4D}"/>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20195" y="33416645"/>
              <a:ext cx="264717" cy="1671897"/>
            </a:xfrm>
            <a:prstGeom prst="rect">
              <a:avLst/>
            </a:prstGeom>
          </p:spPr>
        </p:pic>
      </p:grpSp>
      <p:grpSp>
        <p:nvGrpSpPr>
          <p:cNvPr id="900" name="Group 899">
            <a:extLst>
              <a:ext uri="{FF2B5EF4-FFF2-40B4-BE49-F238E27FC236}">
                <a16:creationId xmlns:a16="http://schemas.microsoft.com/office/drawing/2014/main" id="{A32F09B0-7AF9-5617-D6C6-688DDA89E54D}"/>
              </a:ext>
            </a:extLst>
          </p:cNvPr>
          <p:cNvGrpSpPr/>
          <p:nvPr/>
        </p:nvGrpSpPr>
        <p:grpSpPr>
          <a:xfrm>
            <a:off x="13854644" y="26812843"/>
            <a:ext cx="544685" cy="1284281"/>
            <a:chOff x="11403662" y="33416644"/>
            <a:chExt cx="709080" cy="1671898"/>
          </a:xfrm>
        </p:grpSpPr>
        <p:pic>
          <p:nvPicPr>
            <p:cNvPr id="901" name="Picture 900">
              <a:extLst>
                <a:ext uri="{FF2B5EF4-FFF2-40B4-BE49-F238E27FC236}">
                  <a16:creationId xmlns:a16="http://schemas.microsoft.com/office/drawing/2014/main" id="{F62E3F59-9453-AC58-106A-3163332396E7}"/>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02" name="Picture 901">
              <a:extLst>
                <a:ext uri="{FF2B5EF4-FFF2-40B4-BE49-F238E27FC236}">
                  <a16:creationId xmlns:a16="http://schemas.microsoft.com/office/drawing/2014/main" id="{F00366DF-B967-7684-5ECF-19B691619459}"/>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903" name="Group 902">
            <a:extLst>
              <a:ext uri="{FF2B5EF4-FFF2-40B4-BE49-F238E27FC236}">
                <a16:creationId xmlns:a16="http://schemas.microsoft.com/office/drawing/2014/main" id="{C7DCEE86-8838-7B2D-B58B-37E12F478824}"/>
              </a:ext>
            </a:extLst>
          </p:cNvPr>
          <p:cNvGrpSpPr/>
          <p:nvPr/>
        </p:nvGrpSpPr>
        <p:grpSpPr>
          <a:xfrm>
            <a:off x="12980383" y="26821181"/>
            <a:ext cx="544685" cy="1284281"/>
            <a:chOff x="11403662" y="33416644"/>
            <a:chExt cx="709080" cy="1671898"/>
          </a:xfrm>
        </p:grpSpPr>
        <p:pic>
          <p:nvPicPr>
            <p:cNvPr id="904" name="Picture 903">
              <a:extLst>
                <a:ext uri="{FF2B5EF4-FFF2-40B4-BE49-F238E27FC236}">
                  <a16:creationId xmlns:a16="http://schemas.microsoft.com/office/drawing/2014/main" id="{4245887F-50B4-FD62-3631-A1041983CDE5}"/>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05" name="Picture 904">
              <a:extLst>
                <a:ext uri="{FF2B5EF4-FFF2-40B4-BE49-F238E27FC236}">
                  <a16:creationId xmlns:a16="http://schemas.microsoft.com/office/drawing/2014/main" id="{17FF8C81-384C-9E3E-B3E7-76C2142306B3}"/>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906" name="Group 905">
            <a:extLst>
              <a:ext uri="{FF2B5EF4-FFF2-40B4-BE49-F238E27FC236}">
                <a16:creationId xmlns:a16="http://schemas.microsoft.com/office/drawing/2014/main" id="{1F94B39D-717D-1D85-3046-7D7339058847}"/>
              </a:ext>
            </a:extLst>
          </p:cNvPr>
          <p:cNvGrpSpPr/>
          <p:nvPr/>
        </p:nvGrpSpPr>
        <p:grpSpPr>
          <a:xfrm>
            <a:off x="12240859" y="26838986"/>
            <a:ext cx="544685" cy="1284281"/>
            <a:chOff x="11403662" y="33416644"/>
            <a:chExt cx="709080" cy="1671898"/>
          </a:xfrm>
        </p:grpSpPr>
        <p:pic>
          <p:nvPicPr>
            <p:cNvPr id="907" name="Picture 906">
              <a:extLst>
                <a:ext uri="{FF2B5EF4-FFF2-40B4-BE49-F238E27FC236}">
                  <a16:creationId xmlns:a16="http://schemas.microsoft.com/office/drawing/2014/main" id="{B1021D4D-342A-2A87-1F85-072BE1DEDCF1}"/>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08" name="Picture 907">
              <a:extLst>
                <a:ext uri="{FF2B5EF4-FFF2-40B4-BE49-F238E27FC236}">
                  <a16:creationId xmlns:a16="http://schemas.microsoft.com/office/drawing/2014/main" id="{4BC7DDDB-C348-D2B1-21DE-5F98FC834FF6}"/>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85" name="Group 884">
            <a:extLst>
              <a:ext uri="{FF2B5EF4-FFF2-40B4-BE49-F238E27FC236}">
                <a16:creationId xmlns:a16="http://schemas.microsoft.com/office/drawing/2014/main" id="{244391F6-53CE-0EA0-7A85-28527FF3461F}"/>
              </a:ext>
            </a:extLst>
          </p:cNvPr>
          <p:cNvGrpSpPr/>
          <p:nvPr/>
        </p:nvGrpSpPr>
        <p:grpSpPr>
          <a:xfrm>
            <a:off x="18210271" y="26767199"/>
            <a:ext cx="531985" cy="1284281"/>
            <a:chOff x="11420195" y="33416644"/>
            <a:chExt cx="692547" cy="1671898"/>
          </a:xfrm>
        </p:grpSpPr>
        <p:pic>
          <p:nvPicPr>
            <p:cNvPr id="886" name="Picture 885">
              <a:extLst>
                <a:ext uri="{FF2B5EF4-FFF2-40B4-BE49-F238E27FC236}">
                  <a16:creationId xmlns:a16="http://schemas.microsoft.com/office/drawing/2014/main" id="{81D5BCC2-6AE7-A636-3182-9E5BAFBF0A82}"/>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87" name="Picture 886">
              <a:extLst>
                <a:ext uri="{FF2B5EF4-FFF2-40B4-BE49-F238E27FC236}">
                  <a16:creationId xmlns:a16="http://schemas.microsoft.com/office/drawing/2014/main" id="{F7226E3F-538B-D24C-B548-9C4A55DD3FEE}"/>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20195" y="33416645"/>
              <a:ext cx="264717" cy="1671897"/>
            </a:xfrm>
            <a:prstGeom prst="rect">
              <a:avLst/>
            </a:prstGeom>
          </p:spPr>
        </p:pic>
      </p:grpSp>
      <p:grpSp>
        <p:nvGrpSpPr>
          <p:cNvPr id="888" name="Group 887">
            <a:extLst>
              <a:ext uri="{FF2B5EF4-FFF2-40B4-BE49-F238E27FC236}">
                <a16:creationId xmlns:a16="http://schemas.microsoft.com/office/drawing/2014/main" id="{627D3B31-BF72-E469-C90D-9BF8E2399636}"/>
              </a:ext>
            </a:extLst>
          </p:cNvPr>
          <p:cNvGrpSpPr/>
          <p:nvPr/>
        </p:nvGrpSpPr>
        <p:grpSpPr>
          <a:xfrm>
            <a:off x="17448192" y="26767199"/>
            <a:ext cx="544685" cy="1284281"/>
            <a:chOff x="11403662" y="33416644"/>
            <a:chExt cx="709080" cy="1671898"/>
          </a:xfrm>
        </p:grpSpPr>
        <p:pic>
          <p:nvPicPr>
            <p:cNvPr id="889" name="Picture 888">
              <a:extLst>
                <a:ext uri="{FF2B5EF4-FFF2-40B4-BE49-F238E27FC236}">
                  <a16:creationId xmlns:a16="http://schemas.microsoft.com/office/drawing/2014/main" id="{388280B3-7C05-91B6-21A4-52CD65CEFB37}"/>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90" name="Picture 889">
              <a:extLst>
                <a:ext uri="{FF2B5EF4-FFF2-40B4-BE49-F238E27FC236}">
                  <a16:creationId xmlns:a16="http://schemas.microsoft.com/office/drawing/2014/main" id="{70649B15-39AE-EA10-91C5-659CCC917AB9}"/>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91" name="Group 890">
            <a:extLst>
              <a:ext uri="{FF2B5EF4-FFF2-40B4-BE49-F238E27FC236}">
                <a16:creationId xmlns:a16="http://schemas.microsoft.com/office/drawing/2014/main" id="{F958E545-7CD1-B54A-2978-E2434E37C8E2}"/>
              </a:ext>
            </a:extLst>
          </p:cNvPr>
          <p:cNvGrpSpPr/>
          <p:nvPr/>
        </p:nvGrpSpPr>
        <p:grpSpPr>
          <a:xfrm>
            <a:off x="16573931" y="26775537"/>
            <a:ext cx="544685" cy="1284281"/>
            <a:chOff x="11403662" y="33416644"/>
            <a:chExt cx="709080" cy="1671898"/>
          </a:xfrm>
        </p:grpSpPr>
        <p:pic>
          <p:nvPicPr>
            <p:cNvPr id="892" name="Picture 891">
              <a:extLst>
                <a:ext uri="{FF2B5EF4-FFF2-40B4-BE49-F238E27FC236}">
                  <a16:creationId xmlns:a16="http://schemas.microsoft.com/office/drawing/2014/main" id="{610CEF92-C0E5-B794-AA3C-64D20E424FDA}"/>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93" name="Picture 892">
              <a:extLst>
                <a:ext uri="{FF2B5EF4-FFF2-40B4-BE49-F238E27FC236}">
                  <a16:creationId xmlns:a16="http://schemas.microsoft.com/office/drawing/2014/main" id="{A66DEF6E-E1C1-1851-B3B6-06DABAB23886}"/>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94" name="Group 893">
            <a:extLst>
              <a:ext uri="{FF2B5EF4-FFF2-40B4-BE49-F238E27FC236}">
                <a16:creationId xmlns:a16="http://schemas.microsoft.com/office/drawing/2014/main" id="{F66C00A1-80BE-887E-3DF4-56A13DDCF68B}"/>
              </a:ext>
            </a:extLst>
          </p:cNvPr>
          <p:cNvGrpSpPr/>
          <p:nvPr/>
        </p:nvGrpSpPr>
        <p:grpSpPr>
          <a:xfrm>
            <a:off x="15834407" y="26793342"/>
            <a:ext cx="544685" cy="1284281"/>
            <a:chOff x="11403662" y="33416644"/>
            <a:chExt cx="709080" cy="1671898"/>
          </a:xfrm>
        </p:grpSpPr>
        <p:pic>
          <p:nvPicPr>
            <p:cNvPr id="895" name="Picture 894">
              <a:extLst>
                <a:ext uri="{FF2B5EF4-FFF2-40B4-BE49-F238E27FC236}">
                  <a16:creationId xmlns:a16="http://schemas.microsoft.com/office/drawing/2014/main" id="{FC346BD7-B025-9D47-1626-C6945180FD4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96" name="Picture 895">
              <a:extLst>
                <a:ext uri="{FF2B5EF4-FFF2-40B4-BE49-F238E27FC236}">
                  <a16:creationId xmlns:a16="http://schemas.microsoft.com/office/drawing/2014/main" id="{36A743B7-44CE-13BB-B025-6C91475BA1EA}"/>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73" name="Group 872">
            <a:extLst>
              <a:ext uri="{FF2B5EF4-FFF2-40B4-BE49-F238E27FC236}">
                <a16:creationId xmlns:a16="http://schemas.microsoft.com/office/drawing/2014/main" id="{8B7D0844-9523-AC9C-F57F-C7E21C826A6F}"/>
              </a:ext>
            </a:extLst>
          </p:cNvPr>
          <p:cNvGrpSpPr/>
          <p:nvPr/>
        </p:nvGrpSpPr>
        <p:grpSpPr>
          <a:xfrm>
            <a:off x="28156058" y="22618855"/>
            <a:ext cx="531985" cy="1284281"/>
            <a:chOff x="11420195" y="33416644"/>
            <a:chExt cx="692547" cy="1671898"/>
          </a:xfrm>
        </p:grpSpPr>
        <p:pic>
          <p:nvPicPr>
            <p:cNvPr id="874" name="Picture 873">
              <a:extLst>
                <a:ext uri="{FF2B5EF4-FFF2-40B4-BE49-F238E27FC236}">
                  <a16:creationId xmlns:a16="http://schemas.microsoft.com/office/drawing/2014/main" id="{D3E2AD7E-D3BA-1AD0-C7DC-237CC5C4EBD4}"/>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75" name="Picture 874">
              <a:extLst>
                <a:ext uri="{FF2B5EF4-FFF2-40B4-BE49-F238E27FC236}">
                  <a16:creationId xmlns:a16="http://schemas.microsoft.com/office/drawing/2014/main" id="{2C295B02-8EEE-E3E0-B205-4193152C997F}"/>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20195" y="33416645"/>
              <a:ext cx="264717" cy="1671897"/>
            </a:xfrm>
            <a:prstGeom prst="rect">
              <a:avLst/>
            </a:prstGeom>
          </p:spPr>
        </p:pic>
      </p:grpSp>
      <p:grpSp>
        <p:nvGrpSpPr>
          <p:cNvPr id="876" name="Group 875">
            <a:extLst>
              <a:ext uri="{FF2B5EF4-FFF2-40B4-BE49-F238E27FC236}">
                <a16:creationId xmlns:a16="http://schemas.microsoft.com/office/drawing/2014/main" id="{F2FD7E31-4F4D-8D93-4487-5CA6C77039D6}"/>
              </a:ext>
            </a:extLst>
          </p:cNvPr>
          <p:cNvGrpSpPr/>
          <p:nvPr/>
        </p:nvGrpSpPr>
        <p:grpSpPr>
          <a:xfrm>
            <a:off x="27393979" y="22618855"/>
            <a:ext cx="544685" cy="1284281"/>
            <a:chOff x="11403662" y="33416644"/>
            <a:chExt cx="709080" cy="1671898"/>
          </a:xfrm>
        </p:grpSpPr>
        <p:pic>
          <p:nvPicPr>
            <p:cNvPr id="877" name="Picture 876">
              <a:extLst>
                <a:ext uri="{FF2B5EF4-FFF2-40B4-BE49-F238E27FC236}">
                  <a16:creationId xmlns:a16="http://schemas.microsoft.com/office/drawing/2014/main" id="{50ED15C4-91C2-0D83-7126-567B4D596FF5}"/>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78" name="Picture 877">
              <a:extLst>
                <a:ext uri="{FF2B5EF4-FFF2-40B4-BE49-F238E27FC236}">
                  <a16:creationId xmlns:a16="http://schemas.microsoft.com/office/drawing/2014/main" id="{385B8321-255C-00BB-090E-94F2C73ED4C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79" name="Group 878">
            <a:extLst>
              <a:ext uri="{FF2B5EF4-FFF2-40B4-BE49-F238E27FC236}">
                <a16:creationId xmlns:a16="http://schemas.microsoft.com/office/drawing/2014/main" id="{8699646A-F4C6-1BF8-0DB2-C16EB7C64F34}"/>
              </a:ext>
            </a:extLst>
          </p:cNvPr>
          <p:cNvGrpSpPr/>
          <p:nvPr/>
        </p:nvGrpSpPr>
        <p:grpSpPr>
          <a:xfrm>
            <a:off x="26519718" y="22627193"/>
            <a:ext cx="544685" cy="1284281"/>
            <a:chOff x="11403662" y="33416644"/>
            <a:chExt cx="709080" cy="1671898"/>
          </a:xfrm>
        </p:grpSpPr>
        <p:pic>
          <p:nvPicPr>
            <p:cNvPr id="880" name="Picture 879">
              <a:extLst>
                <a:ext uri="{FF2B5EF4-FFF2-40B4-BE49-F238E27FC236}">
                  <a16:creationId xmlns:a16="http://schemas.microsoft.com/office/drawing/2014/main" id="{E5FE7992-7A1C-C210-57FA-FB6F793B4A0D}"/>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81" name="Picture 880">
              <a:extLst>
                <a:ext uri="{FF2B5EF4-FFF2-40B4-BE49-F238E27FC236}">
                  <a16:creationId xmlns:a16="http://schemas.microsoft.com/office/drawing/2014/main" id="{C8959089-E0FA-7D87-8A2C-C6CB136A8610}"/>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82" name="Group 881">
            <a:extLst>
              <a:ext uri="{FF2B5EF4-FFF2-40B4-BE49-F238E27FC236}">
                <a16:creationId xmlns:a16="http://schemas.microsoft.com/office/drawing/2014/main" id="{38B8DBD1-0DE7-0C41-5488-A7DC18A65E8E}"/>
              </a:ext>
            </a:extLst>
          </p:cNvPr>
          <p:cNvGrpSpPr/>
          <p:nvPr/>
        </p:nvGrpSpPr>
        <p:grpSpPr>
          <a:xfrm>
            <a:off x="25780194" y="22644998"/>
            <a:ext cx="544685" cy="1284281"/>
            <a:chOff x="11403662" y="33416644"/>
            <a:chExt cx="709080" cy="1671898"/>
          </a:xfrm>
        </p:grpSpPr>
        <p:pic>
          <p:nvPicPr>
            <p:cNvPr id="883" name="Picture 882">
              <a:extLst>
                <a:ext uri="{FF2B5EF4-FFF2-40B4-BE49-F238E27FC236}">
                  <a16:creationId xmlns:a16="http://schemas.microsoft.com/office/drawing/2014/main" id="{D5EE1DD7-1009-DE79-0D3E-F6896B10D51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84" name="Picture 883">
              <a:extLst>
                <a:ext uri="{FF2B5EF4-FFF2-40B4-BE49-F238E27FC236}">
                  <a16:creationId xmlns:a16="http://schemas.microsoft.com/office/drawing/2014/main" id="{A536D68A-CFAD-C579-8436-EAF5D83248F7}"/>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61" name="Group 860">
            <a:extLst>
              <a:ext uri="{FF2B5EF4-FFF2-40B4-BE49-F238E27FC236}">
                <a16:creationId xmlns:a16="http://schemas.microsoft.com/office/drawing/2014/main" id="{E20BB1CD-FD5A-11B4-5E9E-CC103831AE14}"/>
              </a:ext>
            </a:extLst>
          </p:cNvPr>
          <p:cNvGrpSpPr/>
          <p:nvPr/>
        </p:nvGrpSpPr>
        <p:grpSpPr>
          <a:xfrm>
            <a:off x="24635668" y="26741056"/>
            <a:ext cx="531985" cy="1284281"/>
            <a:chOff x="11420195" y="33416644"/>
            <a:chExt cx="692547" cy="1671898"/>
          </a:xfrm>
        </p:grpSpPr>
        <p:pic>
          <p:nvPicPr>
            <p:cNvPr id="862" name="Picture 861">
              <a:extLst>
                <a:ext uri="{FF2B5EF4-FFF2-40B4-BE49-F238E27FC236}">
                  <a16:creationId xmlns:a16="http://schemas.microsoft.com/office/drawing/2014/main" id="{835904EB-E784-1F9B-71C7-CC5B55A68B6E}"/>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63" name="Picture 862">
              <a:extLst>
                <a:ext uri="{FF2B5EF4-FFF2-40B4-BE49-F238E27FC236}">
                  <a16:creationId xmlns:a16="http://schemas.microsoft.com/office/drawing/2014/main" id="{EFCF21C1-E9CC-0E93-6084-80B924321FBF}"/>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20195" y="33416645"/>
              <a:ext cx="264717" cy="1671897"/>
            </a:xfrm>
            <a:prstGeom prst="rect">
              <a:avLst/>
            </a:prstGeom>
          </p:spPr>
        </p:pic>
      </p:grpSp>
      <p:grpSp>
        <p:nvGrpSpPr>
          <p:cNvPr id="864" name="Group 863">
            <a:extLst>
              <a:ext uri="{FF2B5EF4-FFF2-40B4-BE49-F238E27FC236}">
                <a16:creationId xmlns:a16="http://schemas.microsoft.com/office/drawing/2014/main" id="{4A0B588C-E708-7B0E-3518-C6C7C730E8DA}"/>
              </a:ext>
            </a:extLst>
          </p:cNvPr>
          <p:cNvGrpSpPr/>
          <p:nvPr/>
        </p:nvGrpSpPr>
        <p:grpSpPr>
          <a:xfrm>
            <a:off x="23873589" y="26741056"/>
            <a:ext cx="544685" cy="1284281"/>
            <a:chOff x="11403662" y="33416644"/>
            <a:chExt cx="709080" cy="1671898"/>
          </a:xfrm>
        </p:grpSpPr>
        <p:pic>
          <p:nvPicPr>
            <p:cNvPr id="865" name="Picture 864">
              <a:extLst>
                <a:ext uri="{FF2B5EF4-FFF2-40B4-BE49-F238E27FC236}">
                  <a16:creationId xmlns:a16="http://schemas.microsoft.com/office/drawing/2014/main" id="{BA787832-6C8F-4E98-15C7-68F329CE0E58}"/>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66" name="Picture 865">
              <a:extLst>
                <a:ext uri="{FF2B5EF4-FFF2-40B4-BE49-F238E27FC236}">
                  <a16:creationId xmlns:a16="http://schemas.microsoft.com/office/drawing/2014/main" id="{CD52C402-DF27-ACF3-3F98-BA0BD905EB68}"/>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67" name="Group 866">
            <a:extLst>
              <a:ext uri="{FF2B5EF4-FFF2-40B4-BE49-F238E27FC236}">
                <a16:creationId xmlns:a16="http://schemas.microsoft.com/office/drawing/2014/main" id="{14D5BBB0-7C71-0AE3-B08F-769111E8DB30}"/>
              </a:ext>
            </a:extLst>
          </p:cNvPr>
          <p:cNvGrpSpPr/>
          <p:nvPr/>
        </p:nvGrpSpPr>
        <p:grpSpPr>
          <a:xfrm>
            <a:off x="22999328" y="26749394"/>
            <a:ext cx="544685" cy="1284281"/>
            <a:chOff x="11403662" y="33416644"/>
            <a:chExt cx="709080" cy="1671898"/>
          </a:xfrm>
        </p:grpSpPr>
        <p:pic>
          <p:nvPicPr>
            <p:cNvPr id="868" name="Picture 867">
              <a:extLst>
                <a:ext uri="{FF2B5EF4-FFF2-40B4-BE49-F238E27FC236}">
                  <a16:creationId xmlns:a16="http://schemas.microsoft.com/office/drawing/2014/main" id="{26A6C516-5F0D-2F71-A175-0EC7EB940902}"/>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69" name="Picture 868">
              <a:extLst>
                <a:ext uri="{FF2B5EF4-FFF2-40B4-BE49-F238E27FC236}">
                  <a16:creationId xmlns:a16="http://schemas.microsoft.com/office/drawing/2014/main" id="{25872337-E1FB-A8EB-607C-824D0205FFF2}"/>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70" name="Group 869">
            <a:extLst>
              <a:ext uri="{FF2B5EF4-FFF2-40B4-BE49-F238E27FC236}">
                <a16:creationId xmlns:a16="http://schemas.microsoft.com/office/drawing/2014/main" id="{0B042203-EE85-501F-D401-3C51F3CCEFF5}"/>
              </a:ext>
            </a:extLst>
          </p:cNvPr>
          <p:cNvGrpSpPr/>
          <p:nvPr/>
        </p:nvGrpSpPr>
        <p:grpSpPr>
          <a:xfrm>
            <a:off x="22259804" y="26767199"/>
            <a:ext cx="544685" cy="1284281"/>
            <a:chOff x="11403662" y="33416644"/>
            <a:chExt cx="709080" cy="1671898"/>
          </a:xfrm>
        </p:grpSpPr>
        <p:pic>
          <p:nvPicPr>
            <p:cNvPr id="871" name="Picture 870">
              <a:extLst>
                <a:ext uri="{FF2B5EF4-FFF2-40B4-BE49-F238E27FC236}">
                  <a16:creationId xmlns:a16="http://schemas.microsoft.com/office/drawing/2014/main" id="{9A3D79EC-F11D-305B-1992-174710CC1F17}"/>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72" name="Picture 871">
              <a:extLst>
                <a:ext uri="{FF2B5EF4-FFF2-40B4-BE49-F238E27FC236}">
                  <a16:creationId xmlns:a16="http://schemas.microsoft.com/office/drawing/2014/main" id="{D91434E9-3E3D-9770-5948-2485B254459A}"/>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38" name="Group 837">
            <a:extLst>
              <a:ext uri="{FF2B5EF4-FFF2-40B4-BE49-F238E27FC236}">
                <a16:creationId xmlns:a16="http://schemas.microsoft.com/office/drawing/2014/main" id="{4A0BBB78-E1D9-F8B9-F7AC-61BB33280931}"/>
              </a:ext>
            </a:extLst>
          </p:cNvPr>
          <p:cNvGrpSpPr/>
          <p:nvPr/>
        </p:nvGrpSpPr>
        <p:grpSpPr>
          <a:xfrm>
            <a:off x="11266495" y="33806003"/>
            <a:ext cx="544685" cy="1284281"/>
            <a:chOff x="11403662" y="33416644"/>
            <a:chExt cx="709080" cy="1671898"/>
          </a:xfrm>
        </p:grpSpPr>
        <p:pic>
          <p:nvPicPr>
            <p:cNvPr id="836" name="Picture 835">
              <a:extLst>
                <a:ext uri="{FF2B5EF4-FFF2-40B4-BE49-F238E27FC236}">
                  <a16:creationId xmlns:a16="http://schemas.microsoft.com/office/drawing/2014/main" id="{DD9920BF-CA38-9E86-EF04-B2328E64F5DE}"/>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37" name="Picture 836">
              <a:extLst>
                <a:ext uri="{FF2B5EF4-FFF2-40B4-BE49-F238E27FC236}">
                  <a16:creationId xmlns:a16="http://schemas.microsoft.com/office/drawing/2014/main" id="{AE0870E5-2249-02DB-85AE-706F15F9395F}"/>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40" name="Group 839">
            <a:extLst>
              <a:ext uri="{FF2B5EF4-FFF2-40B4-BE49-F238E27FC236}">
                <a16:creationId xmlns:a16="http://schemas.microsoft.com/office/drawing/2014/main" id="{62C14C16-9CC2-0697-5F27-FC0C047638A8}"/>
              </a:ext>
            </a:extLst>
          </p:cNvPr>
          <p:cNvGrpSpPr/>
          <p:nvPr/>
        </p:nvGrpSpPr>
        <p:grpSpPr>
          <a:xfrm>
            <a:off x="10517115" y="33806003"/>
            <a:ext cx="544685" cy="1284281"/>
            <a:chOff x="11403662" y="33416644"/>
            <a:chExt cx="709080" cy="1671898"/>
          </a:xfrm>
        </p:grpSpPr>
        <p:pic>
          <p:nvPicPr>
            <p:cNvPr id="841" name="Picture 840">
              <a:extLst>
                <a:ext uri="{FF2B5EF4-FFF2-40B4-BE49-F238E27FC236}">
                  <a16:creationId xmlns:a16="http://schemas.microsoft.com/office/drawing/2014/main" id="{C0B73767-2543-574F-D41C-4C59AAEC81F8}"/>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42" name="Picture 841">
              <a:extLst>
                <a:ext uri="{FF2B5EF4-FFF2-40B4-BE49-F238E27FC236}">
                  <a16:creationId xmlns:a16="http://schemas.microsoft.com/office/drawing/2014/main" id="{4853F40C-5C35-FB5A-3107-C010E849B48E}"/>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43" name="Group 842">
            <a:extLst>
              <a:ext uri="{FF2B5EF4-FFF2-40B4-BE49-F238E27FC236}">
                <a16:creationId xmlns:a16="http://schemas.microsoft.com/office/drawing/2014/main" id="{1C299352-1D1E-1C31-4A34-768AD1D877AC}"/>
              </a:ext>
            </a:extLst>
          </p:cNvPr>
          <p:cNvGrpSpPr/>
          <p:nvPr/>
        </p:nvGrpSpPr>
        <p:grpSpPr>
          <a:xfrm>
            <a:off x="9642854" y="33814341"/>
            <a:ext cx="544685" cy="1284281"/>
            <a:chOff x="11403662" y="33416644"/>
            <a:chExt cx="709080" cy="1671898"/>
          </a:xfrm>
        </p:grpSpPr>
        <p:pic>
          <p:nvPicPr>
            <p:cNvPr id="844" name="Picture 843">
              <a:extLst>
                <a:ext uri="{FF2B5EF4-FFF2-40B4-BE49-F238E27FC236}">
                  <a16:creationId xmlns:a16="http://schemas.microsoft.com/office/drawing/2014/main" id="{B2210711-C7E8-D5CE-A925-393121BCB330}"/>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45" name="Picture 844">
              <a:extLst>
                <a:ext uri="{FF2B5EF4-FFF2-40B4-BE49-F238E27FC236}">
                  <a16:creationId xmlns:a16="http://schemas.microsoft.com/office/drawing/2014/main" id="{1519C54D-9C3D-3001-35CC-4A891633BE93}"/>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46" name="Group 845">
            <a:extLst>
              <a:ext uri="{FF2B5EF4-FFF2-40B4-BE49-F238E27FC236}">
                <a16:creationId xmlns:a16="http://schemas.microsoft.com/office/drawing/2014/main" id="{81A38990-9E1A-A6BB-241D-03AB5CB28AF0}"/>
              </a:ext>
            </a:extLst>
          </p:cNvPr>
          <p:cNvGrpSpPr/>
          <p:nvPr/>
        </p:nvGrpSpPr>
        <p:grpSpPr>
          <a:xfrm>
            <a:off x="8903330" y="33832146"/>
            <a:ext cx="544685" cy="1284281"/>
            <a:chOff x="11403662" y="33416644"/>
            <a:chExt cx="709080" cy="1671898"/>
          </a:xfrm>
        </p:grpSpPr>
        <p:pic>
          <p:nvPicPr>
            <p:cNvPr id="847" name="Picture 846">
              <a:extLst>
                <a:ext uri="{FF2B5EF4-FFF2-40B4-BE49-F238E27FC236}">
                  <a16:creationId xmlns:a16="http://schemas.microsoft.com/office/drawing/2014/main" id="{48A1E61B-52FC-8540-6756-E58E8C5D7037}"/>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48" name="Picture 847">
              <a:extLst>
                <a:ext uri="{FF2B5EF4-FFF2-40B4-BE49-F238E27FC236}">
                  <a16:creationId xmlns:a16="http://schemas.microsoft.com/office/drawing/2014/main" id="{417739D7-4CAF-08D4-B3AE-D08E7C4FDD1D}"/>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49" name="Group 848">
            <a:extLst>
              <a:ext uri="{FF2B5EF4-FFF2-40B4-BE49-F238E27FC236}">
                <a16:creationId xmlns:a16="http://schemas.microsoft.com/office/drawing/2014/main" id="{1DC75C7D-F4A5-326F-76D5-0AD01E506CAE}"/>
              </a:ext>
            </a:extLst>
          </p:cNvPr>
          <p:cNvGrpSpPr/>
          <p:nvPr/>
        </p:nvGrpSpPr>
        <p:grpSpPr>
          <a:xfrm>
            <a:off x="21525070" y="33787300"/>
            <a:ext cx="544685" cy="1284281"/>
            <a:chOff x="11403662" y="33416644"/>
            <a:chExt cx="709080" cy="1671898"/>
          </a:xfrm>
        </p:grpSpPr>
        <p:pic>
          <p:nvPicPr>
            <p:cNvPr id="850" name="Picture 849">
              <a:extLst>
                <a:ext uri="{FF2B5EF4-FFF2-40B4-BE49-F238E27FC236}">
                  <a16:creationId xmlns:a16="http://schemas.microsoft.com/office/drawing/2014/main" id="{A723F69B-424E-309F-3D03-B07D2A3851DA}"/>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51" name="Picture 850">
              <a:extLst>
                <a:ext uri="{FF2B5EF4-FFF2-40B4-BE49-F238E27FC236}">
                  <a16:creationId xmlns:a16="http://schemas.microsoft.com/office/drawing/2014/main" id="{7FCE0C47-52C2-D206-BDEA-C871591CB9D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52" name="Group 851">
            <a:extLst>
              <a:ext uri="{FF2B5EF4-FFF2-40B4-BE49-F238E27FC236}">
                <a16:creationId xmlns:a16="http://schemas.microsoft.com/office/drawing/2014/main" id="{ADFFBB6D-A332-67DF-F795-43D929D2BE91}"/>
              </a:ext>
            </a:extLst>
          </p:cNvPr>
          <p:cNvGrpSpPr/>
          <p:nvPr/>
        </p:nvGrpSpPr>
        <p:grpSpPr>
          <a:xfrm>
            <a:off x="20775690" y="33787300"/>
            <a:ext cx="544685" cy="1284281"/>
            <a:chOff x="11403662" y="33416644"/>
            <a:chExt cx="709080" cy="1671898"/>
          </a:xfrm>
        </p:grpSpPr>
        <p:pic>
          <p:nvPicPr>
            <p:cNvPr id="853" name="Picture 852">
              <a:extLst>
                <a:ext uri="{FF2B5EF4-FFF2-40B4-BE49-F238E27FC236}">
                  <a16:creationId xmlns:a16="http://schemas.microsoft.com/office/drawing/2014/main" id="{1A7C2431-81C3-575F-B0D3-11421DEFEA2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54" name="Picture 853">
              <a:extLst>
                <a:ext uri="{FF2B5EF4-FFF2-40B4-BE49-F238E27FC236}">
                  <a16:creationId xmlns:a16="http://schemas.microsoft.com/office/drawing/2014/main" id="{4603548A-7FE7-8A70-8A8B-44D6566CEF8F}"/>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55" name="Group 854">
            <a:extLst>
              <a:ext uri="{FF2B5EF4-FFF2-40B4-BE49-F238E27FC236}">
                <a16:creationId xmlns:a16="http://schemas.microsoft.com/office/drawing/2014/main" id="{3F0A6BBB-CE2E-9411-1776-9ABEB0142E3B}"/>
              </a:ext>
            </a:extLst>
          </p:cNvPr>
          <p:cNvGrpSpPr/>
          <p:nvPr/>
        </p:nvGrpSpPr>
        <p:grpSpPr>
          <a:xfrm>
            <a:off x="19901429" y="33795638"/>
            <a:ext cx="544685" cy="1284281"/>
            <a:chOff x="11403662" y="33416644"/>
            <a:chExt cx="709080" cy="1671898"/>
          </a:xfrm>
        </p:grpSpPr>
        <p:pic>
          <p:nvPicPr>
            <p:cNvPr id="856" name="Picture 855">
              <a:extLst>
                <a:ext uri="{FF2B5EF4-FFF2-40B4-BE49-F238E27FC236}">
                  <a16:creationId xmlns:a16="http://schemas.microsoft.com/office/drawing/2014/main" id="{66276D86-769B-A469-AA80-43DADE679C9A}"/>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57" name="Picture 856">
              <a:extLst>
                <a:ext uri="{FF2B5EF4-FFF2-40B4-BE49-F238E27FC236}">
                  <a16:creationId xmlns:a16="http://schemas.microsoft.com/office/drawing/2014/main" id="{44381BE4-4BD4-FDC4-3BEA-40CC7F3267AE}"/>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58" name="Group 857">
            <a:extLst>
              <a:ext uri="{FF2B5EF4-FFF2-40B4-BE49-F238E27FC236}">
                <a16:creationId xmlns:a16="http://schemas.microsoft.com/office/drawing/2014/main" id="{ED7825D8-D277-6568-D0D7-9CB50690CDB3}"/>
              </a:ext>
            </a:extLst>
          </p:cNvPr>
          <p:cNvGrpSpPr/>
          <p:nvPr/>
        </p:nvGrpSpPr>
        <p:grpSpPr>
          <a:xfrm>
            <a:off x="19161905" y="33813443"/>
            <a:ext cx="544685" cy="1284281"/>
            <a:chOff x="11403662" y="33416644"/>
            <a:chExt cx="709080" cy="1671898"/>
          </a:xfrm>
        </p:grpSpPr>
        <p:pic>
          <p:nvPicPr>
            <p:cNvPr id="859" name="Picture 858">
              <a:extLst>
                <a:ext uri="{FF2B5EF4-FFF2-40B4-BE49-F238E27FC236}">
                  <a16:creationId xmlns:a16="http://schemas.microsoft.com/office/drawing/2014/main" id="{171D0559-FCD3-A8EF-5388-E237EE78DEE1}"/>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60" name="Picture 859">
              <a:extLst>
                <a:ext uri="{FF2B5EF4-FFF2-40B4-BE49-F238E27FC236}">
                  <a16:creationId xmlns:a16="http://schemas.microsoft.com/office/drawing/2014/main" id="{3713BF70-8929-E081-D663-05786037E3C0}"/>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33" name="Group 832">
            <a:extLst>
              <a:ext uri="{FF2B5EF4-FFF2-40B4-BE49-F238E27FC236}">
                <a16:creationId xmlns:a16="http://schemas.microsoft.com/office/drawing/2014/main" id="{F3DAF523-95B6-6D21-D461-828DAA3320A1}"/>
              </a:ext>
            </a:extLst>
          </p:cNvPr>
          <p:cNvGrpSpPr/>
          <p:nvPr/>
        </p:nvGrpSpPr>
        <p:grpSpPr>
          <a:xfrm>
            <a:off x="18100763" y="13679401"/>
            <a:ext cx="2891284" cy="4631024"/>
            <a:chOff x="10162568" y="13638561"/>
            <a:chExt cx="2891284" cy="4631024"/>
          </a:xfrm>
        </p:grpSpPr>
        <p:pic>
          <p:nvPicPr>
            <p:cNvPr id="834" name="Picture 833">
              <a:extLst>
                <a:ext uri="{FF2B5EF4-FFF2-40B4-BE49-F238E27FC236}">
                  <a16:creationId xmlns:a16="http://schemas.microsoft.com/office/drawing/2014/main" id="{8D985D76-044B-B107-9B6D-2E58574ED16C}"/>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flipH="1">
              <a:off x="10162568" y="13638561"/>
              <a:ext cx="719038" cy="4593855"/>
            </a:xfrm>
            <a:prstGeom prst="rect">
              <a:avLst/>
            </a:prstGeom>
          </p:spPr>
        </p:pic>
        <p:pic>
          <p:nvPicPr>
            <p:cNvPr id="835" name="Picture 834">
              <a:extLst>
                <a:ext uri="{FF2B5EF4-FFF2-40B4-BE49-F238E27FC236}">
                  <a16:creationId xmlns:a16="http://schemas.microsoft.com/office/drawing/2014/main" id="{E0FCA8ED-FD22-E3C2-FF91-FBB7E1BD3C44}"/>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12334814" y="13675730"/>
              <a:ext cx="719038" cy="4593855"/>
            </a:xfrm>
            <a:prstGeom prst="rect">
              <a:avLst/>
            </a:prstGeom>
          </p:spPr>
        </p:pic>
      </p:grpSp>
      <p:grpSp>
        <p:nvGrpSpPr>
          <p:cNvPr id="832" name="Group 831">
            <a:extLst>
              <a:ext uri="{FF2B5EF4-FFF2-40B4-BE49-F238E27FC236}">
                <a16:creationId xmlns:a16="http://schemas.microsoft.com/office/drawing/2014/main" id="{CB95A14C-E605-466F-35D9-CF428EE138DA}"/>
              </a:ext>
            </a:extLst>
          </p:cNvPr>
          <p:cNvGrpSpPr/>
          <p:nvPr/>
        </p:nvGrpSpPr>
        <p:grpSpPr>
          <a:xfrm>
            <a:off x="10232226" y="13771122"/>
            <a:ext cx="2909768" cy="4611423"/>
            <a:chOff x="10141801" y="13769814"/>
            <a:chExt cx="2909768" cy="4611423"/>
          </a:xfrm>
        </p:grpSpPr>
        <p:pic>
          <p:nvPicPr>
            <p:cNvPr id="831" name="Picture 830">
              <a:extLst>
                <a:ext uri="{FF2B5EF4-FFF2-40B4-BE49-F238E27FC236}">
                  <a16:creationId xmlns:a16="http://schemas.microsoft.com/office/drawing/2014/main" id="{7D682CA2-810E-AA84-7FA0-5E8DEDCE9A28}"/>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flipH="1">
              <a:off x="10141801" y="13769814"/>
              <a:ext cx="719038" cy="4593855"/>
            </a:xfrm>
            <a:prstGeom prst="rect">
              <a:avLst/>
            </a:prstGeom>
          </p:spPr>
        </p:pic>
        <p:pic>
          <p:nvPicPr>
            <p:cNvPr id="830" name="Picture 829">
              <a:extLst>
                <a:ext uri="{FF2B5EF4-FFF2-40B4-BE49-F238E27FC236}">
                  <a16:creationId xmlns:a16="http://schemas.microsoft.com/office/drawing/2014/main" id="{20FA4A39-62BC-AD30-688C-D82FEBF29662}"/>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12332531" y="13787382"/>
              <a:ext cx="719038" cy="4593855"/>
            </a:xfrm>
            <a:prstGeom prst="rect">
              <a:avLst/>
            </a:prstGeom>
          </p:spPr>
        </p:pic>
      </p:grpSp>
      <p:pic>
        <p:nvPicPr>
          <p:cNvPr id="701" name="Picture 700">
            <a:extLst>
              <a:ext uri="{FF2B5EF4-FFF2-40B4-BE49-F238E27FC236}">
                <a16:creationId xmlns:a16="http://schemas.microsoft.com/office/drawing/2014/main" id="{C8E3C826-343D-CEFF-1344-9C30F2C167D0}"/>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33657" y="7362796"/>
            <a:ext cx="19019559" cy="1865380"/>
          </a:xfrm>
          <a:prstGeom prst="rect">
            <a:avLst/>
          </a:prstGeom>
        </p:spPr>
      </p:pic>
      <p:pic>
        <p:nvPicPr>
          <p:cNvPr id="697" name="Picture 696">
            <a:extLst>
              <a:ext uri="{FF2B5EF4-FFF2-40B4-BE49-F238E27FC236}">
                <a16:creationId xmlns:a16="http://schemas.microsoft.com/office/drawing/2014/main" id="{B6E02194-3696-1F66-294B-D67A047EB60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09219" y="15256705"/>
            <a:ext cx="6735367" cy="1447503"/>
          </a:xfrm>
          <a:prstGeom prst="rect">
            <a:avLst/>
          </a:prstGeom>
        </p:spPr>
      </p:pic>
      <p:pic>
        <p:nvPicPr>
          <p:cNvPr id="696" name="Picture 695">
            <a:extLst>
              <a:ext uri="{FF2B5EF4-FFF2-40B4-BE49-F238E27FC236}">
                <a16:creationId xmlns:a16="http://schemas.microsoft.com/office/drawing/2014/main" id="{C92A2FBA-0C11-EBE0-80AB-A7731525C52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441070" y="15370187"/>
            <a:ext cx="6735367" cy="1447503"/>
          </a:xfrm>
          <a:prstGeom prst="rect">
            <a:avLst/>
          </a:prstGeom>
        </p:spPr>
      </p:pic>
      <p:pic>
        <p:nvPicPr>
          <p:cNvPr id="695" name="Picture 694">
            <a:extLst>
              <a:ext uri="{FF2B5EF4-FFF2-40B4-BE49-F238E27FC236}">
                <a16:creationId xmlns:a16="http://schemas.microsoft.com/office/drawing/2014/main" id="{AD43D7D0-E11C-2AF7-C208-C924626A85A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034595" y="18253198"/>
            <a:ext cx="6735367" cy="1447503"/>
          </a:xfrm>
          <a:prstGeom prst="rect">
            <a:avLst/>
          </a:prstGeom>
        </p:spPr>
      </p:pic>
      <p:pic>
        <p:nvPicPr>
          <p:cNvPr id="694" name="Picture 693">
            <a:extLst>
              <a:ext uri="{FF2B5EF4-FFF2-40B4-BE49-F238E27FC236}">
                <a16:creationId xmlns:a16="http://schemas.microsoft.com/office/drawing/2014/main" id="{D688F7AE-49E5-7AAE-7526-A3CA9674C1F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174335" y="18270802"/>
            <a:ext cx="6735367" cy="1447503"/>
          </a:xfrm>
          <a:prstGeom prst="rect">
            <a:avLst/>
          </a:prstGeom>
        </p:spPr>
      </p:pic>
      <p:pic>
        <p:nvPicPr>
          <p:cNvPr id="298" name="Picture 297">
            <a:extLst>
              <a:ext uri="{FF2B5EF4-FFF2-40B4-BE49-F238E27FC236}">
                <a16:creationId xmlns:a16="http://schemas.microsoft.com/office/drawing/2014/main" id="{E720FC50-35B6-DAF7-7E64-8ABFE26416D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769185" y="11796813"/>
            <a:ext cx="10716790" cy="1304547"/>
          </a:xfrm>
          <a:prstGeom prst="rect">
            <a:avLst/>
          </a:prstGeom>
        </p:spPr>
      </p:pic>
      <p:pic>
        <p:nvPicPr>
          <p:cNvPr id="297" name="Picture 296">
            <a:extLst>
              <a:ext uri="{FF2B5EF4-FFF2-40B4-BE49-F238E27FC236}">
                <a16:creationId xmlns:a16="http://schemas.microsoft.com/office/drawing/2014/main" id="{408108C1-98D5-9F5A-7F7B-1A2E816823E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707102" y="11724962"/>
            <a:ext cx="10716790" cy="1304547"/>
          </a:xfrm>
          <a:prstGeom prst="rect">
            <a:avLst/>
          </a:prstGeom>
        </p:spPr>
      </p:pic>
      <p:sp>
        <p:nvSpPr>
          <p:cNvPr id="53" name="Picture Placeholder 52">
            <a:extLst>
              <a:ext uri="{FF2B5EF4-FFF2-40B4-BE49-F238E27FC236}">
                <a16:creationId xmlns:a16="http://schemas.microsoft.com/office/drawing/2014/main" id="{273EB300-B15D-7676-A249-B66FD58E4BC4}"/>
              </a:ext>
            </a:extLst>
          </p:cNvPr>
          <p:cNvSpPr>
            <a:spLocks noGrp="1"/>
          </p:cNvSpPr>
          <p:nvPr>
            <p:ph type="pic" sz="quarter" idx="79"/>
          </p:nvPr>
        </p:nvSpPr>
        <p:spPr/>
      </p:sp>
      <p:sp>
        <p:nvSpPr>
          <p:cNvPr id="54" name="Picture Placeholder 53">
            <a:extLst>
              <a:ext uri="{FF2B5EF4-FFF2-40B4-BE49-F238E27FC236}">
                <a16:creationId xmlns:a16="http://schemas.microsoft.com/office/drawing/2014/main" id="{FAF7687D-5C74-67EF-C0B2-2CB49C1F6FC3}"/>
              </a:ext>
            </a:extLst>
          </p:cNvPr>
          <p:cNvSpPr>
            <a:spLocks noGrp="1"/>
          </p:cNvSpPr>
          <p:nvPr>
            <p:ph type="pic" sz="quarter" idx="80"/>
          </p:nvPr>
        </p:nvSpPr>
        <p:spPr/>
      </p:sp>
      <p:sp>
        <p:nvSpPr>
          <p:cNvPr id="55" name="Picture Placeholder 54">
            <a:extLst>
              <a:ext uri="{FF2B5EF4-FFF2-40B4-BE49-F238E27FC236}">
                <a16:creationId xmlns:a16="http://schemas.microsoft.com/office/drawing/2014/main" id="{A60B982E-1FEA-DED9-3098-377348EFC8EB}"/>
              </a:ext>
            </a:extLst>
          </p:cNvPr>
          <p:cNvSpPr>
            <a:spLocks noGrp="1"/>
          </p:cNvSpPr>
          <p:nvPr>
            <p:ph type="pic" sz="quarter" idx="81"/>
          </p:nvPr>
        </p:nvSpPr>
        <p:spPr/>
      </p:sp>
      <p:sp>
        <p:nvSpPr>
          <p:cNvPr id="56" name="Picture Placeholder 55">
            <a:extLst>
              <a:ext uri="{FF2B5EF4-FFF2-40B4-BE49-F238E27FC236}">
                <a16:creationId xmlns:a16="http://schemas.microsoft.com/office/drawing/2014/main" id="{39C21651-5593-0212-BE4F-32514C1B041E}"/>
              </a:ext>
            </a:extLst>
          </p:cNvPr>
          <p:cNvSpPr>
            <a:spLocks noGrp="1"/>
          </p:cNvSpPr>
          <p:nvPr>
            <p:ph type="pic" sz="quarter" idx="82"/>
          </p:nvPr>
        </p:nvSpPr>
        <p:spPr/>
      </p:sp>
      <p:sp>
        <p:nvSpPr>
          <p:cNvPr id="57" name="Picture Placeholder 56">
            <a:extLst>
              <a:ext uri="{FF2B5EF4-FFF2-40B4-BE49-F238E27FC236}">
                <a16:creationId xmlns:a16="http://schemas.microsoft.com/office/drawing/2014/main" id="{C6196761-8F96-1409-8A5D-26602B5E4376}"/>
              </a:ext>
            </a:extLst>
          </p:cNvPr>
          <p:cNvSpPr>
            <a:spLocks noGrp="1"/>
          </p:cNvSpPr>
          <p:nvPr>
            <p:ph type="pic" sz="quarter" idx="83"/>
          </p:nvPr>
        </p:nvSpPr>
        <p:spPr/>
      </p:sp>
      <p:sp>
        <p:nvSpPr>
          <p:cNvPr id="58" name="Picture Placeholder 57">
            <a:extLst>
              <a:ext uri="{FF2B5EF4-FFF2-40B4-BE49-F238E27FC236}">
                <a16:creationId xmlns:a16="http://schemas.microsoft.com/office/drawing/2014/main" id="{CD22BF7B-7CCE-44F6-7B8C-119CE87B511F}"/>
              </a:ext>
            </a:extLst>
          </p:cNvPr>
          <p:cNvSpPr>
            <a:spLocks noGrp="1"/>
          </p:cNvSpPr>
          <p:nvPr>
            <p:ph type="pic" sz="quarter" idx="84"/>
          </p:nvPr>
        </p:nvSpPr>
        <p:spPr/>
      </p:sp>
      <p:sp>
        <p:nvSpPr>
          <p:cNvPr id="59" name="Picture Placeholder 58">
            <a:extLst>
              <a:ext uri="{FF2B5EF4-FFF2-40B4-BE49-F238E27FC236}">
                <a16:creationId xmlns:a16="http://schemas.microsoft.com/office/drawing/2014/main" id="{2809337F-4934-ABC4-4E32-39ABED90C9E1}"/>
              </a:ext>
            </a:extLst>
          </p:cNvPr>
          <p:cNvSpPr>
            <a:spLocks noGrp="1"/>
          </p:cNvSpPr>
          <p:nvPr>
            <p:ph type="pic" sz="quarter" idx="85"/>
          </p:nvPr>
        </p:nvSpPr>
        <p:spPr/>
      </p:sp>
      <p:sp>
        <p:nvSpPr>
          <p:cNvPr id="60" name="Picture Placeholder 59">
            <a:extLst>
              <a:ext uri="{FF2B5EF4-FFF2-40B4-BE49-F238E27FC236}">
                <a16:creationId xmlns:a16="http://schemas.microsoft.com/office/drawing/2014/main" id="{E1E5EEFC-C8FA-E6CF-04E9-3951F33F8569}"/>
              </a:ext>
            </a:extLst>
          </p:cNvPr>
          <p:cNvSpPr>
            <a:spLocks noGrp="1"/>
          </p:cNvSpPr>
          <p:nvPr>
            <p:ph type="pic" sz="quarter" idx="86"/>
          </p:nvPr>
        </p:nvSpPr>
        <p:spPr/>
      </p:sp>
      <p:sp>
        <p:nvSpPr>
          <p:cNvPr id="61" name="Picture Placeholder 60">
            <a:extLst>
              <a:ext uri="{FF2B5EF4-FFF2-40B4-BE49-F238E27FC236}">
                <a16:creationId xmlns:a16="http://schemas.microsoft.com/office/drawing/2014/main" id="{E4DBD96A-7AC7-6289-4A7F-A16D7B614C80}"/>
              </a:ext>
            </a:extLst>
          </p:cNvPr>
          <p:cNvSpPr>
            <a:spLocks noGrp="1"/>
          </p:cNvSpPr>
          <p:nvPr>
            <p:ph type="pic" sz="quarter" idx="87"/>
          </p:nvPr>
        </p:nvSpPr>
        <p:spPr/>
      </p:sp>
      <p:sp>
        <p:nvSpPr>
          <p:cNvPr id="62" name="Picture Placeholder 61">
            <a:extLst>
              <a:ext uri="{FF2B5EF4-FFF2-40B4-BE49-F238E27FC236}">
                <a16:creationId xmlns:a16="http://schemas.microsoft.com/office/drawing/2014/main" id="{D1637F46-C655-CEFB-737C-50FE520EC259}"/>
              </a:ext>
            </a:extLst>
          </p:cNvPr>
          <p:cNvSpPr>
            <a:spLocks noGrp="1"/>
          </p:cNvSpPr>
          <p:nvPr>
            <p:ph type="pic" sz="quarter" idx="88"/>
          </p:nvPr>
        </p:nvSpPr>
        <p:spPr/>
      </p:sp>
      <p:sp>
        <p:nvSpPr>
          <p:cNvPr id="63" name="Picture Placeholder 62">
            <a:extLst>
              <a:ext uri="{FF2B5EF4-FFF2-40B4-BE49-F238E27FC236}">
                <a16:creationId xmlns:a16="http://schemas.microsoft.com/office/drawing/2014/main" id="{7F46181B-7B33-7580-1C40-233B225C72F4}"/>
              </a:ext>
            </a:extLst>
          </p:cNvPr>
          <p:cNvSpPr>
            <a:spLocks noGrp="1"/>
          </p:cNvSpPr>
          <p:nvPr>
            <p:ph type="pic" sz="quarter" idx="89"/>
          </p:nvPr>
        </p:nvSpPr>
        <p:spPr/>
      </p:sp>
      <p:sp>
        <p:nvSpPr>
          <p:cNvPr id="64" name="Picture Placeholder 63">
            <a:extLst>
              <a:ext uri="{FF2B5EF4-FFF2-40B4-BE49-F238E27FC236}">
                <a16:creationId xmlns:a16="http://schemas.microsoft.com/office/drawing/2014/main" id="{1B9F44B1-47C9-6E34-AC7C-FA3D83778241}"/>
              </a:ext>
            </a:extLst>
          </p:cNvPr>
          <p:cNvSpPr>
            <a:spLocks noGrp="1"/>
          </p:cNvSpPr>
          <p:nvPr>
            <p:ph type="pic" sz="quarter" idx="90"/>
          </p:nvPr>
        </p:nvSpPr>
        <p:spPr/>
      </p:sp>
      <p:sp>
        <p:nvSpPr>
          <p:cNvPr id="65" name="Picture Placeholder 64">
            <a:extLst>
              <a:ext uri="{FF2B5EF4-FFF2-40B4-BE49-F238E27FC236}">
                <a16:creationId xmlns:a16="http://schemas.microsoft.com/office/drawing/2014/main" id="{B29C3F8A-979C-A1F7-3205-E8C3E0EE50CD}"/>
              </a:ext>
            </a:extLst>
          </p:cNvPr>
          <p:cNvSpPr>
            <a:spLocks noGrp="1"/>
          </p:cNvSpPr>
          <p:nvPr>
            <p:ph type="pic" sz="quarter" idx="91"/>
          </p:nvPr>
        </p:nvSpPr>
        <p:spPr/>
      </p:sp>
      <p:sp>
        <p:nvSpPr>
          <p:cNvPr id="66" name="Picture Placeholder 65">
            <a:extLst>
              <a:ext uri="{FF2B5EF4-FFF2-40B4-BE49-F238E27FC236}">
                <a16:creationId xmlns:a16="http://schemas.microsoft.com/office/drawing/2014/main" id="{53519085-3959-BCAA-9DD9-B3514CE8ABE8}"/>
              </a:ext>
            </a:extLst>
          </p:cNvPr>
          <p:cNvSpPr>
            <a:spLocks noGrp="1"/>
          </p:cNvSpPr>
          <p:nvPr>
            <p:ph type="pic" sz="quarter" idx="92"/>
          </p:nvPr>
        </p:nvSpPr>
        <p:spPr/>
      </p:sp>
      <p:sp>
        <p:nvSpPr>
          <p:cNvPr id="67" name="Picture Placeholder 66">
            <a:extLst>
              <a:ext uri="{FF2B5EF4-FFF2-40B4-BE49-F238E27FC236}">
                <a16:creationId xmlns:a16="http://schemas.microsoft.com/office/drawing/2014/main" id="{F50241C6-A88A-76C7-9FB1-4B0A710DC798}"/>
              </a:ext>
            </a:extLst>
          </p:cNvPr>
          <p:cNvSpPr>
            <a:spLocks noGrp="1"/>
          </p:cNvSpPr>
          <p:nvPr>
            <p:ph type="pic" sz="quarter" idx="93"/>
          </p:nvPr>
        </p:nvSpPr>
        <p:spPr/>
      </p:sp>
      <p:sp>
        <p:nvSpPr>
          <p:cNvPr id="68" name="Picture Placeholder 67">
            <a:extLst>
              <a:ext uri="{FF2B5EF4-FFF2-40B4-BE49-F238E27FC236}">
                <a16:creationId xmlns:a16="http://schemas.microsoft.com/office/drawing/2014/main" id="{83F8EDDC-AF7D-3401-DA72-F15EF26C7089}"/>
              </a:ext>
            </a:extLst>
          </p:cNvPr>
          <p:cNvSpPr>
            <a:spLocks noGrp="1"/>
          </p:cNvSpPr>
          <p:nvPr>
            <p:ph type="pic" sz="quarter" idx="94"/>
          </p:nvPr>
        </p:nvSpPr>
        <p:spPr/>
      </p:sp>
      <p:sp>
        <p:nvSpPr>
          <p:cNvPr id="69" name="Picture Placeholder 68">
            <a:extLst>
              <a:ext uri="{FF2B5EF4-FFF2-40B4-BE49-F238E27FC236}">
                <a16:creationId xmlns:a16="http://schemas.microsoft.com/office/drawing/2014/main" id="{7B99997B-3FF6-B52D-C07E-04A7E065D986}"/>
              </a:ext>
            </a:extLst>
          </p:cNvPr>
          <p:cNvSpPr>
            <a:spLocks noGrp="1"/>
          </p:cNvSpPr>
          <p:nvPr>
            <p:ph type="pic" sz="quarter" idx="95"/>
          </p:nvPr>
        </p:nvSpPr>
        <p:spPr/>
      </p:sp>
      <p:sp>
        <p:nvSpPr>
          <p:cNvPr id="70" name="Picture Placeholder 69">
            <a:extLst>
              <a:ext uri="{FF2B5EF4-FFF2-40B4-BE49-F238E27FC236}">
                <a16:creationId xmlns:a16="http://schemas.microsoft.com/office/drawing/2014/main" id="{2833C00C-AE17-823F-5E12-4ED24B3F7AD7}"/>
              </a:ext>
            </a:extLst>
          </p:cNvPr>
          <p:cNvSpPr>
            <a:spLocks noGrp="1"/>
          </p:cNvSpPr>
          <p:nvPr>
            <p:ph type="pic" sz="quarter" idx="96"/>
          </p:nvPr>
        </p:nvSpPr>
        <p:spPr/>
      </p:sp>
      <p:sp>
        <p:nvSpPr>
          <p:cNvPr id="71" name="Picture Placeholder 70">
            <a:extLst>
              <a:ext uri="{FF2B5EF4-FFF2-40B4-BE49-F238E27FC236}">
                <a16:creationId xmlns:a16="http://schemas.microsoft.com/office/drawing/2014/main" id="{B2DEC3EB-CF6E-3059-6992-64A6D94C9957}"/>
              </a:ext>
            </a:extLst>
          </p:cNvPr>
          <p:cNvSpPr>
            <a:spLocks noGrp="1"/>
          </p:cNvSpPr>
          <p:nvPr>
            <p:ph type="pic" sz="quarter" idx="97"/>
          </p:nvPr>
        </p:nvSpPr>
        <p:spPr/>
      </p:sp>
      <p:sp>
        <p:nvSpPr>
          <p:cNvPr id="72" name="Picture Placeholder 71">
            <a:extLst>
              <a:ext uri="{FF2B5EF4-FFF2-40B4-BE49-F238E27FC236}">
                <a16:creationId xmlns:a16="http://schemas.microsoft.com/office/drawing/2014/main" id="{9696D540-D215-7CD3-59B4-2AEF226A8418}"/>
              </a:ext>
            </a:extLst>
          </p:cNvPr>
          <p:cNvSpPr>
            <a:spLocks noGrp="1"/>
          </p:cNvSpPr>
          <p:nvPr>
            <p:ph type="pic" sz="quarter" idx="98"/>
          </p:nvPr>
        </p:nvSpPr>
        <p:spPr/>
      </p:sp>
      <p:sp>
        <p:nvSpPr>
          <p:cNvPr id="73" name="Picture Placeholder 72">
            <a:extLst>
              <a:ext uri="{FF2B5EF4-FFF2-40B4-BE49-F238E27FC236}">
                <a16:creationId xmlns:a16="http://schemas.microsoft.com/office/drawing/2014/main" id="{0E849C31-B5F6-E84F-0AAF-15FA71FD34C9}"/>
              </a:ext>
            </a:extLst>
          </p:cNvPr>
          <p:cNvSpPr>
            <a:spLocks noGrp="1"/>
          </p:cNvSpPr>
          <p:nvPr>
            <p:ph type="pic" sz="quarter" idx="99"/>
          </p:nvPr>
        </p:nvSpPr>
        <p:spPr/>
      </p:sp>
      <p:sp>
        <p:nvSpPr>
          <p:cNvPr id="74" name="Picture Placeholder 73">
            <a:extLst>
              <a:ext uri="{FF2B5EF4-FFF2-40B4-BE49-F238E27FC236}">
                <a16:creationId xmlns:a16="http://schemas.microsoft.com/office/drawing/2014/main" id="{95A9F3A9-946A-885A-89C7-D8CE96ED3E6E}"/>
              </a:ext>
            </a:extLst>
          </p:cNvPr>
          <p:cNvSpPr>
            <a:spLocks noGrp="1"/>
          </p:cNvSpPr>
          <p:nvPr>
            <p:ph type="pic" sz="quarter" idx="100"/>
          </p:nvPr>
        </p:nvSpPr>
        <p:spPr/>
      </p:sp>
      <p:sp>
        <p:nvSpPr>
          <p:cNvPr id="75" name="Picture Placeholder 74">
            <a:extLst>
              <a:ext uri="{FF2B5EF4-FFF2-40B4-BE49-F238E27FC236}">
                <a16:creationId xmlns:a16="http://schemas.microsoft.com/office/drawing/2014/main" id="{9B9F103A-A833-EC0F-2F90-8B5BEF332D5A}"/>
              </a:ext>
            </a:extLst>
          </p:cNvPr>
          <p:cNvSpPr>
            <a:spLocks noGrp="1"/>
          </p:cNvSpPr>
          <p:nvPr>
            <p:ph type="pic" sz="quarter" idx="101"/>
          </p:nvPr>
        </p:nvSpPr>
        <p:spPr/>
      </p:sp>
      <p:sp>
        <p:nvSpPr>
          <p:cNvPr id="76" name="Picture Placeholder 75">
            <a:extLst>
              <a:ext uri="{FF2B5EF4-FFF2-40B4-BE49-F238E27FC236}">
                <a16:creationId xmlns:a16="http://schemas.microsoft.com/office/drawing/2014/main" id="{3B0EC59A-C33C-ABEF-4218-421398F19744}"/>
              </a:ext>
            </a:extLst>
          </p:cNvPr>
          <p:cNvSpPr>
            <a:spLocks noGrp="1"/>
          </p:cNvSpPr>
          <p:nvPr>
            <p:ph type="pic" sz="quarter" idx="102"/>
          </p:nvPr>
        </p:nvSpPr>
        <p:spPr/>
      </p:sp>
      <p:sp>
        <p:nvSpPr>
          <p:cNvPr id="77" name="Picture Placeholder 76">
            <a:extLst>
              <a:ext uri="{FF2B5EF4-FFF2-40B4-BE49-F238E27FC236}">
                <a16:creationId xmlns:a16="http://schemas.microsoft.com/office/drawing/2014/main" id="{9AD20B6B-213F-36DE-C2E9-658D3B1BE26E}"/>
              </a:ext>
            </a:extLst>
          </p:cNvPr>
          <p:cNvSpPr>
            <a:spLocks noGrp="1"/>
          </p:cNvSpPr>
          <p:nvPr>
            <p:ph type="pic" sz="quarter" idx="103"/>
          </p:nvPr>
        </p:nvSpPr>
        <p:spPr/>
      </p:sp>
      <p:sp>
        <p:nvSpPr>
          <p:cNvPr id="78" name="Picture Placeholder 77">
            <a:extLst>
              <a:ext uri="{FF2B5EF4-FFF2-40B4-BE49-F238E27FC236}">
                <a16:creationId xmlns:a16="http://schemas.microsoft.com/office/drawing/2014/main" id="{9DE57CB1-B63D-60A8-A87A-34B0EAAEAEED}"/>
              </a:ext>
            </a:extLst>
          </p:cNvPr>
          <p:cNvSpPr>
            <a:spLocks noGrp="1"/>
          </p:cNvSpPr>
          <p:nvPr>
            <p:ph type="pic" sz="quarter" idx="104"/>
          </p:nvPr>
        </p:nvSpPr>
        <p:spPr/>
      </p:sp>
      <p:sp>
        <p:nvSpPr>
          <p:cNvPr id="79" name="Picture Placeholder 78">
            <a:extLst>
              <a:ext uri="{FF2B5EF4-FFF2-40B4-BE49-F238E27FC236}">
                <a16:creationId xmlns:a16="http://schemas.microsoft.com/office/drawing/2014/main" id="{DA6A24BE-825E-13B3-5FE1-1F5833445DA6}"/>
              </a:ext>
            </a:extLst>
          </p:cNvPr>
          <p:cNvSpPr>
            <a:spLocks noGrp="1"/>
          </p:cNvSpPr>
          <p:nvPr>
            <p:ph type="pic" sz="quarter" idx="105"/>
          </p:nvPr>
        </p:nvSpPr>
        <p:spPr/>
      </p:sp>
      <p:sp>
        <p:nvSpPr>
          <p:cNvPr id="80" name="Picture Placeholder 79">
            <a:extLst>
              <a:ext uri="{FF2B5EF4-FFF2-40B4-BE49-F238E27FC236}">
                <a16:creationId xmlns:a16="http://schemas.microsoft.com/office/drawing/2014/main" id="{85B94C48-282B-34DD-3955-0AEA4A6A5103}"/>
              </a:ext>
            </a:extLst>
          </p:cNvPr>
          <p:cNvSpPr>
            <a:spLocks noGrp="1"/>
          </p:cNvSpPr>
          <p:nvPr>
            <p:ph type="pic" sz="quarter" idx="106"/>
          </p:nvPr>
        </p:nvSpPr>
        <p:spPr/>
      </p:sp>
      <p:sp>
        <p:nvSpPr>
          <p:cNvPr id="125" name="Picture Placeholder 124">
            <a:extLst>
              <a:ext uri="{FF2B5EF4-FFF2-40B4-BE49-F238E27FC236}">
                <a16:creationId xmlns:a16="http://schemas.microsoft.com/office/drawing/2014/main" id="{5193349F-A43C-DBDD-49BB-131CA7D69B62}"/>
              </a:ext>
            </a:extLst>
          </p:cNvPr>
          <p:cNvSpPr>
            <a:spLocks noGrp="1"/>
          </p:cNvSpPr>
          <p:nvPr>
            <p:ph type="pic" sz="quarter" idx="107"/>
          </p:nvPr>
        </p:nvSpPr>
        <p:spPr/>
      </p:sp>
      <p:sp>
        <p:nvSpPr>
          <p:cNvPr id="126" name="Picture Placeholder 125">
            <a:extLst>
              <a:ext uri="{FF2B5EF4-FFF2-40B4-BE49-F238E27FC236}">
                <a16:creationId xmlns:a16="http://schemas.microsoft.com/office/drawing/2014/main" id="{224364D7-DB20-907C-5643-DC34168D3D9B}"/>
              </a:ext>
            </a:extLst>
          </p:cNvPr>
          <p:cNvSpPr>
            <a:spLocks noGrp="1"/>
          </p:cNvSpPr>
          <p:nvPr>
            <p:ph type="pic" sz="quarter" idx="108"/>
          </p:nvPr>
        </p:nvSpPr>
        <p:spPr/>
      </p:sp>
      <p:sp>
        <p:nvSpPr>
          <p:cNvPr id="46" name="Picture Placeholder 45">
            <a:extLst>
              <a:ext uri="{FF2B5EF4-FFF2-40B4-BE49-F238E27FC236}">
                <a16:creationId xmlns:a16="http://schemas.microsoft.com/office/drawing/2014/main" id="{6CF6D117-0FD2-415F-FA4C-D69A6AAE6B4E}"/>
              </a:ext>
            </a:extLst>
          </p:cNvPr>
          <p:cNvSpPr>
            <a:spLocks noGrp="1"/>
          </p:cNvSpPr>
          <p:nvPr>
            <p:ph type="pic" sz="quarter" idx="10"/>
          </p:nvPr>
        </p:nvSpPr>
        <p:spPr/>
      </p:sp>
      <p:sp>
        <p:nvSpPr>
          <p:cNvPr id="47" name="Picture Placeholder 46">
            <a:extLst>
              <a:ext uri="{FF2B5EF4-FFF2-40B4-BE49-F238E27FC236}">
                <a16:creationId xmlns:a16="http://schemas.microsoft.com/office/drawing/2014/main" id="{19BF797C-0DE9-AFEF-A68E-59B97E6ED8AA}"/>
              </a:ext>
            </a:extLst>
          </p:cNvPr>
          <p:cNvSpPr>
            <a:spLocks noGrp="1"/>
          </p:cNvSpPr>
          <p:nvPr>
            <p:ph type="pic" sz="quarter" idx="73"/>
          </p:nvPr>
        </p:nvSpPr>
        <p:spPr/>
      </p:sp>
      <p:sp>
        <p:nvSpPr>
          <p:cNvPr id="48" name="Picture Placeholder 47">
            <a:extLst>
              <a:ext uri="{FF2B5EF4-FFF2-40B4-BE49-F238E27FC236}">
                <a16:creationId xmlns:a16="http://schemas.microsoft.com/office/drawing/2014/main" id="{1D3F1080-4D3C-214E-94C7-E08D7DFBE070}"/>
              </a:ext>
            </a:extLst>
          </p:cNvPr>
          <p:cNvSpPr>
            <a:spLocks noGrp="1"/>
          </p:cNvSpPr>
          <p:nvPr>
            <p:ph type="pic" sz="quarter" idx="74"/>
          </p:nvPr>
        </p:nvSpPr>
        <p:spPr/>
      </p:sp>
      <p:sp>
        <p:nvSpPr>
          <p:cNvPr id="49" name="Picture Placeholder 48">
            <a:extLst>
              <a:ext uri="{FF2B5EF4-FFF2-40B4-BE49-F238E27FC236}">
                <a16:creationId xmlns:a16="http://schemas.microsoft.com/office/drawing/2014/main" id="{09636495-DACC-D47B-E3D6-A2465E15E44D}"/>
              </a:ext>
            </a:extLst>
          </p:cNvPr>
          <p:cNvSpPr>
            <a:spLocks noGrp="1"/>
          </p:cNvSpPr>
          <p:nvPr>
            <p:ph type="pic" sz="quarter" idx="75"/>
          </p:nvPr>
        </p:nvSpPr>
        <p:spPr/>
      </p:sp>
      <p:sp>
        <p:nvSpPr>
          <p:cNvPr id="50" name="Picture Placeholder 49">
            <a:extLst>
              <a:ext uri="{FF2B5EF4-FFF2-40B4-BE49-F238E27FC236}">
                <a16:creationId xmlns:a16="http://schemas.microsoft.com/office/drawing/2014/main" id="{BF88B2DF-DBB5-44A4-5FD1-BE9616964F39}"/>
              </a:ext>
            </a:extLst>
          </p:cNvPr>
          <p:cNvSpPr>
            <a:spLocks noGrp="1"/>
          </p:cNvSpPr>
          <p:nvPr>
            <p:ph type="pic" sz="quarter" idx="76"/>
          </p:nvPr>
        </p:nvSpPr>
        <p:spPr/>
      </p:sp>
      <p:sp>
        <p:nvSpPr>
          <p:cNvPr id="51" name="Picture Placeholder 50">
            <a:extLst>
              <a:ext uri="{FF2B5EF4-FFF2-40B4-BE49-F238E27FC236}">
                <a16:creationId xmlns:a16="http://schemas.microsoft.com/office/drawing/2014/main" id="{5D43F850-4F0C-9F47-B1B1-7AA2F11ABD4E}"/>
              </a:ext>
            </a:extLst>
          </p:cNvPr>
          <p:cNvSpPr>
            <a:spLocks noGrp="1"/>
          </p:cNvSpPr>
          <p:nvPr>
            <p:ph type="pic" sz="quarter" idx="77"/>
          </p:nvPr>
        </p:nvSpPr>
        <p:spPr/>
      </p:sp>
      <p:sp>
        <p:nvSpPr>
          <p:cNvPr id="52" name="Picture Placeholder 51">
            <a:extLst>
              <a:ext uri="{FF2B5EF4-FFF2-40B4-BE49-F238E27FC236}">
                <a16:creationId xmlns:a16="http://schemas.microsoft.com/office/drawing/2014/main" id="{1FE10280-578E-7224-18B5-0C798D30E117}"/>
              </a:ext>
            </a:extLst>
          </p:cNvPr>
          <p:cNvSpPr>
            <a:spLocks noGrp="1"/>
          </p:cNvSpPr>
          <p:nvPr>
            <p:ph type="pic" sz="quarter" idx="78"/>
          </p:nvPr>
        </p:nvSpPr>
        <p:spPr/>
      </p:sp>
      <p:sp>
        <p:nvSpPr>
          <p:cNvPr id="127" name="Picture Placeholder 126">
            <a:extLst>
              <a:ext uri="{FF2B5EF4-FFF2-40B4-BE49-F238E27FC236}">
                <a16:creationId xmlns:a16="http://schemas.microsoft.com/office/drawing/2014/main" id="{06858696-5958-08D5-6890-E2A7353A1E2B}"/>
              </a:ext>
            </a:extLst>
          </p:cNvPr>
          <p:cNvSpPr>
            <a:spLocks noGrp="1"/>
          </p:cNvSpPr>
          <p:nvPr>
            <p:ph type="pic" sz="quarter" idx="109"/>
          </p:nvPr>
        </p:nvSpPr>
        <p:spPr/>
      </p:sp>
      <p:sp>
        <p:nvSpPr>
          <p:cNvPr id="128" name="Picture Placeholder 127">
            <a:extLst>
              <a:ext uri="{FF2B5EF4-FFF2-40B4-BE49-F238E27FC236}">
                <a16:creationId xmlns:a16="http://schemas.microsoft.com/office/drawing/2014/main" id="{DC96A8EC-CB22-443B-CC82-E1DC30F96CC8}"/>
              </a:ext>
            </a:extLst>
          </p:cNvPr>
          <p:cNvSpPr>
            <a:spLocks noGrp="1"/>
          </p:cNvSpPr>
          <p:nvPr>
            <p:ph type="pic" sz="quarter" idx="111"/>
          </p:nvPr>
        </p:nvSpPr>
        <p:spPr/>
      </p:sp>
      <p:sp>
        <p:nvSpPr>
          <p:cNvPr id="129" name="Picture Placeholder 128">
            <a:extLst>
              <a:ext uri="{FF2B5EF4-FFF2-40B4-BE49-F238E27FC236}">
                <a16:creationId xmlns:a16="http://schemas.microsoft.com/office/drawing/2014/main" id="{827655D7-982F-4085-B26C-3551B3734863}"/>
              </a:ext>
            </a:extLst>
          </p:cNvPr>
          <p:cNvSpPr>
            <a:spLocks noGrp="1"/>
          </p:cNvSpPr>
          <p:nvPr>
            <p:ph type="pic" sz="quarter" idx="112"/>
          </p:nvPr>
        </p:nvSpPr>
        <p:spPr/>
      </p:sp>
      <p:sp>
        <p:nvSpPr>
          <p:cNvPr id="130" name="Picture Placeholder 129">
            <a:extLst>
              <a:ext uri="{FF2B5EF4-FFF2-40B4-BE49-F238E27FC236}">
                <a16:creationId xmlns:a16="http://schemas.microsoft.com/office/drawing/2014/main" id="{EFBBAB90-599B-5900-0478-4047FC81219E}"/>
              </a:ext>
            </a:extLst>
          </p:cNvPr>
          <p:cNvSpPr>
            <a:spLocks noGrp="1"/>
          </p:cNvSpPr>
          <p:nvPr>
            <p:ph type="pic" sz="quarter" idx="113"/>
          </p:nvPr>
        </p:nvSpPr>
        <p:spPr/>
      </p:sp>
      <p:sp>
        <p:nvSpPr>
          <p:cNvPr id="131" name="Picture Placeholder 130">
            <a:extLst>
              <a:ext uri="{FF2B5EF4-FFF2-40B4-BE49-F238E27FC236}">
                <a16:creationId xmlns:a16="http://schemas.microsoft.com/office/drawing/2014/main" id="{7A2591F3-D002-9BD0-D0E9-99F602EA10EF}"/>
              </a:ext>
            </a:extLst>
          </p:cNvPr>
          <p:cNvSpPr>
            <a:spLocks noGrp="1"/>
          </p:cNvSpPr>
          <p:nvPr>
            <p:ph type="pic" sz="quarter" idx="114"/>
          </p:nvPr>
        </p:nvSpPr>
        <p:spPr/>
      </p:sp>
      <p:sp>
        <p:nvSpPr>
          <p:cNvPr id="132" name="Picture Placeholder 131">
            <a:extLst>
              <a:ext uri="{FF2B5EF4-FFF2-40B4-BE49-F238E27FC236}">
                <a16:creationId xmlns:a16="http://schemas.microsoft.com/office/drawing/2014/main" id="{29059EE5-14B7-268F-6916-E2C9A472DBB5}"/>
              </a:ext>
            </a:extLst>
          </p:cNvPr>
          <p:cNvSpPr>
            <a:spLocks noGrp="1"/>
          </p:cNvSpPr>
          <p:nvPr>
            <p:ph type="pic" sz="quarter" idx="115"/>
          </p:nvPr>
        </p:nvSpPr>
        <p:spPr/>
      </p:sp>
      <p:sp>
        <p:nvSpPr>
          <p:cNvPr id="133" name="Picture Placeholder 132">
            <a:extLst>
              <a:ext uri="{FF2B5EF4-FFF2-40B4-BE49-F238E27FC236}">
                <a16:creationId xmlns:a16="http://schemas.microsoft.com/office/drawing/2014/main" id="{C81D8517-CC8A-341C-EFB3-2177CEF9053C}"/>
              </a:ext>
            </a:extLst>
          </p:cNvPr>
          <p:cNvSpPr>
            <a:spLocks noGrp="1"/>
          </p:cNvSpPr>
          <p:nvPr>
            <p:ph type="pic" sz="quarter" idx="116"/>
          </p:nvPr>
        </p:nvSpPr>
        <p:spPr/>
      </p:sp>
      <p:sp>
        <p:nvSpPr>
          <p:cNvPr id="134" name="Picture Placeholder 133">
            <a:extLst>
              <a:ext uri="{FF2B5EF4-FFF2-40B4-BE49-F238E27FC236}">
                <a16:creationId xmlns:a16="http://schemas.microsoft.com/office/drawing/2014/main" id="{F653D9C4-9956-C0B2-911A-ECEC5E7D540D}"/>
              </a:ext>
            </a:extLst>
          </p:cNvPr>
          <p:cNvSpPr>
            <a:spLocks noGrp="1"/>
          </p:cNvSpPr>
          <p:nvPr>
            <p:ph type="pic" sz="quarter" idx="117"/>
          </p:nvPr>
        </p:nvSpPr>
        <p:spPr/>
      </p:sp>
      <p:sp>
        <p:nvSpPr>
          <p:cNvPr id="135" name="Picture Placeholder 134">
            <a:extLst>
              <a:ext uri="{FF2B5EF4-FFF2-40B4-BE49-F238E27FC236}">
                <a16:creationId xmlns:a16="http://schemas.microsoft.com/office/drawing/2014/main" id="{B29222D0-C6ED-5ADE-3A69-9A747610A40E}"/>
              </a:ext>
            </a:extLst>
          </p:cNvPr>
          <p:cNvSpPr>
            <a:spLocks noGrp="1"/>
          </p:cNvSpPr>
          <p:nvPr>
            <p:ph type="pic" sz="quarter" idx="118"/>
          </p:nvPr>
        </p:nvSpPr>
        <p:spPr/>
      </p:sp>
      <p:sp>
        <p:nvSpPr>
          <p:cNvPr id="136" name="Picture Placeholder 135">
            <a:extLst>
              <a:ext uri="{FF2B5EF4-FFF2-40B4-BE49-F238E27FC236}">
                <a16:creationId xmlns:a16="http://schemas.microsoft.com/office/drawing/2014/main" id="{9BA41D27-23EC-21E9-E5DC-82B8D962724A}"/>
              </a:ext>
            </a:extLst>
          </p:cNvPr>
          <p:cNvSpPr>
            <a:spLocks noGrp="1"/>
          </p:cNvSpPr>
          <p:nvPr>
            <p:ph type="pic" sz="quarter" idx="119"/>
          </p:nvPr>
        </p:nvSpPr>
        <p:spPr/>
      </p:sp>
      <p:pic>
        <p:nvPicPr>
          <p:cNvPr id="84" name="Picture 83">
            <a:extLst>
              <a:ext uri="{FF2B5EF4-FFF2-40B4-BE49-F238E27FC236}">
                <a16:creationId xmlns:a16="http://schemas.microsoft.com/office/drawing/2014/main" id="{94A3CF4E-E41E-47C1-6F7D-4A376E6741E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843241" y="9201091"/>
            <a:ext cx="4129645" cy="1306228"/>
          </a:xfrm>
          <a:prstGeom prst="rect">
            <a:avLst/>
          </a:prstGeom>
        </p:spPr>
      </p:pic>
      <p:pic>
        <p:nvPicPr>
          <p:cNvPr id="3" name="Picture 2">
            <a:extLst>
              <a:ext uri="{FF2B5EF4-FFF2-40B4-BE49-F238E27FC236}">
                <a16:creationId xmlns:a16="http://schemas.microsoft.com/office/drawing/2014/main" id="{6A9BFDDB-7FD4-971F-5862-657FED166CC1}"/>
              </a:ext>
            </a:extLst>
          </p:cNvPr>
          <p:cNvPicPr>
            <a:picLocks noChangeAspect="1"/>
          </p:cNvPicPr>
          <p:nvPr/>
        </p:nvPicPr>
        <p:blipFill>
          <a:blip r:embed="rId21">
            <a:extLst>
              <a:ext uri="{BEBA8EAE-BF5A-486C-A8C5-ECC9F3942E4B}">
                <a14:imgProps xmlns:a14="http://schemas.microsoft.com/office/drawing/2010/main">
                  <a14:imgLayer r:embed="rId22">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5771304" y="1387431"/>
            <a:ext cx="19542858" cy="5142858"/>
          </a:xfrm>
          <a:prstGeom prst="rect">
            <a:avLst/>
          </a:prstGeom>
        </p:spPr>
      </p:pic>
      <p:grpSp>
        <p:nvGrpSpPr>
          <p:cNvPr id="21" name="Group 20">
            <a:extLst>
              <a:ext uri="{FF2B5EF4-FFF2-40B4-BE49-F238E27FC236}">
                <a16:creationId xmlns:a16="http://schemas.microsoft.com/office/drawing/2014/main" id="{F7F05084-58C9-D676-A530-AB945B98F51F}"/>
              </a:ext>
            </a:extLst>
          </p:cNvPr>
          <p:cNvGrpSpPr/>
          <p:nvPr/>
        </p:nvGrpSpPr>
        <p:grpSpPr>
          <a:xfrm>
            <a:off x="13897996" y="5325694"/>
            <a:ext cx="3369605" cy="1824308"/>
            <a:chOff x="14027695" y="5892110"/>
            <a:chExt cx="3107066" cy="1682169"/>
          </a:xfrm>
        </p:grpSpPr>
        <p:pic>
          <p:nvPicPr>
            <p:cNvPr id="19" name="Picture 18">
              <a:extLst>
                <a:ext uri="{FF2B5EF4-FFF2-40B4-BE49-F238E27FC236}">
                  <a16:creationId xmlns:a16="http://schemas.microsoft.com/office/drawing/2014/main" id="{A40B9E07-3C40-232E-7B0B-359B0E27196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4027695" y="5892110"/>
              <a:ext cx="3107066" cy="1682169"/>
            </a:xfrm>
            <a:prstGeom prst="rect">
              <a:avLst/>
            </a:prstGeom>
          </p:spPr>
        </p:pic>
        <p:sp>
          <p:nvSpPr>
            <p:cNvPr id="20" name="TextBox 19">
              <a:extLst>
                <a:ext uri="{FF2B5EF4-FFF2-40B4-BE49-F238E27FC236}">
                  <a16:creationId xmlns:a16="http://schemas.microsoft.com/office/drawing/2014/main" id="{D756F42B-9DAE-E038-E78F-906FB111D83F}"/>
                </a:ext>
              </a:extLst>
            </p:cNvPr>
            <p:cNvSpPr txBox="1"/>
            <p:nvPr/>
          </p:nvSpPr>
          <p:spPr>
            <a:xfrm>
              <a:off x="14357159" y="6383655"/>
              <a:ext cx="2191132" cy="584775"/>
            </a:xfrm>
            <a:prstGeom prst="rect">
              <a:avLst/>
            </a:prstGeom>
            <a:noFill/>
          </p:spPr>
          <p:txBody>
            <a:bodyPr wrap="square" rtlCol="0">
              <a:spAutoFit/>
            </a:bodyPr>
            <a:lstStyle/>
            <a:p>
              <a:pPr algn="ctr"/>
              <a:r>
                <a:rPr lang="en-US" sz="1800" dirty="0"/>
                <a:t>Name of the person</a:t>
              </a:r>
              <a:endParaRPr lang="ru-RU" sz="1800" dirty="0"/>
            </a:p>
            <a:p>
              <a:pPr algn="ctr"/>
              <a:r>
                <a:rPr lang="ru-RU" sz="1600" dirty="0"/>
                <a:t>1900-1970.</a:t>
              </a:r>
              <a:endParaRPr lang="en-US" sz="1600" dirty="0"/>
            </a:p>
          </p:txBody>
        </p:sp>
      </p:grpSp>
      <p:grpSp>
        <p:nvGrpSpPr>
          <p:cNvPr id="26" name="Group 25">
            <a:extLst>
              <a:ext uri="{FF2B5EF4-FFF2-40B4-BE49-F238E27FC236}">
                <a16:creationId xmlns:a16="http://schemas.microsoft.com/office/drawing/2014/main" id="{8671231B-B595-C607-B615-C7E770F75AC3}"/>
              </a:ext>
            </a:extLst>
          </p:cNvPr>
          <p:cNvGrpSpPr/>
          <p:nvPr/>
        </p:nvGrpSpPr>
        <p:grpSpPr>
          <a:xfrm>
            <a:off x="9531731" y="5421881"/>
            <a:ext cx="1458460" cy="1211525"/>
            <a:chOff x="12569235" y="4892635"/>
            <a:chExt cx="1458460" cy="1211525"/>
          </a:xfrm>
        </p:grpSpPr>
        <p:pic>
          <p:nvPicPr>
            <p:cNvPr id="24" name="Picture 23">
              <a:extLst>
                <a:ext uri="{FF2B5EF4-FFF2-40B4-BE49-F238E27FC236}">
                  <a16:creationId xmlns:a16="http://schemas.microsoft.com/office/drawing/2014/main" id="{AE1F5C26-6073-4AFD-3298-9E7E1090ECF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25" name="TextBox 24">
              <a:extLst>
                <a:ext uri="{FF2B5EF4-FFF2-40B4-BE49-F238E27FC236}">
                  <a16:creationId xmlns:a16="http://schemas.microsoft.com/office/drawing/2014/main" id="{44C15EB9-CB20-EB20-366F-2FC550624236}"/>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Brother</a:t>
              </a:r>
              <a:endParaRPr lang="ru-RU" sz="1600" dirty="0"/>
            </a:p>
            <a:p>
              <a:pPr algn="ctr"/>
              <a:r>
                <a:rPr lang="ru-RU" sz="1600" dirty="0"/>
                <a:t>1900-1970.</a:t>
              </a:r>
              <a:endParaRPr lang="en-US" sz="1600" dirty="0"/>
            </a:p>
          </p:txBody>
        </p:sp>
      </p:grpSp>
      <p:grpSp>
        <p:nvGrpSpPr>
          <p:cNvPr id="27" name="Group 26">
            <a:extLst>
              <a:ext uri="{FF2B5EF4-FFF2-40B4-BE49-F238E27FC236}">
                <a16:creationId xmlns:a16="http://schemas.microsoft.com/office/drawing/2014/main" id="{2465700C-945E-520C-F72C-77E172E7D0F6}"/>
              </a:ext>
            </a:extLst>
          </p:cNvPr>
          <p:cNvGrpSpPr/>
          <p:nvPr/>
        </p:nvGrpSpPr>
        <p:grpSpPr>
          <a:xfrm>
            <a:off x="10990191" y="4753222"/>
            <a:ext cx="1458460" cy="1211525"/>
            <a:chOff x="12569235" y="4892635"/>
            <a:chExt cx="1458460" cy="1211525"/>
          </a:xfrm>
        </p:grpSpPr>
        <p:pic>
          <p:nvPicPr>
            <p:cNvPr id="28" name="Picture 27">
              <a:extLst>
                <a:ext uri="{FF2B5EF4-FFF2-40B4-BE49-F238E27FC236}">
                  <a16:creationId xmlns:a16="http://schemas.microsoft.com/office/drawing/2014/main" id="{AA63B191-4B5F-3470-E650-0C2BAE8C322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29" name="TextBox 28">
              <a:extLst>
                <a:ext uri="{FF2B5EF4-FFF2-40B4-BE49-F238E27FC236}">
                  <a16:creationId xmlns:a16="http://schemas.microsoft.com/office/drawing/2014/main" id="{0EBC0599-B487-7343-5647-6D5F71AD2AA4}"/>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Sister</a:t>
              </a:r>
              <a:endParaRPr lang="ru-RU" sz="1600" dirty="0"/>
            </a:p>
            <a:p>
              <a:pPr algn="ctr"/>
              <a:r>
                <a:rPr lang="ru-RU" sz="1600" dirty="0"/>
                <a:t>1900-1970.</a:t>
              </a:r>
              <a:endParaRPr lang="en-US" sz="1600" dirty="0"/>
            </a:p>
          </p:txBody>
        </p:sp>
      </p:grpSp>
      <p:grpSp>
        <p:nvGrpSpPr>
          <p:cNvPr id="30" name="Group 29">
            <a:extLst>
              <a:ext uri="{FF2B5EF4-FFF2-40B4-BE49-F238E27FC236}">
                <a16:creationId xmlns:a16="http://schemas.microsoft.com/office/drawing/2014/main" id="{13109395-109E-F260-3630-8375E9C20C5A}"/>
              </a:ext>
            </a:extLst>
          </p:cNvPr>
          <p:cNvGrpSpPr/>
          <p:nvPr/>
        </p:nvGrpSpPr>
        <p:grpSpPr>
          <a:xfrm>
            <a:off x="12568368" y="4282725"/>
            <a:ext cx="1458460" cy="1211525"/>
            <a:chOff x="12569235" y="4892635"/>
            <a:chExt cx="1458460" cy="1211525"/>
          </a:xfrm>
        </p:grpSpPr>
        <p:pic>
          <p:nvPicPr>
            <p:cNvPr id="31" name="Picture 30">
              <a:extLst>
                <a:ext uri="{FF2B5EF4-FFF2-40B4-BE49-F238E27FC236}">
                  <a16:creationId xmlns:a16="http://schemas.microsoft.com/office/drawing/2014/main" id="{3639594E-7D70-17E8-D62A-DAC13AD42E4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32" name="TextBox 31">
              <a:extLst>
                <a:ext uri="{FF2B5EF4-FFF2-40B4-BE49-F238E27FC236}">
                  <a16:creationId xmlns:a16="http://schemas.microsoft.com/office/drawing/2014/main" id="{BCF81126-B4FC-20B9-3F31-C9D81B96DAFE}"/>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Sister</a:t>
              </a:r>
              <a:endParaRPr lang="ru-RU" sz="1600" dirty="0"/>
            </a:p>
            <a:p>
              <a:pPr algn="ctr"/>
              <a:r>
                <a:rPr lang="ru-RU" sz="1600" dirty="0"/>
                <a:t>1900-1970.</a:t>
              </a:r>
              <a:endParaRPr lang="en-US" sz="1600" dirty="0"/>
            </a:p>
          </p:txBody>
        </p:sp>
      </p:grpSp>
      <p:grpSp>
        <p:nvGrpSpPr>
          <p:cNvPr id="36" name="Group 35">
            <a:extLst>
              <a:ext uri="{FF2B5EF4-FFF2-40B4-BE49-F238E27FC236}">
                <a16:creationId xmlns:a16="http://schemas.microsoft.com/office/drawing/2014/main" id="{7A3B1BC9-2EEA-2F42-2A7C-A13D21D0DED5}"/>
              </a:ext>
            </a:extLst>
          </p:cNvPr>
          <p:cNvGrpSpPr/>
          <p:nvPr/>
        </p:nvGrpSpPr>
        <p:grpSpPr>
          <a:xfrm>
            <a:off x="18464201" y="4747615"/>
            <a:ext cx="1458460" cy="1211525"/>
            <a:chOff x="12569235" y="4892635"/>
            <a:chExt cx="1458460" cy="1211525"/>
          </a:xfrm>
        </p:grpSpPr>
        <p:pic>
          <p:nvPicPr>
            <p:cNvPr id="37" name="Picture 36">
              <a:extLst>
                <a:ext uri="{FF2B5EF4-FFF2-40B4-BE49-F238E27FC236}">
                  <a16:creationId xmlns:a16="http://schemas.microsoft.com/office/drawing/2014/main" id="{2DD6F582-DD08-00CE-3939-17160459204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38" name="TextBox 37">
              <a:extLst>
                <a:ext uri="{FF2B5EF4-FFF2-40B4-BE49-F238E27FC236}">
                  <a16:creationId xmlns:a16="http://schemas.microsoft.com/office/drawing/2014/main" id="{210C231B-4BFC-B450-041F-C76BF233573D}"/>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Brother</a:t>
              </a:r>
              <a:endParaRPr lang="ru-RU" sz="1600" dirty="0"/>
            </a:p>
            <a:p>
              <a:pPr algn="ctr"/>
              <a:r>
                <a:rPr lang="ru-RU" sz="1600" dirty="0"/>
                <a:t>1900-1970.</a:t>
              </a:r>
              <a:endParaRPr lang="en-US" sz="1600" dirty="0"/>
            </a:p>
          </p:txBody>
        </p:sp>
      </p:grpSp>
      <p:grpSp>
        <p:nvGrpSpPr>
          <p:cNvPr id="85" name="Group 84">
            <a:extLst>
              <a:ext uri="{FF2B5EF4-FFF2-40B4-BE49-F238E27FC236}">
                <a16:creationId xmlns:a16="http://schemas.microsoft.com/office/drawing/2014/main" id="{691E05D2-7C04-3BB4-0146-0C7973CBDC80}"/>
              </a:ext>
            </a:extLst>
          </p:cNvPr>
          <p:cNvGrpSpPr/>
          <p:nvPr/>
        </p:nvGrpSpPr>
        <p:grpSpPr>
          <a:xfrm>
            <a:off x="4528197" y="13113479"/>
            <a:ext cx="3291840" cy="1188720"/>
            <a:chOff x="12225692" y="8942992"/>
            <a:chExt cx="3107066" cy="999891"/>
          </a:xfrm>
        </p:grpSpPr>
        <p:pic>
          <p:nvPicPr>
            <p:cNvPr id="44" name="Picture 43">
              <a:extLst>
                <a:ext uri="{FF2B5EF4-FFF2-40B4-BE49-F238E27FC236}">
                  <a16:creationId xmlns:a16="http://schemas.microsoft.com/office/drawing/2014/main" id="{DADD38ED-8FB3-ED4C-7858-B221CAAC92C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225692" y="8942992"/>
              <a:ext cx="3107066" cy="999891"/>
            </a:xfrm>
            <a:prstGeom prst="rect">
              <a:avLst/>
            </a:prstGeom>
          </p:spPr>
        </p:pic>
        <p:sp>
          <p:nvSpPr>
            <p:cNvPr id="82" name="TextBox 81">
              <a:extLst>
                <a:ext uri="{FF2B5EF4-FFF2-40B4-BE49-F238E27FC236}">
                  <a16:creationId xmlns:a16="http://schemas.microsoft.com/office/drawing/2014/main" id="{EF1DC36E-3826-6679-7550-236D9535A6CC}"/>
                </a:ext>
              </a:extLst>
            </p:cNvPr>
            <p:cNvSpPr txBox="1"/>
            <p:nvPr/>
          </p:nvSpPr>
          <p:spPr>
            <a:xfrm>
              <a:off x="12336968" y="9178315"/>
              <a:ext cx="2859575" cy="474301"/>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grpSp>
      <p:grpSp>
        <p:nvGrpSpPr>
          <p:cNvPr id="86" name="Group 85">
            <a:extLst>
              <a:ext uri="{FF2B5EF4-FFF2-40B4-BE49-F238E27FC236}">
                <a16:creationId xmlns:a16="http://schemas.microsoft.com/office/drawing/2014/main" id="{667072BA-C66C-2345-0E78-5D799A832B2F}"/>
              </a:ext>
            </a:extLst>
          </p:cNvPr>
          <p:cNvGrpSpPr/>
          <p:nvPr/>
        </p:nvGrpSpPr>
        <p:grpSpPr>
          <a:xfrm>
            <a:off x="9993633" y="13088594"/>
            <a:ext cx="3291840" cy="1188720"/>
            <a:chOff x="15574282" y="8942991"/>
            <a:chExt cx="3107066" cy="999891"/>
          </a:xfrm>
        </p:grpSpPr>
        <p:pic>
          <p:nvPicPr>
            <p:cNvPr id="81" name="Picture 80">
              <a:extLst>
                <a:ext uri="{FF2B5EF4-FFF2-40B4-BE49-F238E27FC236}">
                  <a16:creationId xmlns:a16="http://schemas.microsoft.com/office/drawing/2014/main" id="{0FCFC680-1EA9-7A4E-11F2-862F45D5490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5574282" y="8942991"/>
              <a:ext cx="3107066" cy="999891"/>
            </a:xfrm>
            <a:prstGeom prst="rect">
              <a:avLst/>
            </a:prstGeom>
          </p:spPr>
        </p:pic>
        <p:sp>
          <p:nvSpPr>
            <p:cNvPr id="83" name="TextBox 82">
              <a:extLst>
                <a:ext uri="{FF2B5EF4-FFF2-40B4-BE49-F238E27FC236}">
                  <a16:creationId xmlns:a16="http://schemas.microsoft.com/office/drawing/2014/main" id="{4B2F4E3C-832F-0550-2C73-172533741EE2}"/>
                </a:ext>
              </a:extLst>
            </p:cNvPr>
            <p:cNvSpPr txBox="1"/>
            <p:nvPr/>
          </p:nvSpPr>
          <p:spPr>
            <a:xfrm>
              <a:off x="15710496" y="9175011"/>
              <a:ext cx="2760619" cy="640958"/>
            </a:xfrm>
            <a:prstGeom prst="rect">
              <a:avLst/>
            </a:prstGeom>
            <a:noFill/>
          </p:spPr>
          <p:txBody>
            <a:bodyPr wrap="square" rtlCol="0">
              <a:spAutoFit/>
            </a:bodyPr>
            <a:lstStyle/>
            <a:p>
              <a:pPr marL="0" marR="0" lvl="0" indent="0" algn="ctr" defTabSz="3506907"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Name of the person</a:t>
              </a:r>
              <a:endParaRPr kumimoji="0" lang="ru-RU"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3506907" rtl="0" eaLnBrk="1" fontAlgn="auto" latinLnBrk="0" hangingPunct="1">
                <a:lnSpc>
                  <a:spcPct val="8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19..-19...</a:t>
              </a:r>
            </a:p>
            <a:p>
              <a:pPr marL="0" marR="0" lvl="0" indent="0" algn="ctr" defTabSz="3506907"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Additional info</a:t>
              </a:r>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ctr">
                <a:lnSpc>
                  <a:spcPct val="80000"/>
                </a:lnSpc>
              </a:pPr>
              <a:endParaRPr lang="en-US" sz="1600" dirty="0"/>
            </a:p>
          </p:txBody>
        </p:sp>
      </p:grpSp>
      <p:grpSp>
        <p:nvGrpSpPr>
          <p:cNvPr id="87" name="Group 86">
            <a:extLst>
              <a:ext uri="{FF2B5EF4-FFF2-40B4-BE49-F238E27FC236}">
                <a16:creationId xmlns:a16="http://schemas.microsoft.com/office/drawing/2014/main" id="{9CC19A46-00DC-0C8E-B13F-73CA9D87A9C9}"/>
              </a:ext>
            </a:extLst>
          </p:cNvPr>
          <p:cNvGrpSpPr/>
          <p:nvPr/>
        </p:nvGrpSpPr>
        <p:grpSpPr>
          <a:xfrm>
            <a:off x="17957284" y="13146820"/>
            <a:ext cx="3291840" cy="1188720"/>
            <a:chOff x="15574282" y="8942991"/>
            <a:chExt cx="3107066" cy="999891"/>
          </a:xfrm>
        </p:grpSpPr>
        <p:pic>
          <p:nvPicPr>
            <p:cNvPr id="88" name="Picture 87">
              <a:extLst>
                <a:ext uri="{FF2B5EF4-FFF2-40B4-BE49-F238E27FC236}">
                  <a16:creationId xmlns:a16="http://schemas.microsoft.com/office/drawing/2014/main" id="{B37FCB79-545C-8017-3A31-5F120311A97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5574282" y="8942991"/>
              <a:ext cx="3107066" cy="999891"/>
            </a:xfrm>
            <a:prstGeom prst="rect">
              <a:avLst/>
            </a:prstGeom>
          </p:spPr>
        </p:pic>
        <p:sp>
          <p:nvSpPr>
            <p:cNvPr id="89" name="TextBox 88">
              <a:extLst>
                <a:ext uri="{FF2B5EF4-FFF2-40B4-BE49-F238E27FC236}">
                  <a16:creationId xmlns:a16="http://schemas.microsoft.com/office/drawing/2014/main" id="{A227040F-B7C4-A22C-55D1-E292E124E9B2}"/>
                </a:ext>
              </a:extLst>
            </p:cNvPr>
            <p:cNvSpPr txBox="1"/>
            <p:nvPr/>
          </p:nvSpPr>
          <p:spPr>
            <a:xfrm>
              <a:off x="15667316" y="9152665"/>
              <a:ext cx="2920998" cy="640958"/>
            </a:xfrm>
            <a:prstGeom prst="rect">
              <a:avLst/>
            </a:prstGeom>
            <a:noFill/>
          </p:spPr>
          <p:txBody>
            <a:bodyPr wrap="square" rtlCol="0">
              <a:spAutoFit/>
            </a:bodyPr>
            <a:lstStyle/>
            <a:p>
              <a:pPr marL="0" marR="0" lvl="0" indent="0" algn="ctr" defTabSz="3506907"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Name of the person</a:t>
              </a:r>
              <a:endParaRPr kumimoji="0" lang="ru-RU"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3506907" rtl="0" eaLnBrk="1" fontAlgn="auto" latinLnBrk="0" hangingPunct="1">
                <a:lnSpc>
                  <a:spcPct val="8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19..-19...</a:t>
              </a:r>
            </a:p>
            <a:p>
              <a:pPr marL="0" marR="0" lvl="0" indent="0" algn="ctr" defTabSz="3506907"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Additional info</a:t>
              </a:r>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ctr">
                <a:lnSpc>
                  <a:spcPct val="80000"/>
                </a:lnSpc>
              </a:pPr>
              <a:endParaRPr lang="ru-RU" sz="1600" dirty="0"/>
            </a:p>
          </p:txBody>
        </p:sp>
      </p:grpSp>
      <p:grpSp>
        <p:nvGrpSpPr>
          <p:cNvPr id="90" name="Group 89">
            <a:extLst>
              <a:ext uri="{FF2B5EF4-FFF2-40B4-BE49-F238E27FC236}">
                <a16:creationId xmlns:a16="http://schemas.microsoft.com/office/drawing/2014/main" id="{985D18D4-4C64-DB44-0F08-9F00DF4A2DAA}"/>
              </a:ext>
            </a:extLst>
          </p:cNvPr>
          <p:cNvGrpSpPr/>
          <p:nvPr/>
        </p:nvGrpSpPr>
        <p:grpSpPr>
          <a:xfrm>
            <a:off x="23038500" y="13113278"/>
            <a:ext cx="3291840" cy="1188720"/>
            <a:chOff x="15574282" y="8942991"/>
            <a:chExt cx="3107066" cy="999891"/>
          </a:xfrm>
        </p:grpSpPr>
        <p:pic>
          <p:nvPicPr>
            <p:cNvPr id="91" name="Picture 90">
              <a:extLst>
                <a:ext uri="{FF2B5EF4-FFF2-40B4-BE49-F238E27FC236}">
                  <a16:creationId xmlns:a16="http://schemas.microsoft.com/office/drawing/2014/main" id="{28CE9471-9EAA-F587-4AAB-37F2762F985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5574282" y="8942991"/>
              <a:ext cx="3107066" cy="999891"/>
            </a:xfrm>
            <a:prstGeom prst="rect">
              <a:avLst/>
            </a:prstGeom>
          </p:spPr>
        </p:pic>
        <p:sp>
          <p:nvSpPr>
            <p:cNvPr id="92" name="TextBox 91">
              <a:extLst>
                <a:ext uri="{FF2B5EF4-FFF2-40B4-BE49-F238E27FC236}">
                  <a16:creationId xmlns:a16="http://schemas.microsoft.com/office/drawing/2014/main" id="{5190933E-EC85-44F0-CF30-5D0F7957C94C}"/>
                </a:ext>
              </a:extLst>
            </p:cNvPr>
            <p:cNvSpPr txBox="1"/>
            <p:nvPr/>
          </p:nvSpPr>
          <p:spPr>
            <a:xfrm>
              <a:off x="16039195" y="9175011"/>
              <a:ext cx="2191132" cy="640958"/>
            </a:xfrm>
            <a:prstGeom prst="rect">
              <a:avLst/>
            </a:prstGeom>
            <a:noFill/>
          </p:spPr>
          <p:txBody>
            <a:bodyPr wrap="square" rtlCol="0">
              <a:spAutoFit/>
            </a:bodyPr>
            <a:lstStyle/>
            <a:p>
              <a:pPr marL="0" marR="0" lvl="0" indent="0" algn="ctr" defTabSz="3506907"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Name of the person</a:t>
              </a:r>
              <a:endParaRPr kumimoji="0" lang="ru-RU"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3506907" rtl="0" eaLnBrk="1" fontAlgn="auto" latinLnBrk="0" hangingPunct="1">
                <a:lnSpc>
                  <a:spcPct val="8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19..-19...</a:t>
              </a:r>
            </a:p>
            <a:p>
              <a:pPr marL="0" marR="0" lvl="0" indent="0" algn="ctr" defTabSz="3506907"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Additional info</a:t>
              </a:r>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ctr">
                <a:lnSpc>
                  <a:spcPct val="80000"/>
                </a:lnSpc>
              </a:pPr>
              <a:r>
                <a:rPr lang="ru-RU" sz="1600" dirty="0"/>
                <a:t>.</a:t>
              </a:r>
              <a:endParaRPr lang="en-US" sz="1600" dirty="0"/>
            </a:p>
          </p:txBody>
        </p:sp>
      </p:grpSp>
      <p:pic>
        <p:nvPicPr>
          <p:cNvPr id="93" name="Picture 92">
            <a:extLst>
              <a:ext uri="{FF2B5EF4-FFF2-40B4-BE49-F238E27FC236}">
                <a16:creationId xmlns:a16="http://schemas.microsoft.com/office/drawing/2014/main" id="{1B8D273D-C457-6140-988F-0F88F8FDEB7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19765561" y="9211251"/>
            <a:ext cx="4129645" cy="1306228"/>
          </a:xfrm>
          <a:prstGeom prst="rect">
            <a:avLst/>
          </a:prstGeom>
        </p:spPr>
      </p:pic>
      <p:sp>
        <p:nvSpPr>
          <p:cNvPr id="94" name="TextBox 93">
            <a:extLst>
              <a:ext uri="{FF2B5EF4-FFF2-40B4-BE49-F238E27FC236}">
                <a16:creationId xmlns:a16="http://schemas.microsoft.com/office/drawing/2014/main" id="{B86C559F-076D-DFA9-0319-7949EBDD8F5A}"/>
              </a:ext>
            </a:extLst>
          </p:cNvPr>
          <p:cNvSpPr txBox="1"/>
          <p:nvPr/>
        </p:nvSpPr>
        <p:spPr>
          <a:xfrm>
            <a:off x="7296469" y="9486039"/>
            <a:ext cx="3459480" cy="712759"/>
          </a:xfrm>
          <a:prstGeom prst="rect">
            <a:avLst/>
          </a:prstGeom>
          <a:noFill/>
        </p:spPr>
        <p:txBody>
          <a:bodyPr wrap="square" rtlCol="0">
            <a:spAutoFit/>
          </a:bodyPr>
          <a:lstStyle/>
          <a:p>
            <a:pPr algn="ctr">
              <a:lnSpc>
                <a:spcPct val="80000"/>
              </a:lnSpc>
            </a:pPr>
            <a:r>
              <a:rPr lang="en-US" sz="1800" dirty="0"/>
              <a:t>Name of the person</a:t>
            </a:r>
            <a:endParaRPr lang="ru-RU" sz="1800" dirty="0"/>
          </a:p>
          <a:p>
            <a:pPr algn="ctr">
              <a:lnSpc>
                <a:spcPct val="80000"/>
              </a:lnSpc>
            </a:pPr>
            <a:r>
              <a:rPr lang="ru-RU" sz="1600" dirty="0"/>
              <a:t>1</a:t>
            </a:r>
            <a:r>
              <a:rPr lang="en-US" sz="1600" dirty="0"/>
              <a:t>9..</a:t>
            </a:r>
            <a:r>
              <a:rPr lang="ru-RU" sz="1600" dirty="0"/>
              <a:t>-19</a:t>
            </a:r>
            <a:r>
              <a:rPr lang="en-US" sz="1600" dirty="0"/>
              <a:t>..</a:t>
            </a:r>
            <a:r>
              <a:rPr lang="ru-RU" sz="1600" dirty="0"/>
              <a:t>.</a:t>
            </a:r>
          </a:p>
          <a:p>
            <a:pPr algn="ctr">
              <a:lnSpc>
                <a:spcPct val="80000"/>
              </a:lnSpc>
            </a:pPr>
            <a:r>
              <a:rPr lang="en-US" sz="1600" dirty="0"/>
              <a:t>Additional info</a:t>
            </a:r>
          </a:p>
        </p:txBody>
      </p:sp>
      <p:sp>
        <p:nvSpPr>
          <p:cNvPr id="95" name="TextBox 94">
            <a:extLst>
              <a:ext uri="{FF2B5EF4-FFF2-40B4-BE49-F238E27FC236}">
                <a16:creationId xmlns:a16="http://schemas.microsoft.com/office/drawing/2014/main" id="{B86D0619-8464-C896-004C-44601368B492}"/>
              </a:ext>
            </a:extLst>
          </p:cNvPr>
          <p:cNvSpPr txBox="1"/>
          <p:nvPr/>
        </p:nvSpPr>
        <p:spPr>
          <a:xfrm>
            <a:off x="20034261" y="9475556"/>
            <a:ext cx="3459480" cy="712759"/>
          </a:xfrm>
          <a:prstGeom prst="rect">
            <a:avLst/>
          </a:prstGeom>
          <a:noFill/>
        </p:spPr>
        <p:txBody>
          <a:bodyPr wrap="square" rtlCol="0">
            <a:spAutoFit/>
          </a:bodyPr>
          <a:lstStyle/>
          <a:p>
            <a:pPr algn="ctr">
              <a:lnSpc>
                <a:spcPct val="80000"/>
              </a:lnSpc>
            </a:pPr>
            <a:r>
              <a:rPr lang="en-US" sz="1800" dirty="0"/>
              <a:t>Name of the person</a:t>
            </a:r>
            <a:endParaRPr lang="ru-RU" sz="1800" dirty="0"/>
          </a:p>
          <a:p>
            <a:pPr algn="ctr">
              <a:lnSpc>
                <a:spcPct val="80000"/>
              </a:lnSpc>
            </a:pPr>
            <a:r>
              <a:rPr lang="ru-RU" sz="1600" dirty="0"/>
              <a:t>1</a:t>
            </a:r>
            <a:r>
              <a:rPr lang="en-US" sz="1600" dirty="0"/>
              <a:t>9..</a:t>
            </a:r>
            <a:r>
              <a:rPr lang="ru-RU" sz="1600" dirty="0"/>
              <a:t>-19</a:t>
            </a:r>
            <a:r>
              <a:rPr lang="en-US" sz="1600" dirty="0"/>
              <a:t>..</a:t>
            </a:r>
            <a:r>
              <a:rPr lang="ru-RU" sz="1600" dirty="0"/>
              <a:t>.</a:t>
            </a:r>
          </a:p>
          <a:p>
            <a:pPr algn="ctr">
              <a:lnSpc>
                <a:spcPct val="80000"/>
              </a:lnSpc>
            </a:pPr>
            <a:r>
              <a:rPr lang="en-US" sz="1600" dirty="0"/>
              <a:t>Additional info</a:t>
            </a:r>
          </a:p>
        </p:txBody>
      </p:sp>
      <p:pic>
        <p:nvPicPr>
          <p:cNvPr id="96" name="Picture 95">
            <a:extLst>
              <a:ext uri="{FF2B5EF4-FFF2-40B4-BE49-F238E27FC236}">
                <a16:creationId xmlns:a16="http://schemas.microsoft.com/office/drawing/2014/main" id="{8F5AF01C-AFEA-654A-93DB-A100FE6ED0F0}"/>
              </a:ext>
            </a:extLst>
          </p:cNvPr>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Layer>
                </a14:imgProps>
              </a:ext>
              <a:ext uri="{28A0092B-C50C-407E-A947-70E740481C1C}">
                <a14:useLocalDpi xmlns:a14="http://schemas.microsoft.com/office/drawing/2010/main" val="0"/>
              </a:ext>
            </a:extLst>
          </a:blip>
          <a:stretch>
            <a:fillRect/>
          </a:stretch>
        </p:blipFill>
        <p:spPr>
          <a:xfrm>
            <a:off x="2201844" y="16811189"/>
            <a:ext cx="2483512" cy="1506802"/>
          </a:xfrm>
          <a:prstGeom prst="rect">
            <a:avLst/>
          </a:prstGeom>
        </p:spPr>
      </p:pic>
      <p:pic>
        <p:nvPicPr>
          <p:cNvPr id="97" name="Picture 96">
            <a:extLst>
              <a:ext uri="{FF2B5EF4-FFF2-40B4-BE49-F238E27FC236}">
                <a16:creationId xmlns:a16="http://schemas.microsoft.com/office/drawing/2014/main" id="{82AF3FB4-7960-2BAD-C227-6F6E477C4218}"/>
              </a:ext>
            </a:extLst>
          </p:cNvPr>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Layer>
                </a14:imgProps>
              </a:ext>
              <a:ext uri="{28A0092B-C50C-407E-A947-70E740481C1C}">
                <a14:useLocalDpi xmlns:a14="http://schemas.microsoft.com/office/drawing/2010/main" val="0"/>
              </a:ext>
            </a:extLst>
          </a:blip>
          <a:stretch>
            <a:fillRect/>
          </a:stretch>
        </p:blipFill>
        <p:spPr>
          <a:xfrm>
            <a:off x="4778385" y="16811189"/>
            <a:ext cx="2483512" cy="1506802"/>
          </a:xfrm>
          <a:prstGeom prst="rect">
            <a:avLst/>
          </a:prstGeom>
        </p:spPr>
      </p:pic>
      <p:pic>
        <p:nvPicPr>
          <p:cNvPr id="98" name="Picture 97">
            <a:extLst>
              <a:ext uri="{FF2B5EF4-FFF2-40B4-BE49-F238E27FC236}">
                <a16:creationId xmlns:a16="http://schemas.microsoft.com/office/drawing/2014/main" id="{A5BC12B6-BEF2-A4A2-8044-99366899EB25}"/>
              </a:ext>
            </a:extLst>
          </p:cNvPr>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Layer>
                </a14:imgProps>
              </a:ext>
              <a:ext uri="{28A0092B-C50C-407E-A947-70E740481C1C}">
                <a14:useLocalDpi xmlns:a14="http://schemas.microsoft.com/office/drawing/2010/main" val="0"/>
              </a:ext>
            </a:extLst>
          </a:blip>
          <a:stretch>
            <a:fillRect/>
          </a:stretch>
        </p:blipFill>
        <p:spPr>
          <a:xfrm>
            <a:off x="9027730" y="19629263"/>
            <a:ext cx="2483512" cy="1506802"/>
          </a:xfrm>
          <a:prstGeom prst="rect">
            <a:avLst/>
          </a:prstGeom>
        </p:spPr>
      </p:pic>
      <p:pic>
        <p:nvPicPr>
          <p:cNvPr id="99" name="Picture 98">
            <a:extLst>
              <a:ext uri="{FF2B5EF4-FFF2-40B4-BE49-F238E27FC236}">
                <a16:creationId xmlns:a16="http://schemas.microsoft.com/office/drawing/2014/main" id="{D399B078-8149-D7F0-9CD4-F500DBEF3460}"/>
              </a:ext>
            </a:extLst>
          </p:cNvPr>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Layer>
                </a14:imgProps>
              </a:ext>
              <a:ext uri="{28A0092B-C50C-407E-A947-70E740481C1C}">
                <a14:useLocalDpi xmlns:a14="http://schemas.microsoft.com/office/drawing/2010/main" val="0"/>
              </a:ext>
            </a:extLst>
          </a:blip>
          <a:stretch>
            <a:fillRect/>
          </a:stretch>
        </p:blipFill>
        <p:spPr>
          <a:xfrm>
            <a:off x="11611393" y="19705463"/>
            <a:ext cx="2483512" cy="1506802"/>
          </a:xfrm>
          <a:prstGeom prst="rect">
            <a:avLst/>
          </a:prstGeom>
        </p:spPr>
      </p:pic>
      <p:pic>
        <p:nvPicPr>
          <p:cNvPr id="100" name="Picture 99">
            <a:extLst>
              <a:ext uri="{FF2B5EF4-FFF2-40B4-BE49-F238E27FC236}">
                <a16:creationId xmlns:a16="http://schemas.microsoft.com/office/drawing/2014/main" id="{58BB4B9A-F534-27E4-1D1F-3A4606988CAF}"/>
              </a:ext>
            </a:extLst>
          </p:cNvPr>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Layer>
                </a14:imgProps>
              </a:ext>
              <a:ext uri="{28A0092B-C50C-407E-A947-70E740481C1C}">
                <a14:useLocalDpi xmlns:a14="http://schemas.microsoft.com/office/drawing/2010/main" val="0"/>
              </a:ext>
            </a:extLst>
          </a:blip>
          <a:stretch>
            <a:fillRect/>
          </a:stretch>
        </p:blipFill>
        <p:spPr>
          <a:xfrm>
            <a:off x="16906729" y="19705463"/>
            <a:ext cx="2483512" cy="1506802"/>
          </a:xfrm>
          <a:prstGeom prst="rect">
            <a:avLst/>
          </a:prstGeom>
        </p:spPr>
      </p:pic>
      <p:pic>
        <p:nvPicPr>
          <p:cNvPr id="101" name="Picture 100">
            <a:extLst>
              <a:ext uri="{FF2B5EF4-FFF2-40B4-BE49-F238E27FC236}">
                <a16:creationId xmlns:a16="http://schemas.microsoft.com/office/drawing/2014/main" id="{16C6DCC2-15B0-472E-9C7A-85A4F0EC608F}"/>
              </a:ext>
            </a:extLst>
          </p:cNvPr>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Layer>
                </a14:imgProps>
              </a:ext>
              <a:ext uri="{28A0092B-C50C-407E-A947-70E740481C1C}">
                <a14:useLocalDpi xmlns:a14="http://schemas.microsoft.com/office/drawing/2010/main" val="0"/>
              </a:ext>
            </a:extLst>
          </a:blip>
          <a:stretch>
            <a:fillRect/>
          </a:stretch>
        </p:blipFill>
        <p:spPr>
          <a:xfrm>
            <a:off x="19483270" y="19705463"/>
            <a:ext cx="2483512" cy="1506802"/>
          </a:xfrm>
          <a:prstGeom prst="rect">
            <a:avLst/>
          </a:prstGeom>
        </p:spPr>
      </p:pic>
      <p:pic>
        <p:nvPicPr>
          <p:cNvPr id="102" name="Picture 101">
            <a:extLst>
              <a:ext uri="{FF2B5EF4-FFF2-40B4-BE49-F238E27FC236}">
                <a16:creationId xmlns:a16="http://schemas.microsoft.com/office/drawing/2014/main" id="{BDD29E33-FD2F-B71E-8975-81BB9898FD9C}"/>
              </a:ext>
            </a:extLst>
          </p:cNvPr>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Layer>
                </a14:imgProps>
              </a:ext>
              <a:ext uri="{28A0092B-C50C-407E-A947-70E740481C1C}">
                <a14:useLocalDpi xmlns:a14="http://schemas.microsoft.com/office/drawing/2010/main" val="0"/>
              </a:ext>
            </a:extLst>
          </a:blip>
          <a:stretch>
            <a:fillRect/>
          </a:stretch>
        </p:blipFill>
        <p:spPr>
          <a:xfrm>
            <a:off x="23303641" y="16811189"/>
            <a:ext cx="2483512" cy="1506802"/>
          </a:xfrm>
          <a:prstGeom prst="rect">
            <a:avLst/>
          </a:prstGeom>
        </p:spPr>
      </p:pic>
      <p:pic>
        <p:nvPicPr>
          <p:cNvPr id="103" name="Picture 102">
            <a:extLst>
              <a:ext uri="{FF2B5EF4-FFF2-40B4-BE49-F238E27FC236}">
                <a16:creationId xmlns:a16="http://schemas.microsoft.com/office/drawing/2014/main" id="{8BFFAFCD-64B1-F418-4140-5D95B014DAE7}"/>
              </a:ext>
            </a:extLst>
          </p:cNvPr>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Layer>
                </a14:imgProps>
              </a:ext>
              <a:ext uri="{28A0092B-C50C-407E-A947-70E740481C1C}">
                <a14:useLocalDpi xmlns:a14="http://schemas.microsoft.com/office/drawing/2010/main" val="0"/>
              </a:ext>
            </a:extLst>
          </a:blip>
          <a:stretch>
            <a:fillRect/>
          </a:stretch>
        </p:blipFill>
        <p:spPr>
          <a:xfrm>
            <a:off x="25887304" y="16811189"/>
            <a:ext cx="2483512" cy="1506802"/>
          </a:xfrm>
          <a:prstGeom prst="rect">
            <a:avLst/>
          </a:prstGeom>
        </p:spPr>
      </p:pic>
      <p:grpSp>
        <p:nvGrpSpPr>
          <p:cNvPr id="294" name="Group 293">
            <a:extLst>
              <a:ext uri="{FF2B5EF4-FFF2-40B4-BE49-F238E27FC236}">
                <a16:creationId xmlns:a16="http://schemas.microsoft.com/office/drawing/2014/main" id="{7BBE4FA0-6F2E-383C-434F-E4921486F4A9}"/>
              </a:ext>
            </a:extLst>
          </p:cNvPr>
          <p:cNvGrpSpPr/>
          <p:nvPr/>
        </p:nvGrpSpPr>
        <p:grpSpPr>
          <a:xfrm>
            <a:off x="16846053" y="4260300"/>
            <a:ext cx="1458460" cy="1211525"/>
            <a:chOff x="12569235" y="4892635"/>
            <a:chExt cx="1458460" cy="1211525"/>
          </a:xfrm>
        </p:grpSpPr>
        <p:pic>
          <p:nvPicPr>
            <p:cNvPr id="295" name="Picture 294">
              <a:extLst>
                <a:ext uri="{FF2B5EF4-FFF2-40B4-BE49-F238E27FC236}">
                  <a16:creationId xmlns:a16="http://schemas.microsoft.com/office/drawing/2014/main" id="{8C764986-466F-2D99-DBA6-EE4904808E4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296" name="TextBox 295">
              <a:extLst>
                <a:ext uri="{FF2B5EF4-FFF2-40B4-BE49-F238E27FC236}">
                  <a16:creationId xmlns:a16="http://schemas.microsoft.com/office/drawing/2014/main" id="{910AF43E-D630-6BB9-7360-9DEB1BCBC5A5}"/>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Sister</a:t>
              </a:r>
              <a:endParaRPr lang="ru-RU" sz="1600" dirty="0"/>
            </a:p>
            <a:p>
              <a:pPr algn="ctr"/>
              <a:r>
                <a:rPr lang="ru-RU" sz="1600" dirty="0"/>
                <a:t>1900-1970.</a:t>
              </a:r>
              <a:endParaRPr lang="en-US" sz="1600" dirty="0"/>
            </a:p>
          </p:txBody>
        </p:sp>
      </p:grpSp>
      <p:grpSp>
        <p:nvGrpSpPr>
          <p:cNvPr id="815" name="Group 814">
            <a:extLst>
              <a:ext uri="{FF2B5EF4-FFF2-40B4-BE49-F238E27FC236}">
                <a16:creationId xmlns:a16="http://schemas.microsoft.com/office/drawing/2014/main" id="{F1835F12-0F63-A74A-70E4-45B326E494B7}"/>
              </a:ext>
            </a:extLst>
          </p:cNvPr>
          <p:cNvGrpSpPr/>
          <p:nvPr/>
        </p:nvGrpSpPr>
        <p:grpSpPr>
          <a:xfrm>
            <a:off x="11959404" y="23264554"/>
            <a:ext cx="1605865" cy="1508125"/>
            <a:chOff x="11959404" y="23264554"/>
            <a:chExt cx="1605865" cy="1508125"/>
          </a:xfrm>
        </p:grpSpPr>
        <p:grpSp>
          <p:nvGrpSpPr>
            <p:cNvPr id="156" name="Group 155">
              <a:extLst>
                <a:ext uri="{FF2B5EF4-FFF2-40B4-BE49-F238E27FC236}">
                  <a16:creationId xmlns:a16="http://schemas.microsoft.com/office/drawing/2014/main" id="{D048E34A-DD7A-9B61-D5C5-7ED1700E4C8D}"/>
                </a:ext>
              </a:extLst>
            </p:cNvPr>
            <p:cNvGrpSpPr/>
            <p:nvPr/>
          </p:nvGrpSpPr>
          <p:grpSpPr>
            <a:xfrm>
              <a:off x="11959404" y="23264554"/>
              <a:ext cx="1605865" cy="1508125"/>
              <a:chOff x="1281170" y="15640990"/>
              <a:chExt cx="1736364" cy="1630681"/>
            </a:xfrm>
          </p:grpSpPr>
          <p:pic>
            <p:nvPicPr>
              <p:cNvPr id="157" name="Picture 156">
                <a:extLst>
                  <a:ext uri="{FF2B5EF4-FFF2-40B4-BE49-F238E27FC236}">
                    <a16:creationId xmlns:a16="http://schemas.microsoft.com/office/drawing/2014/main" id="{FE30A7C5-85DC-275A-34AA-FAFDD650540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158" name="Picture 157">
                <a:extLst>
                  <a:ext uri="{FF2B5EF4-FFF2-40B4-BE49-F238E27FC236}">
                    <a16:creationId xmlns:a16="http://schemas.microsoft.com/office/drawing/2014/main" id="{4A6E96B7-9B6D-AA7F-42EB-B8B69BF7501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159" name="TextBox 158">
              <a:extLst>
                <a:ext uri="{FF2B5EF4-FFF2-40B4-BE49-F238E27FC236}">
                  <a16:creationId xmlns:a16="http://schemas.microsoft.com/office/drawing/2014/main" id="{542C585B-2D5B-0AE6-00E4-99E66EA56521}"/>
                </a:ext>
              </a:extLst>
            </p:cNvPr>
            <p:cNvSpPr txBox="1"/>
            <p:nvPr/>
          </p:nvSpPr>
          <p:spPr>
            <a:xfrm>
              <a:off x="12247096" y="23474161"/>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816" name="Group 815">
            <a:extLst>
              <a:ext uri="{FF2B5EF4-FFF2-40B4-BE49-F238E27FC236}">
                <a16:creationId xmlns:a16="http://schemas.microsoft.com/office/drawing/2014/main" id="{986B4691-1615-5C2D-FC6A-DB8185B65563}"/>
              </a:ext>
            </a:extLst>
          </p:cNvPr>
          <p:cNvGrpSpPr/>
          <p:nvPr/>
        </p:nvGrpSpPr>
        <p:grpSpPr>
          <a:xfrm>
            <a:off x="13629697" y="23264190"/>
            <a:ext cx="1605865" cy="1508125"/>
            <a:chOff x="13629697" y="23264190"/>
            <a:chExt cx="1605865" cy="1508125"/>
          </a:xfrm>
        </p:grpSpPr>
        <p:grpSp>
          <p:nvGrpSpPr>
            <p:cNvPr id="160" name="Group 159">
              <a:extLst>
                <a:ext uri="{FF2B5EF4-FFF2-40B4-BE49-F238E27FC236}">
                  <a16:creationId xmlns:a16="http://schemas.microsoft.com/office/drawing/2014/main" id="{0E6DB6E2-4ED2-8139-7C5A-D4E30F129A36}"/>
                </a:ext>
              </a:extLst>
            </p:cNvPr>
            <p:cNvGrpSpPr/>
            <p:nvPr/>
          </p:nvGrpSpPr>
          <p:grpSpPr>
            <a:xfrm>
              <a:off x="13629697" y="23264190"/>
              <a:ext cx="1605865" cy="1508125"/>
              <a:chOff x="1281170" y="15640990"/>
              <a:chExt cx="1736364" cy="1630681"/>
            </a:xfrm>
          </p:grpSpPr>
          <p:pic>
            <p:nvPicPr>
              <p:cNvPr id="161" name="Picture 160">
                <a:extLst>
                  <a:ext uri="{FF2B5EF4-FFF2-40B4-BE49-F238E27FC236}">
                    <a16:creationId xmlns:a16="http://schemas.microsoft.com/office/drawing/2014/main" id="{CEEB121C-D55F-B9CB-D5D1-108C5A0050E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162" name="Picture 161">
                <a:extLst>
                  <a:ext uri="{FF2B5EF4-FFF2-40B4-BE49-F238E27FC236}">
                    <a16:creationId xmlns:a16="http://schemas.microsoft.com/office/drawing/2014/main" id="{86D9CB84-D36B-3E11-FCBE-78315CE2FC1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163" name="TextBox 162">
              <a:extLst>
                <a:ext uri="{FF2B5EF4-FFF2-40B4-BE49-F238E27FC236}">
                  <a16:creationId xmlns:a16="http://schemas.microsoft.com/office/drawing/2014/main" id="{36DC69FC-A616-211F-8F37-62EC75446AC6}"/>
                </a:ext>
              </a:extLst>
            </p:cNvPr>
            <p:cNvSpPr txBox="1"/>
            <p:nvPr/>
          </p:nvSpPr>
          <p:spPr>
            <a:xfrm>
              <a:off x="13917397" y="23473794"/>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234" name="Group 233">
            <a:extLst>
              <a:ext uri="{FF2B5EF4-FFF2-40B4-BE49-F238E27FC236}">
                <a16:creationId xmlns:a16="http://schemas.microsoft.com/office/drawing/2014/main" id="{3B02D7AB-3357-6B39-2F09-DBCDE3957C88}"/>
              </a:ext>
            </a:extLst>
          </p:cNvPr>
          <p:cNvGrpSpPr/>
          <p:nvPr/>
        </p:nvGrpSpPr>
        <p:grpSpPr>
          <a:xfrm>
            <a:off x="12020885" y="25255662"/>
            <a:ext cx="1544384" cy="2014407"/>
            <a:chOff x="1042900" y="18498593"/>
            <a:chExt cx="1544384" cy="2014407"/>
          </a:xfrm>
        </p:grpSpPr>
        <p:pic>
          <p:nvPicPr>
            <p:cNvPr id="235" name="Picture 234">
              <a:extLst>
                <a:ext uri="{FF2B5EF4-FFF2-40B4-BE49-F238E27FC236}">
                  <a16:creationId xmlns:a16="http://schemas.microsoft.com/office/drawing/2014/main" id="{CBECDFDE-2F6E-FEA9-992B-58507A5E5962}"/>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236" name="Picture 235">
              <a:extLst>
                <a:ext uri="{FF2B5EF4-FFF2-40B4-BE49-F238E27FC236}">
                  <a16:creationId xmlns:a16="http://schemas.microsoft.com/office/drawing/2014/main" id="{A44B1AA5-966C-E424-8290-530D13B2CD72}"/>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237" name="TextBox 236">
              <a:extLst>
                <a:ext uri="{FF2B5EF4-FFF2-40B4-BE49-F238E27FC236}">
                  <a16:creationId xmlns:a16="http://schemas.microsoft.com/office/drawing/2014/main" id="{63C196F2-1169-F2A2-1413-6FB428FF8057}"/>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238" name="Picture 237">
              <a:extLst>
                <a:ext uri="{FF2B5EF4-FFF2-40B4-BE49-F238E27FC236}">
                  <a16:creationId xmlns:a16="http://schemas.microsoft.com/office/drawing/2014/main" id="{CD37C087-7C7A-182F-1347-5ACAAC4D9717}"/>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239" name="TextBox 238">
              <a:extLst>
                <a:ext uri="{FF2B5EF4-FFF2-40B4-BE49-F238E27FC236}">
                  <a16:creationId xmlns:a16="http://schemas.microsoft.com/office/drawing/2014/main" id="{1DD6AB82-12BC-10E9-87E2-753FA8F2CDB2}"/>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240" name="Group 239">
            <a:extLst>
              <a:ext uri="{FF2B5EF4-FFF2-40B4-BE49-F238E27FC236}">
                <a16:creationId xmlns:a16="http://schemas.microsoft.com/office/drawing/2014/main" id="{6BF643B5-A0FE-E6E4-079C-00388D30B7EA}"/>
              </a:ext>
            </a:extLst>
          </p:cNvPr>
          <p:cNvGrpSpPr/>
          <p:nvPr/>
        </p:nvGrpSpPr>
        <p:grpSpPr>
          <a:xfrm>
            <a:off x="13687817" y="25255662"/>
            <a:ext cx="1544384" cy="2014407"/>
            <a:chOff x="1042900" y="18498593"/>
            <a:chExt cx="1544384" cy="2014407"/>
          </a:xfrm>
        </p:grpSpPr>
        <p:pic>
          <p:nvPicPr>
            <p:cNvPr id="241" name="Picture 240">
              <a:extLst>
                <a:ext uri="{FF2B5EF4-FFF2-40B4-BE49-F238E27FC236}">
                  <a16:creationId xmlns:a16="http://schemas.microsoft.com/office/drawing/2014/main" id="{E643B24D-FB9C-D78F-37FA-D476F8C21448}"/>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242" name="Picture 241">
              <a:extLst>
                <a:ext uri="{FF2B5EF4-FFF2-40B4-BE49-F238E27FC236}">
                  <a16:creationId xmlns:a16="http://schemas.microsoft.com/office/drawing/2014/main" id="{5EB04079-38C5-64CE-B81B-157F304505C1}"/>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243" name="TextBox 242">
              <a:extLst>
                <a:ext uri="{FF2B5EF4-FFF2-40B4-BE49-F238E27FC236}">
                  <a16:creationId xmlns:a16="http://schemas.microsoft.com/office/drawing/2014/main" id="{E2A7FBC4-8D0B-3C51-FB1A-010F030FF637}"/>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244" name="Picture 243">
              <a:extLst>
                <a:ext uri="{FF2B5EF4-FFF2-40B4-BE49-F238E27FC236}">
                  <a16:creationId xmlns:a16="http://schemas.microsoft.com/office/drawing/2014/main" id="{4AEDDDB8-B7EC-CECD-00C0-FCFD41D832BA}"/>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245" name="TextBox 244">
              <a:extLst>
                <a:ext uri="{FF2B5EF4-FFF2-40B4-BE49-F238E27FC236}">
                  <a16:creationId xmlns:a16="http://schemas.microsoft.com/office/drawing/2014/main" id="{6C97F123-62B0-2925-91E9-5D6CB2920BAE}"/>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817" name="Group 816">
            <a:extLst>
              <a:ext uri="{FF2B5EF4-FFF2-40B4-BE49-F238E27FC236}">
                <a16:creationId xmlns:a16="http://schemas.microsoft.com/office/drawing/2014/main" id="{5897D521-894F-E6BC-2EEE-30998C0621D9}"/>
              </a:ext>
            </a:extLst>
          </p:cNvPr>
          <p:cNvGrpSpPr/>
          <p:nvPr/>
        </p:nvGrpSpPr>
        <p:grpSpPr>
          <a:xfrm>
            <a:off x="15622491" y="23287906"/>
            <a:ext cx="1605865" cy="1508125"/>
            <a:chOff x="15622491" y="23287906"/>
            <a:chExt cx="1605865" cy="1508125"/>
          </a:xfrm>
        </p:grpSpPr>
        <p:grpSp>
          <p:nvGrpSpPr>
            <p:cNvPr id="166" name="Group 165">
              <a:extLst>
                <a:ext uri="{FF2B5EF4-FFF2-40B4-BE49-F238E27FC236}">
                  <a16:creationId xmlns:a16="http://schemas.microsoft.com/office/drawing/2014/main" id="{C3C6420C-7760-C7E4-3610-A3BAD0BB8C3E}"/>
                </a:ext>
              </a:extLst>
            </p:cNvPr>
            <p:cNvGrpSpPr/>
            <p:nvPr/>
          </p:nvGrpSpPr>
          <p:grpSpPr>
            <a:xfrm>
              <a:off x="15622491" y="23287906"/>
              <a:ext cx="1605865" cy="1508125"/>
              <a:chOff x="1281170" y="15640990"/>
              <a:chExt cx="1736364" cy="1630681"/>
            </a:xfrm>
          </p:grpSpPr>
          <p:pic>
            <p:nvPicPr>
              <p:cNvPr id="196" name="Picture 195">
                <a:extLst>
                  <a:ext uri="{FF2B5EF4-FFF2-40B4-BE49-F238E27FC236}">
                    <a16:creationId xmlns:a16="http://schemas.microsoft.com/office/drawing/2014/main" id="{8D49AE94-83BD-BD99-8662-42D18CED11B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197" name="Picture 196">
                <a:extLst>
                  <a:ext uri="{FF2B5EF4-FFF2-40B4-BE49-F238E27FC236}">
                    <a16:creationId xmlns:a16="http://schemas.microsoft.com/office/drawing/2014/main" id="{BDE76025-533F-2474-737B-4F0E831F8D25}"/>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167" name="TextBox 166">
              <a:extLst>
                <a:ext uri="{FF2B5EF4-FFF2-40B4-BE49-F238E27FC236}">
                  <a16:creationId xmlns:a16="http://schemas.microsoft.com/office/drawing/2014/main" id="{6A958DD4-12FB-A41D-3EEE-AFA54713A219}"/>
                </a:ext>
              </a:extLst>
            </p:cNvPr>
            <p:cNvSpPr txBox="1"/>
            <p:nvPr/>
          </p:nvSpPr>
          <p:spPr>
            <a:xfrm>
              <a:off x="15910186" y="23497513"/>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818" name="Group 817">
            <a:extLst>
              <a:ext uri="{FF2B5EF4-FFF2-40B4-BE49-F238E27FC236}">
                <a16:creationId xmlns:a16="http://schemas.microsoft.com/office/drawing/2014/main" id="{5A72BCE9-5813-26A6-0AB7-D2347A003F6C}"/>
              </a:ext>
            </a:extLst>
          </p:cNvPr>
          <p:cNvGrpSpPr/>
          <p:nvPr/>
        </p:nvGrpSpPr>
        <p:grpSpPr>
          <a:xfrm>
            <a:off x="17274752" y="23287172"/>
            <a:ext cx="1605865" cy="1508125"/>
            <a:chOff x="17274752" y="23287172"/>
            <a:chExt cx="1605865" cy="1508125"/>
          </a:xfrm>
        </p:grpSpPr>
        <p:grpSp>
          <p:nvGrpSpPr>
            <p:cNvPr id="168" name="Group 167">
              <a:extLst>
                <a:ext uri="{FF2B5EF4-FFF2-40B4-BE49-F238E27FC236}">
                  <a16:creationId xmlns:a16="http://schemas.microsoft.com/office/drawing/2014/main" id="{BE5D8862-5DE6-8C3D-C967-CAA7D5ADCFF8}"/>
                </a:ext>
              </a:extLst>
            </p:cNvPr>
            <p:cNvGrpSpPr/>
            <p:nvPr/>
          </p:nvGrpSpPr>
          <p:grpSpPr>
            <a:xfrm>
              <a:off x="17274752" y="23287172"/>
              <a:ext cx="1605865" cy="1508125"/>
              <a:chOff x="1281170" y="15640990"/>
              <a:chExt cx="1736364" cy="1630681"/>
            </a:xfrm>
          </p:grpSpPr>
          <p:pic>
            <p:nvPicPr>
              <p:cNvPr id="194" name="Picture 193">
                <a:extLst>
                  <a:ext uri="{FF2B5EF4-FFF2-40B4-BE49-F238E27FC236}">
                    <a16:creationId xmlns:a16="http://schemas.microsoft.com/office/drawing/2014/main" id="{DA78C116-53D4-71CB-ADA9-4D8763F7622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195" name="Picture 194">
                <a:extLst>
                  <a:ext uri="{FF2B5EF4-FFF2-40B4-BE49-F238E27FC236}">
                    <a16:creationId xmlns:a16="http://schemas.microsoft.com/office/drawing/2014/main" id="{3B932B3B-6EF4-3F6B-F69A-36429764BF5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169" name="TextBox 168">
              <a:extLst>
                <a:ext uri="{FF2B5EF4-FFF2-40B4-BE49-F238E27FC236}">
                  <a16:creationId xmlns:a16="http://schemas.microsoft.com/office/drawing/2014/main" id="{A5EEA31D-CCEC-9C20-8220-01BC7EB4BA14}"/>
                </a:ext>
              </a:extLst>
            </p:cNvPr>
            <p:cNvSpPr txBox="1"/>
            <p:nvPr/>
          </p:nvSpPr>
          <p:spPr>
            <a:xfrm>
              <a:off x="17562447" y="23496779"/>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246" name="Group 245">
            <a:extLst>
              <a:ext uri="{FF2B5EF4-FFF2-40B4-BE49-F238E27FC236}">
                <a16:creationId xmlns:a16="http://schemas.microsoft.com/office/drawing/2014/main" id="{B9E85EDE-7E7C-90BE-8539-8018FB7DDAC1}"/>
              </a:ext>
            </a:extLst>
          </p:cNvPr>
          <p:cNvGrpSpPr/>
          <p:nvPr/>
        </p:nvGrpSpPr>
        <p:grpSpPr>
          <a:xfrm>
            <a:off x="15680205" y="25255662"/>
            <a:ext cx="1544384" cy="2014407"/>
            <a:chOff x="1042900" y="18498593"/>
            <a:chExt cx="1544384" cy="2014407"/>
          </a:xfrm>
        </p:grpSpPr>
        <p:pic>
          <p:nvPicPr>
            <p:cNvPr id="247" name="Picture 246">
              <a:extLst>
                <a:ext uri="{FF2B5EF4-FFF2-40B4-BE49-F238E27FC236}">
                  <a16:creationId xmlns:a16="http://schemas.microsoft.com/office/drawing/2014/main" id="{D4699794-04CF-FAB6-2C61-3322CADBADAC}"/>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248" name="Picture 247">
              <a:extLst>
                <a:ext uri="{FF2B5EF4-FFF2-40B4-BE49-F238E27FC236}">
                  <a16:creationId xmlns:a16="http://schemas.microsoft.com/office/drawing/2014/main" id="{FA205D31-0D6A-5609-3F97-7EEDA8862C09}"/>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249" name="TextBox 248">
              <a:extLst>
                <a:ext uri="{FF2B5EF4-FFF2-40B4-BE49-F238E27FC236}">
                  <a16:creationId xmlns:a16="http://schemas.microsoft.com/office/drawing/2014/main" id="{3A4BC5AA-A82D-2A33-E9E7-5298A8D2A9D4}"/>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250" name="Picture 249">
              <a:extLst>
                <a:ext uri="{FF2B5EF4-FFF2-40B4-BE49-F238E27FC236}">
                  <a16:creationId xmlns:a16="http://schemas.microsoft.com/office/drawing/2014/main" id="{E03867E5-F873-428C-BCE7-D789A3B6A293}"/>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251" name="TextBox 250">
              <a:extLst>
                <a:ext uri="{FF2B5EF4-FFF2-40B4-BE49-F238E27FC236}">
                  <a16:creationId xmlns:a16="http://schemas.microsoft.com/office/drawing/2014/main" id="{C6CBCBEB-8F8A-7D26-0540-BA51909A2541}"/>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252" name="Group 251">
            <a:extLst>
              <a:ext uri="{FF2B5EF4-FFF2-40B4-BE49-F238E27FC236}">
                <a16:creationId xmlns:a16="http://schemas.microsoft.com/office/drawing/2014/main" id="{287CBA91-BA85-44AB-8813-3B548F552D4C}"/>
              </a:ext>
            </a:extLst>
          </p:cNvPr>
          <p:cNvGrpSpPr/>
          <p:nvPr/>
        </p:nvGrpSpPr>
        <p:grpSpPr>
          <a:xfrm>
            <a:off x="17347137" y="25255662"/>
            <a:ext cx="1544384" cy="2014407"/>
            <a:chOff x="1042900" y="18498593"/>
            <a:chExt cx="1544384" cy="2014407"/>
          </a:xfrm>
        </p:grpSpPr>
        <p:pic>
          <p:nvPicPr>
            <p:cNvPr id="253" name="Picture 252">
              <a:extLst>
                <a:ext uri="{FF2B5EF4-FFF2-40B4-BE49-F238E27FC236}">
                  <a16:creationId xmlns:a16="http://schemas.microsoft.com/office/drawing/2014/main" id="{809D9ECF-FD4C-51A2-BDD5-4E8FE5815D71}"/>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254" name="Picture 253">
              <a:extLst>
                <a:ext uri="{FF2B5EF4-FFF2-40B4-BE49-F238E27FC236}">
                  <a16:creationId xmlns:a16="http://schemas.microsoft.com/office/drawing/2014/main" id="{C96482D3-4F2A-484D-9DEC-B9A9DA2E5BAF}"/>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255" name="TextBox 254">
              <a:extLst>
                <a:ext uri="{FF2B5EF4-FFF2-40B4-BE49-F238E27FC236}">
                  <a16:creationId xmlns:a16="http://schemas.microsoft.com/office/drawing/2014/main" id="{A5F12E75-63B0-7611-80A8-24A23F4180B7}"/>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256" name="Picture 255">
              <a:extLst>
                <a:ext uri="{FF2B5EF4-FFF2-40B4-BE49-F238E27FC236}">
                  <a16:creationId xmlns:a16="http://schemas.microsoft.com/office/drawing/2014/main" id="{B2531E91-0DEE-08BA-5891-424CF0609D28}"/>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257" name="TextBox 256">
              <a:extLst>
                <a:ext uri="{FF2B5EF4-FFF2-40B4-BE49-F238E27FC236}">
                  <a16:creationId xmlns:a16="http://schemas.microsoft.com/office/drawing/2014/main" id="{2F11D1B4-E61A-8702-26B7-1265BB88DE55}"/>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367" name="Group 366">
            <a:extLst>
              <a:ext uri="{FF2B5EF4-FFF2-40B4-BE49-F238E27FC236}">
                <a16:creationId xmlns:a16="http://schemas.microsoft.com/office/drawing/2014/main" id="{7E3F2418-5ADE-5022-6AE9-FCF556CF75CB}"/>
              </a:ext>
            </a:extLst>
          </p:cNvPr>
          <p:cNvGrpSpPr/>
          <p:nvPr/>
        </p:nvGrpSpPr>
        <p:grpSpPr>
          <a:xfrm>
            <a:off x="15767895" y="28006747"/>
            <a:ext cx="716281" cy="2161096"/>
            <a:chOff x="27780625" y="3244751"/>
            <a:chExt cx="716281" cy="2161096"/>
          </a:xfrm>
        </p:grpSpPr>
        <p:pic>
          <p:nvPicPr>
            <p:cNvPr id="368" name="Picture 367">
              <a:extLst>
                <a:ext uri="{FF2B5EF4-FFF2-40B4-BE49-F238E27FC236}">
                  <a16:creationId xmlns:a16="http://schemas.microsoft.com/office/drawing/2014/main" id="{F5823AC3-31A2-DCA3-04BD-74B3C8F6947C}"/>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369" name="Picture 368">
              <a:extLst>
                <a:ext uri="{FF2B5EF4-FFF2-40B4-BE49-F238E27FC236}">
                  <a16:creationId xmlns:a16="http://schemas.microsoft.com/office/drawing/2014/main" id="{97B7D036-C9EA-5D71-783B-F17973D00218}"/>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370" name="Picture 369">
              <a:extLst>
                <a:ext uri="{FF2B5EF4-FFF2-40B4-BE49-F238E27FC236}">
                  <a16:creationId xmlns:a16="http://schemas.microsoft.com/office/drawing/2014/main" id="{239EB3DA-D100-9A49-2A99-47B7176A2112}"/>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371" name="Group 370">
            <a:extLst>
              <a:ext uri="{FF2B5EF4-FFF2-40B4-BE49-F238E27FC236}">
                <a16:creationId xmlns:a16="http://schemas.microsoft.com/office/drawing/2014/main" id="{1BCA2A57-9A74-9F7D-7D8A-512087BB2CF6}"/>
              </a:ext>
            </a:extLst>
          </p:cNvPr>
          <p:cNvGrpSpPr/>
          <p:nvPr/>
        </p:nvGrpSpPr>
        <p:grpSpPr>
          <a:xfrm>
            <a:off x="16539409" y="28006747"/>
            <a:ext cx="716281" cy="2161096"/>
            <a:chOff x="27780625" y="3244751"/>
            <a:chExt cx="716281" cy="2161096"/>
          </a:xfrm>
        </p:grpSpPr>
        <p:pic>
          <p:nvPicPr>
            <p:cNvPr id="372" name="Picture 371">
              <a:extLst>
                <a:ext uri="{FF2B5EF4-FFF2-40B4-BE49-F238E27FC236}">
                  <a16:creationId xmlns:a16="http://schemas.microsoft.com/office/drawing/2014/main" id="{3BC59EC3-28E0-9931-3E9E-FBEAC55BE173}"/>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373" name="Picture 372">
              <a:extLst>
                <a:ext uri="{FF2B5EF4-FFF2-40B4-BE49-F238E27FC236}">
                  <a16:creationId xmlns:a16="http://schemas.microsoft.com/office/drawing/2014/main" id="{3FFB0334-38D5-E8F4-CBC0-59E8C9A64C8F}"/>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374" name="Picture 373">
              <a:extLst>
                <a:ext uri="{FF2B5EF4-FFF2-40B4-BE49-F238E27FC236}">
                  <a16:creationId xmlns:a16="http://schemas.microsoft.com/office/drawing/2014/main" id="{B7B56129-87DC-323C-D9AA-E11BDEF772FD}"/>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377" name="Group 376">
            <a:extLst>
              <a:ext uri="{FF2B5EF4-FFF2-40B4-BE49-F238E27FC236}">
                <a16:creationId xmlns:a16="http://schemas.microsoft.com/office/drawing/2014/main" id="{6C674441-703A-9644-410D-DA0AB7130C4C}"/>
              </a:ext>
            </a:extLst>
          </p:cNvPr>
          <p:cNvGrpSpPr/>
          <p:nvPr/>
        </p:nvGrpSpPr>
        <p:grpSpPr>
          <a:xfrm>
            <a:off x="17363444" y="28001985"/>
            <a:ext cx="716281" cy="2161096"/>
            <a:chOff x="27780625" y="3244751"/>
            <a:chExt cx="716281" cy="2161096"/>
          </a:xfrm>
        </p:grpSpPr>
        <p:pic>
          <p:nvPicPr>
            <p:cNvPr id="382" name="Picture 381">
              <a:extLst>
                <a:ext uri="{FF2B5EF4-FFF2-40B4-BE49-F238E27FC236}">
                  <a16:creationId xmlns:a16="http://schemas.microsoft.com/office/drawing/2014/main" id="{39CA8816-352F-10A9-9C19-B9B3DCCF602E}"/>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383" name="Picture 382">
              <a:extLst>
                <a:ext uri="{FF2B5EF4-FFF2-40B4-BE49-F238E27FC236}">
                  <a16:creationId xmlns:a16="http://schemas.microsoft.com/office/drawing/2014/main" id="{DB741CE9-F7ED-280A-F26D-B3DCE72EB537}"/>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384" name="Picture 383">
              <a:extLst>
                <a:ext uri="{FF2B5EF4-FFF2-40B4-BE49-F238E27FC236}">
                  <a16:creationId xmlns:a16="http://schemas.microsoft.com/office/drawing/2014/main" id="{DDCF56FB-B58E-AE68-6A91-DF22CCD9D82B}"/>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378" name="Group 377">
            <a:extLst>
              <a:ext uri="{FF2B5EF4-FFF2-40B4-BE49-F238E27FC236}">
                <a16:creationId xmlns:a16="http://schemas.microsoft.com/office/drawing/2014/main" id="{C420F74B-DFE3-C0C4-C9F1-03A466D79226}"/>
              </a:ext>
            </a:extLst>
          </p:cNvPr>
          <p:cNvGrpSpPr/>
          <p:nvPr/>
        </p:nvGrpSpPr>
        <p:grpSpPr>
          <a:xfrm>
            <a:off x="18134958" y="28001985"/>
            <a:ext cx="716281" cy="2161096"/>
            <a:chOff x="27780625" y="3244751"/>
            <a:chExt cx="716281" cy="2161096"/>
          </a:xfrm>
        </p:grpSpPr>
        <p:pic>
          <p:nvPicPr>
            <p:cNvPr id="379" name="Picture 378">
              <a:extLst>
                <a:ext uri="{FF2B5EF4-FFF2-40B4-BE49-F238E27FC236}">
                  <a16:creationId xmlns:a16="http://schemas.microsoft.com/office/drawing/2014/main" id="{6C82DFFF-7157-770C-3F16-C3D21E67D458}"/>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380" name="Picture 379">
              <a:extLst>
                <a:ext uri="{FF2B5EF4-FFF2-40B4-BE49-F238E27FC236}">
                  <a16:creationId xmlns:a16="http://schemas.microsoft.com/office/drawing/2014/main" id="{0D773ED6-2106-C3B1-17D4-AA3F2B8E41F7}"/>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381" name="Picture 380">
              <a:extLst>
                <a:ext uri="{FF2B5EF4-FFF2-40B4-BE49-F238E27FC236}">
                  <a16:creationId xmlns:a16="http://schemas.microsoft.com/office/drawing/2014/main" id="{AD80CFFB-1FF4-883A-0880-8B516909503D}"/>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386" name="Group 385">
            <a:extLst>
              <a:ext uri="{FF2B5EF4-FFF2-40B4-BE49-F238E27FC236}">
                <a16:creationId xmlns:a16="http://schemas.microsoft.com/office/drawing/2014/main" id="{7890F806-84C7-8243-B37F-0B62382221C9}"/>
              </a:ext>
            </a:extLst>
          </p:cNvPr>
          <p:cNvGrpSpPr/>
          <p:nvPr/>
        </p:nvGrpSpPr>
        <p:grpSpPr>
          <a:xfrm>
            <a:off x="12167944" y="28030099"/>
            <a:ext cx="716281" cy="2161096"/>
            <a:chOff x="27780625" y="3244751"/>
            <a:chExt cx="716281" cy="2161096"/>
          </a:xfrm>
        </p:grpSpPr>
        <p:pic>
          <p:nvPicPr>
            <p:cNvPr id="391" name="Picture 390">
              <a:extLst>
                <a:ext uri="{FF2B5EF4-FFF2-40B4-BE49-F238E27FC236}">
                  <a16:creationId xmlns:a16="http://schemas.microsoft.com/office/drawing/2014/main" id="{CFFCC911-0DE1-61FE-0183-0F891B407882}"/>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392" name="Picture 391">
              <a:extLst>
                <a:ext uri="{FF2B5EF4-FFF2-40B4-BE49-F238E27FC236}">
                  <a16:creationId xmlns:a16="http://schemas.microsoft.com/office/drawing/2014/main" id="{2979DB8A-73EF-77CE-4603-424E96C49385}"/>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393" name="Picture 392">
              <a:extLst>
                <a:ext uri="{FF2B5EF4-FFF2-40B4-BE49-F238E27FC236}">
                  <a16:creationId xmlns:a16="http://schemas.microsoft.com/office/drawing/2014/main" id="{7426F69A-5B25-C1BC-A1D7-9B9C89A47A50}"/>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387" name="Group 386">
            <a:extLst>
              <a:ext uri="{FF2B5EF4-FFF2-40B4-BE49-F238E27FC236}">
                <a16:creationId xmlns:a16="http://schemas.microsoft.com/office/drawing/2014/main" id="{D2327662-CC3F-081F-BD3A-2591BA00F882}"/>
              </a:ext>
            </a:extLst>
          </p:cNvPr>
          <p:cNvGrpSpPr/>
          <p:nvPr/>
        </p:nvGrpSpPr>
        <p:grpSpPr>
          <a:xfrm>
            <a:off x="12939458" y="28030099"/>
            <a:ext cx="716281" cy="2161096"/>
            <a:chOff x="27780625" y="3244751"/>
            <a:chExt cx="716281" cy="2161096"/>
          </a:xfrm>
        </p:grpSpPr>
        <p:pic>
          <p:nvPicPr>
            <p:cNvPr id="388" name="Picture 387">
              <a:extLst>
                <a:ext uri="{FF2B5EF4-FFF2-40B4-BE49-F238E27FC236}">
                  <a16:creationId xmlns:a16="http://schemas.microsoft.com/office/drawing/2014/main" id="{5C163F66-1764-8A1E-D7E5-6C86FB463504}"/>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389" name="Picture 388">
              <a:extLst>
                <a:ext uri="{FF2B5EF4-FFF2-40B4-BE49-F238E27FC236}">
                  <a16:creationId xmlns:a16="http://schemas.microsoft.com/office/drawing/2014/main" id="{6D7694FC-A3FE-33E1-D2E2-952B67644FA8}"/>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390" name="Picture 389">
              <a:extLst>
                <a:ext uri="{FF2B5EF4-FFF2-40B4-BE49-F238E27FC236}">
                  <a16:creationId xmlns:a16="http://schemas.microsoft.com/office/drawing/2014/main" id="{3C6CF1E5-7FDA-A46C-1C8F-FD21579E09DE}"/>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395" name="Group 394">
            <a:extLst>
              <a:ext uri="{FF2B5EF4-FFF2-40B4-BE49-F238E27FC236}">
                <a16:creationId xmlns:a16="http://schemas.microsoft.com/office/drawing/2014/main" id="{D96882A3-4FC4-62AF-702B-8E49D8D21488}"/>
              </a:ext>
            </a:extLst>
          </p:cNvPr>
          <p:cNvGrpSpPr/>
          <p:nvPr/>
        </p:nvGrpSpPr>
        <p:grpSpPr>
          <a:xfrm>
            <a:off x="13763493" y="28025337"/>
            <a:ext cx="716281" cy="2161096"/>
            <a:chOff x="27780625" y="3244751"/>
            <a:chExt cx="716281" cy="2161096"/>
          </a:xfrm>
        </p:grpSpPr>
        <p:pic>
          <p:nvPicPr>
            <p:cNvPr id="400" name="Picture 399">
              <a:extLst>
                <a:ext uri="{FF2B5EF4-FFF2-40B4-BE49-F238E27FC236}">
                  <a16:creationId xmlns:a16="http://schemas.microsoft.com/office/drawing/2014/main" id="{09195C4A-5478-A431-1AF2-A6D7A469F265}"/>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401" name="Picture 400">
              <a:extLst>
                <a:ext uri="{FF2B5EF4-FFF2-40B4-BE49-F238E27FC236}">
                  <a16:creationId xmlns:a16="http://schemas.microsoft.com/office/drawing/2014/main" id="{7EF513EA-E44A-2356-AEBB-C3440EAFCB59}"/>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402" name="Picture 401">
              <a:extLst>
                <a:ext uri="{FF2B5EF4-FFF2-40B4-BE49-F238E27FC236}">
                  <a16:creationId xmlns:a16="http://schemas.microsoft.com/office/drawing/2014/main" id="{32AC2109-8F53-A1D0-530C-BFA86151F198}"/>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396" name="Group 395">
            <a:extLst>
              <a:ext uri="{FF2B5EF4-FFF2-40B4-BE49-F238E27FC236}">
                <a16:creationId xmlns:a16="http://schemas.microsoft.com/office/drawing/2014/main" id="{E52C6AC7-70A5-804A-B2B2-ED8B2FD77ABB}"/>
              </a:ext>
            </a:extLst>
          </p:cNvPr>
          <p:cNvGrpSpPr/>
          <p:nvPr/>
        </p:nvGrpSpPr>
        <p:grpSpPr>
          <a:xfrm>
            <a:off x="14535007" y="28025337"/>
            <a:ext cx="716281" cy="2161096"/>
            <a:chOff x="27780625" y="3244751"/>
            <a:chExt cx="716281" cy="2161096"/>
          </a:xfrm>
        </p:grpSpPr>
        <p:pic>
          <p:nvPicPr>
            <p:cNvPr id="397" name="Picture 396">
              <a:extLst>
                <a:ext uri="{FF2B5EF4-FFF2-40B4-BE49-F238E27FC236}">
                  <a16:creationId xmlns:a16="http://schemas.microsoft.com/office/drawing/2014/main" id="{2FF68B6A-C706-0937-983C-BDA36E384F2A}"/>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398" name="Picture 397">
              <a:extLst>
                <a:ext uri="{FF2B5EF4-FFF2-40B4-BE49-F238E27FC236}">
                  <a16:creationId xmlns:a16="http://schemas.microsoft.com/office/drawing/2014/main" id="{68D56AFE-9E63-502D-4E16-7B158DED51EE}"/>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399" name="Picture 398">
              <a:extLst>
                <a:ext uri="{FF2B5EF4-FFF2-40B4-BE49-F238E27FC236}">
                  <a16:creationId xmlns:a16="http://schemas.microsoft.com/office/drawing/2014/main" id="{B1B5BB09-0EBE-DDAF-4696-D76D290220D0}"/>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824" name="Group 823">
            <a:extLst>
              <a:ext uri="{FF2B5EF4-FFF2-40B4-BE49-F238E27FC236}">
                <a16:creationId xmlns:a16="http://schemas.microsoft.com/office/drawing/2014/main" id="{AB90E12A-A1F4-B9AD-13ED-E8F14879E4BD}"/>
              </a:ext>
            </a:extLst>
          </p:cNvPr>
          <p:cNvGrpSpPr/>
          <p:nvPr/>
        </p:nvGrpSpPr>
        <p:grpSpPr>
          <a:xfrm>
            <a:off x="18995149" y="30226256"/>
            <a:ext cx="1605865" cy="1508125"/>
            <a:chOff x="18842749" y="30226256"/>
            <a:chExt cx="1605865" cy="1508125"/>
          </a:xfrm>
        </p:grpSpPr>
        <p:grpSp>
          <p:nvGrpSpPr>
            <p:cNvPr id="170" name="Group 169">
              <a:extLst>
                <a:ext uri="{FF2B5EF4-FFF2-40B4-BE49-F238E27FC236}">
                  <a16:creationId xmlns:a16="http://schemas.microsoft.com/office/drawing/2014/main" id="{748413EC-1C74-E44A-3625-842E86B7A0A3}"/>
                </a:ext>
              </a:extLst>
            </p:cNvPr>
            <p:cNvGrpSpPr/>
            <p:nvPr/>
          </p:nvGrpSpPr>
          <p:grpSpPr>
            <a:xfrm>
              <a:off x="18842749" y="30226256"/>
              <a:ext cx="1605865" cy="1508125"/>
              <a:chOff x="1281170" y="15640990"/>
              <a:chExt cx="1736364" cy="1630681"/>
            </a:xfrm>
          </p:grpSpPr>
          <p:pic>
            <p:nvPicPr>
              <p:cNvPr id="192" name="Picture 191">
                <a:extLst>
                  <a:ext uri="{FF2B5EF4-FFF2-40B4-BE49-F238E27FC236}">
                    <a16:creationId xmlns:a16="http://schemas.microsoft.com/office/drawing/2014/main" id="{5ED2B603-CC17-25FE-E203-6A93BE43B43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193" name="Picture 192">
                <a:extLst>
                  <a:ext uri="{FF2B5EF4-FFF2-40B4-BE49-F238E27FC236}">
                    <a16:creationId xmlns:a16="http://schemas.microsoft.com/office/drawing/2014/main" id="{D6140645-FD71-185A-AD6D-1FD427C991B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171" name="TextBox 170">
              <a:extLst>
                <a:ext uri="{FF2B5EF4-FFF2-40B4-BE49-F238E27FC236}">
                  <a16:creationId xmlns:a16="http://schemas.microsoft.com/office/drawing/2014/main" id="{43820435-E74E-6A30-D299-5F259A9F9C59}"/>
                </a:ext>
              </a:extLst>
            </p:cNvPr>
            <p:cNvSpPr txBox="1"/>
            <p:nvPr/>
          </p:nvSpPr>
          <p:spPr>
            <a:xfrm>
              <a:off x="19130444" y="30435863"/>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823" name="Group 822">
            <a:extLst>
              <a:ext uri="{FF2B5EF4-FFF2-40B4-BE49-F238E27FC236}">
                <a16:creationId xmlns:a16="http://schemas.microsoft.com/office/drawing/2014/main" id="{21F48A70-1198-9946-D7CE-A24EE2E5BA0B}"/>
              </a:ext>
            </a:extLst>
          </p:cNvPr>
          <p:cNvGrpSpPr/>
          <p:nvPr/>
        </p:nvGrpSpPr>
        <p:grpSpPr>
          <a:xfrm>
            <a:off x="20665448" y="30225890"/>
            <a:ext cx="1605865" cy="1508125"/>
            <a:chOff x="20513048" y="30225890"/>
            <a:chExt cx="1605865" cy="1508125"/>
          </a:xfrm>
        </p:grpSpPr>
        <p:grpSp>
          <p:nvGrpSpPr>
            <p:cNvPr id="172" name="Group 171">
              <a:extLst>
                <a:ext uri="{FF2B5EF4-FFF2-40B4-BE49-F238E27FC236}">
                  <a16:creationId xmlns:a16="http://schemas.microsoft.com/office/drawing/2014/main" id="{44ECCDFA-DF38-9B7B-F8D1-B0F225A7446F}"/>
                </a:ext>
              </a:extLst>
            </p:cNvPr>
            <p:cNvGrpSpPr/>
            <p:nvPr/>
          </p:nvGrpSpPr>
          <p:grpSpPr>
            <a:xfrm>
              <a:off x="20513048" y="30225890"/>
              <a:ext cx="1605865" cy="1508125"/>
              <a:chOff x="1281170" y="15640990"/>
              <a:chExt cx="1736364" cy="1630681"/>
            </a:xfrm>
          </p:grpSpPr>
          <p:pic>
            <p:nvPicPr>
              <p:cNvPr id="190" name="Picture 189">
                <a:extLst>
                  <a:ext uri="{FF2B5EF4-FFF2-40B4-BE49-F238E27FC236}">
                    <a16:creationId xmlns:a16="http://schemas.microsoft.com/office/drawing/2014/main" id="{C246BD71-C6A5-C563-8C76-CCF2B54357F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191" name="Picture 190">
                <a:extLst>
                  <a:ext uri="{FF2B5EF4-FFF2-40B4-BE49-F238E27FC236}">
                    <a16:creationId xmlns:a16="http://schemas.microsoft.com/office/drawing/2014/main" id="{BD343F8E-DF3A-DF0A-C126-4D6CD595057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173" name="TextBox 172">
              <a:extLst>
                <a:ext uri="{FF2B5EF4-FFF2-40B4-BE49-F238E27FC236}">
                  <a16:creationId xmlns:a16="http://schemas.microsoft.com/office/drawing/2014/main" id="{CD5C34D2-F8BB-47D9-DEBD-6A2D0FA6427D}"/>
                </a:ext>
              </a:extLst>
            </p:cNvPr>
            <p:cNvSpPr txBox="1"/>
            <p:nvPr/>
          </p:nvSpPr>
          <p:spPr>
            <a:xfrm>
              <a:off x="20800743" y="30435496"/>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258" name="Group 257">
            <a:extLst>
              <a:ext uri="{FF2B5EF4-FFF2-40B4-BE49-F238E27FC236}">
                <a16:creationId xmlns:a16="http://schemas.microsoft.com/office/drawing/2014/main" id="{B16D1BE6-60CF-596E-67D7-48CDCA461CDF}"/>
              </a:ext>
            </a:extLst>
          </p:cNvPr>
          <p:cNvGrpSpPr/>
          <p:nvPr/>
        </p:nvGrpSpPr>
        <p:grpSpPr>
          <a:xfrm>
            <a:off x="18995149" y="32182833"/>
            <a:ext cx="1544384" cy="2014407"/>
            <a:chOff x="1042900" y="18498593"/>
            <a:chExt cx="1544384" cy="2014407"/>
          </a:xfrm>
        </p:grpSpPr>
        <p:pic>
          <p:nvPicPr>
            <p:cNvPr id="259" name="Picture 258">
              <a:extLst>
                <a:ext uri="{FF2B5EF4-FFF2-40B4-BE49-F238E27FC236}">
                  <a16:creationId xmlns:a16="http://schemas.microsoft.com/office/drawing/2014/main" id="{690DC36F-7F4E-92C9-1C1D-B760D9ED2F81}"/>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260" name="Picture 259">
              <a:extLst>
                <a:ext uri="{FF2B5EF4-FFF2-40B4-BE49-F238E27FC236}">
                  <a16:creationId xmlns:a16="http://schemas.microsoft.com/office/drawing/2014/main" id="{21E47465-CBE9-DECF-6255-7EE2303977C1}"/>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261" name="TextBox 260">
              <a:extLst>
                <a:ext uri="{FF2B5EF4-FFF2-40B4-BE49-F238E27FC236}">
                  <a16:creationId xmlns:a16="http://schemas.microsoft.com/office/drawing/2014/main" id="{A125290D-A06D-DA97-43D3-CE87CF0AC6D0}"/>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262" name="Picture 261">
              <a:extLst>
                <a:ext uri="{FF2B5EF4-FFF2-40B4-BE49-F238E27FC236}">
                  <a16:creationId xmlns:a16="http://schemas.microsoft.com/office/drawing/2014/main" id="{0CBA5EFC-6E85-CBA6-975E-A99257CF1723}"/>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263" name="TextBox 262">
              <a:extLst>
                <a:ext uri="{FF2B5EF4-FFF2-40B4-BE49-F238E27FC236}">
                  <a16:creationId xmlns:a16="http://schemas.microsoft.com/office/drawing/2014/main" id="{411E18B3-4B8B-C88E-F331-F0274BDDF178}"/>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264" name="Group 263">
            <a:extLst>
              <a:ext uri="{FF2B5EF4-FFF2-40B4-BE49-F238E27FC236}">
                <a16:creationId xmlns:a16="http://schemas.microsoft.com/office/drawing/2014/main" id="{58BE3A13-DB27-6AFB-1474-3A0728DC68C2}"/>
              </a:ext>
            </a:extLst>
          </p:cNvPr>
          <p:cNvGrpSpPr/>
          <p:nvPr/>
        </p:nvGrpSpPr>
        <p:grpSpPr>
          <a:xfrm>
            <a:off x="20662081" y="32182833"/>
            <a:ext cx="1544384" cy="2014407"/>
            <a:chOff x="1042900" y="18498593"/>
            <a:chExt cx="1544384" cy="2014407"/>
          </a:xfrm>
        </p:grpSpPr>
        <p:pic>
          <p:nvPicPr>
            <p:cNvPr id="265" name="Picture 264">
              <a:extLst>
                <a:ext uri="{FF2B5EF4-FFF2-40B4-BE49-F238E27FC236}">
                  <a16:creationId xmlns:a16="http://schemas.microsoft.com/office/drawing/2014/main" id="{DFB6D99E-85A3-AFD1-FF47-105A91AB01A1}"/>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266" name="Picture 265">
              <a:extLst>
                <a:ext uri="{FF2B5EF4-FFF2-40B4-BE49-F238E27FC236}">
                  <a16:creationId xmlns:a16="http://schemas.microsoft.com/office/drawing/2014/main" id="{87BD37FA-E2B5-5AFF-BED1-3643C0461C36}"/>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267" name="TextBox 266">
              <a:extLst>
                <a:ext uri="{FF2B5EF4-FFF2-40B4-BE49-F238E27FC236}">
                  <a16:creationId xmlns:a16="http://schemas.microsoft.com/office/drawing/2014/main" id="{45A625F5-09C2-80E0-EA02-F7C0AA43B2E2}"/>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268" name="Picture 267">
              <a:extLst>
                <a:ext uri="{FF2B5EF4-FFF2-40B4-BE49-F238E27FC236}">
                  <a16:creationId xmlns:a16="http://schemas.microsoft.com/office/drawing/2014/main" id="{7FEC1EEB-72F9-EA31-B5B5-42C6BD6471CF}"/>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269" name="TextBox 268">
              <a:extLst>
                <a:ext uri="{FF2B5EF4-FFF2-40B4-BE49-F238E27FC236}">
                  <a16:creationId xmlns:a16="http://schemas.microsoft.com/office/drawing/2014/main" id="{00E1C0F7-0C00-D61D-0D48-F4200D1955F4}"/>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819" name="Group 818">
            <a:extLst>
              <a:ext uri="{FF2B5EF4-FFF2-40B4-BE49-F238E27FC236}">
                <a16:creationId xmlns:a16="http://schemas.microsoft.com/office/drawing/2014/main" id="{36DA7280-D7D0-EF66-C860-7F451959A116}"/>
              </a:ext>
            </a:extLst>
          </p:cNvPr>
          <p:cNvGrpSpPr/>
          <p:nvPr/>
        </p:nvGrpSpPr>
        <p:grpSpPr>
          <a:xfrm>
            <a:off x="22061199" y="23266165"/>
            <a:ext cx="1605865" cy="1508125"/>
            <a:chOff x="22061199" y="23266165"/>
            <a:chExt cx="1605865" cy="1508125"/>
          </a:xfrm>
        </p:grpSpPr>
        <p:grpSp>
          <p:nvGrpSpPr>
            <p:cNvPr id="500" name="Group 499">
              <a:extLst>
                <a:ext uri="{FF2B5EF4-FFF2-40B4-BE49-F238E27FC236}">
                  <a16:creationId xmlns:a16="http://schemas.microsoft.com/office/drawing/2014/main" id="{3D1E6037-CCBF-230A-6FAF-FEBD728BE5A7}"/>
                </a:ext>
              </a:extLst>
            </p:cNvPr>
            <p:cNvGrpSpPr/>
            <p:nvPr/>
          </p:nvGrpSpPr>
          <p:grpSpPr>
            <a:xfrm>
              <a:off x="22061199" y="23266165"/>
              <a:ext cx="1605865" cy="1508125"/>
              <a:chOff x="1281170" y="15640990"/>
              <a:chExt cx="1736364" cy="1630681"/>
            </a:xfrm>
          </p:grpSpPr>
          <p:pic>
            <p:nvPicPr>
              <p:cNvPr id="536" name="Picture 535">
                <a:extLst>
                  <a:ext uri="{FF2B5EF4-FFF2-40B4-BE49-F238E27FC236}">
                    <a16:creationId xmlns:a16="http://schemas.microsoft.com/office/drawing/2014/main" id="{99D37B8A-C2C4-43FE-21C2-155B9300D23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537" name="Picture 536">
                <a:extLst>
                  <a:ext uri="{FF2B5EF4-FFF2-40B4-BE49-F238E27FC236}">
                    <a16:creationId xmlns:a16="http://schemas.microsoft.com/office/drawing/2014/main" id="{AC2E428B-067E-62EC-76AB-54906D13EF8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501" name="TextBox 500">
              <a:extLst>
                <a:ext uri="{FF2B5EF4-FFF2-40B4-BE49-F238E27FC236}">
                  <a16:creationId xmlns:a16="http://schemas.microsoft.com/office/drawing/2014/main" id="{28C12713-CEAF-3783-3B9B-FA554DA62FF0}"/>
                </a:ext>
              </a:extLst>
            </p:cNvPr>
            <p:cNvSpPr txBox="1"/>
            <p:nvPr/>
          </p:nvSpPr>
          <p:spPr>
            <a:xfrm>
              <a:off x="22348894" y="23475772"/>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820" name="Group 819">
            <a:extLst>
              <a:ext uri="{FF2B5EF4-FFF2-40B4-BE49-F238E27FC236}">
                <a16:creationId xmlns:a16="http://schemas.microsoft.com/office/drawing/2014/main" id="{B4ADE729-0822-D883-C54A-8B2413A71FD1}"/>
              </a:ext>
            </a:extLst>
          </p:cNvPr>
          <p:cNvGrpSpPr/>
          <p:nvPr/>
        </p:nvGrpSpPr>
        <p:grpSpPr>
          <a:xfrm>
            <a:off x="23713460" y="23265431"/>
            <a:ext cx="1605865" cy="1508125"/>
            <a:chOff x="23713460" y="23265431"/>
            <a:chExt cx="1605865" cy="1508125"/>
          </a:xfrm>
        </p:grpSpPr>
        <p:grpSp>
          <p:nvGrpSpPr>
            <p:cNvPr id="502" name="Group 501">
              <a:extLst>
                <a:ext uri="{FF2B5EF4-FFF2-40B4-BE49-F238E27FC236}">
                  <a16:creationId xmlns:a16="http://schemas.microsoft.com/office/drawing/2014/main" id="{B010B900-4C2A-E9FE-8392-15DDE39AF1D8}"/>
                </a:ext>
              </a:extLst>
            </p:cNvPr>
            <p:cNvGrpSpPr/>
            <p:nvPr/>
          </p:nvGrpSpPr>
          <p:grpSpPr>
            <a:xfrm>
              <a:off x="23713460" y="23265431"/>
              <a:ext cx="1605865" cy="1508125"/>
              <a:chOff x="1281170" y="15640990"/>
              <a:chExt cx="1736364" cy="1630681"/>
            </a:xfrm>
          </p:grpSpPr>
          <p:pic>
            <p:nvPicPr>
              <p:cNvPr id="534" name="Picture 533">
                <a:extLst>
                  <a:ext uri="{FF2B5EF4-FFF2-40B4-BE49-F238E27FC236}">
                    <a16:creationId xmlns:a16="http://schemas.microsoft.com/office/drawing/2014/main" id="{24D77BC7-C347-E0A5-4F4D-5E805D1DB93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535" name="Picture 534">
                <a:extLst>
                  <a:ext uri="{FF2B5EF4-FFF2-40B4-BE49-F238E27FC236}">
                    <a16:creationId xmlns:a16="http://schemas.microsoft.com/office/drawing/2014/main" id="{CBBBF816-2273-CF47-32E4-660806606D3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503" name="TextBox 502">
              <a:extLst>
                <a:ext uri="{FF2B5EF4-FFF2-40B4-BE49-F238E27FC236}">
                  <a16:creationId xmlns:a16="http://schemas.microsoft.com/office/drawing/2014/main" id="{53FABBAE-8E9B-D315-7060-421C1ECA7786}"/>
                </a:ext>
              </a:extLst>
            </p:cNvPr>
            <p:cNvSpPr txBox="1"/>
            <p:nvPr/>
          </p:nvSpPr>
          <p:spPr>
            <a:xfrm>
              <a:off x="24001155" y="23475038"/>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504" name="Group 503">
            <a:extLst>
              <a:ext uri="{FF2B5EF4-FFF2-40B4-BE49-F238E27FC236}">
                <a16:creationId xmlns:a16="http://schemas.microsoft.com/office/drawing/2014/main" id="{FD7E6C42-F16B-20F6-32E0-80A016664177}"/>
              </a:ext>
            </a:extLst>
          </p:cNvPr>
          <p:cNvGrpSpPr/>
          <p:nvPr/>
        </p:nvGrpSpPr>
        <p:grpSpPr>
          <a:xfrm>
            <a:off x="22118913" y="25233921"/>
            <a:ext cx="1544384" cy="2014407"/>
            <a:chOff x="1042900" y="18498593"/>
            <a:chExt cx="1544384" cy="2014407"/>
          </a:xfrm>
        </p:grpSpPr>
        <p:pic>
          <p:nvPicPr>
            <p:cNvPr id="529" name="Picture 528">
              <a:extLst>
                <a:ext uri="{FF2B5EF4-FFF2-40B4-BE49-F238E27FC236}">
                  <a16:creationId xmlns:a16="http://schemas.microsoft.com/office/drawing/2014/main" id="{E4030F81-51D2-32DF-D9F9-B5D1608E8119}"/>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530" name="Picture 529">
              <a:extLst>
                <a:ext uri="{FF2B5EF4-FFF2-40B4-BE49-F238E27FC236}">
                  <a16:creationId xmlns:a16="http://schemas.microsoft.com/office/drawing/2014/main" id="{346CA4D6-84CA-FB72-53C5-DEBFA4ABC177}"/>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531" name="TextBox 530">
              <a:extLst>
                <a:ext uri="{FF2B5EF4-FFF2-40B4-BE49-F238E27FC236}">
                  <a16:creationId xmlns:a16="http://schemas.microsoft.com/office/drawing/2014/main" id="{DA4C9DB3-AB58-26E2-0368-F7967E09AAF9}"/>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532" name="Picture 531">
              <a:extLst>
                <a:ext uri="{FF2B5EF4-FFF2-40B4-BE49-F238E27FC236}">
                  <a16:creationId xmlns:a16="http://schemas.microsoft.com/office/drawing/2014/main" id="{BF15717E-7784-71F8-99AC-4C73D1E794D9}"/>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533" name="TextBox 532">
              <a:extLst>
                <a:ext uri="{FF2B5EF4-FFF2-40B4-BE49-F238E27FC236}">
                  <a16:creationId xmlns:a16="http://schemas.microsoft.com/office/drawing/2014/main" id="{CB9BF860-E477-4CD8-6D87-0E781DF42339}"/>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505" name="Group 504">
            <a:extLst>
              <a:ext uri="{FF2B5EF4-FFF2-40B4-BE49-F238E27FC236}">
                <a16:creationId xmlns:a16="http://schemas.microsoft.com/office/drawing/2014/main" id="{B2E9CADB-3FC5-6B5B-ACBE-3EAC32550FFA}"/>
              </a:ext>
            </a:extLst>
          </p:cNvPr>
          <p:cNvGrpSpPr/>
          <p:nvPr/>
        </p:nvGrpSpPr>
        <p:grpSpPr>
          <a:xfrm>
            <a:off x="23785845" y="25233921"/>
            <a:ext cx="1544384" cy="2014407"/>
            <a:chOff x="1042900" y="18498593"/>
            <a:chExt cx="1544384" cy="2014407"/>
          </a:xfrm>
        </p:grpSpPr>
        <p:pic>
          <p:nvPicPr>
            <p:cNvPr id="524" name="Picture 523">
              <a:extLst>
                <a:ext uri="{FF2B5EF4-FFF2-40B4-BE49-F238E27FC236}">
                  <a16:creationId xmlns:a16="http://schemas.microsoft.com/office/drawing/2014/main" id="{B27736F1-88D3-2C6A-6786-27190159CFAE}"/>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525" name="Picture 524">
              <a:extLst>
                <a:ext uri="{FF2B5EF4-FFF2-40B4-BE49-F238E27FC236}">
                  <a16:creationId xmlns:a16="http://schemas.microsoft.com/office/drawing/2014/main" id="{08BAF8E8-9797-7AAE-F7DE-7C227F05E894}"/>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526" name="TextBox 525">
              <a:extLst>
                <a:ext uri="{FF2B5EF4-FFF2-40B4-BE49-F238E27FC236}">
                  <a16:creationId xmlns:a16="http://schemas.microsoft.com/office/drawing/2014/main" id="{5FE3AD19-C019-9451-07F2-D43A95912A30}"/>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527" name="Picture 526">
              <a:extLst>
                <a:ext uri="{FF2B5EF4-FFF2-40B4-BE49-F238E27FC236}">
                  <a16:creationId xmlns:a16="http://schemas.microsoft.com/office/drawing/2014/main" id="{AF6C076A-133E-9743-1F00-1159A62F2B5D}"/>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528" name="TextBox 527">
              <a:extLst>
                <a:ext uri="{FF2B5EF4-FFF2-40B4-BE49-F238E27FC236}">
                  <a16:creationId xmlns:a16="http://schemas.microsoft.com/office/drawing/2014/main" id="{E0311DA5-312A-0987-8398-AF4D66CE0F78}"/>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826" name="Group 825">
            <a:extLst>
              <a:ext uri="{FF2B5EF4-FFF2-40B4-BE49-F238E27FC236}">
                <a16:creationId xmlns:a16="http://schemas.microsoft.com/office/drawing/2014/main" id="{7B8ECD44-126D-01AF-AF06-0DCFC280C7FA}"/>
              </a:ext>
            </a:extLst>
          </p:cNvPr>
          <p:cNvGrpSpPr/>
          <p:nvPr/>
        </p:nvGrpSpPr>
        <p:grpSpPr>
          <a:xfrm>
            <a:off x="8725544" y="30226256"/>
            <a:ext cx="1605865" cy="1508125"/>
            <a:chOff x="8862704" y="30226256"/>
            <a:chExt cx="1605865" cy="1508125"/>
          </a:xfrm>
        </p:grpSpPr>
        <p:grpSp>
          <p:nvGrpSpPr>
            <p:cNvPr id="539" name="Group 538">
              <a:extLst>
                <a:ext uri="{FF2B5EF4-FFF2-40B4-BE49-F238E27FC236}">
                  <a16:creationId xmlns:a16="http://schemas.microsoft.com/office/drawing/2014/main" id="{5F54276B-A86D-0447-BFC1-B850DD4293FB}"/>
                </a:ext>
              </a:extLst>
            </p:cNvPr>
            <p:cNvGrpSpPr/>
            <p:nvPr/>
          </p:nvGrpSpPr>
          <p:grpSpPr>
            <a:xfrm>
              <a:off x="8862704" y="30226256"/>
              <a:ext cx="1605865" cy="1508125"/>
              <a:chOff x="1281170" y="15640990"/>
              <a:chExt cx="1736364" cy="1630681"/>
            </a:xfrm>
          </p:grpSpPr>
          <p:pic>
            <p:nvPicPr>
              <p:cNvPr id="575" name="Picture 574">
                <a:extLst>
                  <a:ext uri="{FF2B5EF4-FFF2-40B4-BE49-F238E27FC236}">
                    <a16:creationId xmlns:a16="http://schemas.microsoft.com/office/drawing/2014/main" id="{120E3F21-7E03-CC35-CF20-0584640E9B2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576" name="Picture 575">
                <a:extLst>
                  <a:ext uri="{FF2B5EF4-FFF2-40B4-BE49-F238E27FC236}">
                    <a16:creationId xmlns:a16="http://schemas.microsoft.com/office/drawing/2014/main" id="{3CE2089D-DA96-D221-9677-E3C378F35F95}"/>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540" name="TextBox 539">
              <a:extLst>
                <a:ext uri="{FF2B5EF4-FFF2-40B4-BE49-F238E27FC236}">
                  <a16:creationId xmlns:a16="http://schemas.microsoft.com/office/drawing/2014/main" id="{EDBA320F-97E5-F743-D30F-3132AC6AFDF7}"/>
                </a:ext>
              </a:extLst>
            </p:cNvPr>
            <p:cNvSpPr txBox="1"/>
            <p:nvPr/>
          </p:nvSpPr>
          <p:spPr>
            <a:xfrm>
              <a:off x="9150399" y="30435863"/>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825" name="Group 824">
            <a:extLst>
              <a:ext uri="{FF2B5EF4-FFF2-40B4-BE49-F238E27FC236}">
                <a16:creationId xmlns:a16="http://schemas.microsoft.com/office/drawing/2014/main" id="{59995DE0-651C-D119-5D01-3B94FC3CA847}"/>
              </a:ext>
            </a:extLst>
          </p:cNvPr>
          <p:cNvGrpSpPr/>
          <p:nvPr/>
        </p:nvGrpSpPr>
        <p:grpSpPr>
          <a:xfrm>
            <a:off x="10395843" y="30225890"/>
            <a:ext cx="1605865" cy="1508125"/>
            <a:chOff x="10533003" y="30225890"/>
            <a:chExt cx="1605865" cy="1508125"/>
          </a:xfrm>
        </p:grpSpPr>
        <p:grpSp>
          <p:nvGrpSpPr>
            <p:cNvPr id="541" name="Group 540">
              <a:extLst>
                <a:ext uri="{FF2B5EF4-FFF2-40B4-BE49-F238E27FC236}">
                  <a16:creationId xmlns:a16="http://schemas.microsoft.com/office/drawing/2014/main" id="{7B1CAD53-1D47-54E1-8DFF-43DC2ED194AA}"/>
                </a:ext>
              </a:extLst>
            </p:cNvPr>
            <p:cNvGrpSpPr/>
            <p:nvPr/>
          </p:nvGrpSpPr>
          <p:grpSpPr>
            <a:xfrm>
              <a:off x="10533003" y="30225890"/>
              <a:ext cx="1605865" cy="1508125"/>
              <a:chOff x="1281170" y="15640990"/>
              <a:chExt cx="1736364" cy="1630681"/>
            </a:xfrm>
          </p:grpSpPr>
          <p:pic>
            <p:nvPicPr>
              <p:cNvPr id="573" name="Picture 572">
                <a:extLst>
                  <a:ext uri="{FF2B5EF4-FFF2-40B4-BE49-F238E27FC236}">
                    <a16:creationId xmlns:a16="http://schemas.microsoft.com/office/drawing/2014/main" id="{34E15125-D689-1CF6-C28B-D26998A6757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574" name="Picture 573">
                <a:extLst>
                  <a:ext uri="{FF2B5EF4-FFF2-40B4-BE49-F238E27FC236}">
                    <a16:creationId xmlns:a16="http://schemas.microsoft.com/office/drawing/2014/main" id="{6ED747E4-6CBE-A15F-7FF6-AD98D960FD6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542" name="TextBox 541">
              <a:extLst>
                <a:ext uri="{FF2B5EF4-FFF2-40B4-BE49-F238E27FC236}">
                  <a16:creationId xmlns:a16="http://schemas.microsoft.com/office/drawing/2014/main" id="{191FB4C2-5D4E-EDFD-541F-89B71A57DE35}"/>
                </a:ext>
              </a:extLst>
            </p:cNvPr>
            <p:cNvSpPr txBox="1"/>
            <p:nvPr/>
          </p:nvSpPr>
          <p:spPr>
            <a:xfrm>
              <a:off x="10820698" y="30435496"/>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543" name="Group 542">
            <a:extLst>
              <a:ext uri="{FF2B5EF4-FFF2-40B4-BE49-F238E27FC236}">
                <a16:creationId xmlns:a16="http://schemas.microsoft.com/office/drawing/2014/main" id="{EA9DB86A-D3D4-BE60-6EAD-8B4AEB13542A}"/>
              </a:ext>
            </a:extLst>
          </p:cNvPr>
          <p:cNvGrpSpPr/>
          <p:nvPr/>
        </p:nvGrpSpPr>
        <p:grpSpPr>
          <a:xfrm>
            <a:off x="8725544" y="32182833"/>
            <a:ext cx="1544384" cy="2014407"/>
            <a:chOff x="1042900" y="18498593"/>
            <a:chExt cx="1544384" cy="2014407"/>
          </a:xfrm>
        </p:grpSpPr>
        <p:pic>
          <p:nvPicPr>
            <p:cNvPr id="568" name="Picture 567">
              <a:extLst>
                <a:ext uri="{FF2B5EF4-FFF2-40B4-BE49-F238E27FC236}">
                  <a16:creationId xmlns:a16="http://schemas.microsoft.com/office/drawing/2014/main" id="{E315A811-D5D6-3297-796E-BAFBA88CD69E}"/>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569" name="Picture 568">
              <a:extLst>
                <a:ext uri="{FF2B5EF4-FFF2-40B4-BE49-F238E27FC236}">
                  <a16:creationId xmlns:a16="http://schemas.microsoft.com/office/drawing/2014/main" id="{5AF071D2-E97C-0F36-A764-E23CF5BBA502}"/>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570" name="TextBox 569">
              <a:extLst>
                <a:ext uri="{FF2B5EF4-FFF2-40B4-BE49-F238E27FC236}">
                  <a16:creationId xmlns:a16="http://schemas.microsoft.com/office/drawing/2014/main" id="{AB196A50-7534-5532-F21D-7AA384946DFC}"/>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571" name="Picture 570">
              <a:extLst>
                <a:ext uri="{FF2B5EF4-FFF2-40B4-BE49-F238E27FC236}">
                  <a16:creationId xmlns:a16="http://schemas.microsoft.com/office/drawing/2014/main" id="{138DC1E1-E4B9-985F-5354-A7941ED90550}"/>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572" name="TextBox 571">
              <a:extLst>
                <a:ext uri="{FF2B5EF4-FFF2-40B4-BE49-F238E27FC236}">
                  <a16:creationId xmlns:a16="http://schemas.microsoft.com/office/drawing/2014/main" id="{4D53A405-43BB-491F-6916-8A5A5C3B5276}"/>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544" name="Group 543">
            <a:extLst>
              <a:ext uri="{FF2B5EF4-FFF2-40B4-BE49-F238E27FC236}">
                <a16:creationId xmlns:a16="http://schemas.microsoft.com/office/drawing/2014/main" id="{46630105-1A95-853B-8174-B4C39E1EDC67}"/>
              </a:ext>
            </a:extLst>
          </p:cNvPr>
          <p:cNvGrpSpPr/>
          <p:nvPr/>
        </p:nvGrpSpPr>
        <p:grpSpPr>
          <a:xfrm>
            <a:off x="10392476" y="32182833"/>
            <a:ext cx="1544384" cy="2014407"/>
            <a:chOff x="1042900" y="18498593"/>
            <a:chExt cx="1544384" cy="2014407"/>
          </a:xfrm>
        </p:grpSpPr>
        <p:pic>
          <p:nvPicPr>
            <p:cNvPr id="563" name="Picture 562">
              <a:extLst>
                <a:ext uri="{FF2B5EF4-FFF2-40B4-BE49-F238E27FC236}">
                  <a16:creationId xmlns:a16="http://schemas.microsoft.com/office/drawing/2014/main" id="{16908266-5709-FB41-29E9-75DFB76472D4}"/>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564" name="Picture 563">
              <a:extLst>
                <a:ext uri="{FF2B5EF4-FFF2-40B4-BE49-F238E27FC236}">
                  <a16:creationId xmlns:a16="http://schemas.microsoft.com/office/drawing/2014/main" id="{DEC273C2-406E-F2D2-3AD9-F82D9FBE730D}"/>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565" name="TextBox 564">
              <a:extLst>
                <a:ext uri="{FF2B5EF4-FFF2-40B4-BE49-F238E27FC236}">
                  <a16:creationId xmlns:a16="http://schemas.microsoft.com/office/drawing/2014/main" id="{6C8F9D92-AA0C-EA60-01C3-EBFCABC62DAB}"/>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566" name="Picture 565">
              <a:extLst>
                <a:ext uri="{FF2B5EF4-FFF2-40B4-BE49-F238E27FC236}">
                  <a16:creationId xmlns:a16="http://schemas.microsoft.com/office/drawing/2014/main" id="{C5C9A134-01E0-4DBA-45DE-EB7ACF1114C0}"/>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567" name="TextBox 566">
              <a:extLst>
                <a:ext uri="{FF2B5EF4-FFF2-40B4-BE49-F238E27FC236}">
                  <a16:creationId xmlns:a16="http://schemas.microsoft.com/office/drawing/2014/main" id="{7E412951-C3AD-B49C-D14C-F32C451D4FB0}"/>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822" name="Group 821">
            <a:extLst>
              <a:ext uri="{FF2B5EF4-FFF2-40B4-BE49-F238E27FC236}">
                <a16:creationId xmlns:a16="http://schemas.microsoft.com/office/drawing/2014/main" id="{8052A1DA-A07E-56C3-2CDF-F20C8F7534CB}"/>
              </a:ext>
            </a:extLst>
          </p:cNvPr>
          <p:cNvGrpSpPr/>
          <p:nvPr/>
        </p:nvGrpSpPr>
        <p:grpSpPr>
          <a:xfrm>
            <a:off x="25585493" y="19110836"/>
            <a:ext cx="1605865" cy="1508125"/>
            <a:chOff x="25585493" y="19110836"/>
            <a:chExt cx="1605865" cy="1508125"/>
          </a:xfrm>
        </p:grpSpPr>
        <p:grpSp>
          <p:nvGrpSpPr>
            <p:cNvPr id="578" name="Group 577">
              <a:extLst>
                <a:ext uri="{FF2B5EF4-FFF2-40B4-BE49-F238E27FC236}">
                  <a16:creationId xmlns:a16="http://schemas.microsoft.com/office/drawing/2014/main" id="{CD510C1A-7F5D-406D-1E91-271CCB23556D}"/>
                </a:ext>
              </a:extLst>
            </p:cNvPr>
            <p:cNvGrpSpPr/>
            <p:nvPr/>
          </p:nvGrpSpPr>
          <p:grpSpPr>
            <a:xfrm>
              <a:off x="25585493" y="19110836"/>
              <a:ext cx="1605865" cy="1508125"/>
              <a:chOff x="1281170" y="15640990"/>
              <a:chExt cx="1736364" cy="1630681"/>
            </a:xfrm>
          </p:grpSpPr>
          <p:pic>
            <p:nvPicPr>
              <p:cNvPr id="614" name="Picture 613">
                <a:extLst>
                  <a:ext uri="{FF2B5EF4-FFF2-40B4-BE49-F238E27FC236}">
                    <a16:creationId xmlns:a16="http://schemas.microsoft.com/office/drawing/2014/main" id="{2355362D-DC8F-6FC2-FA38-0780272BAB0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615" name="Picture 614">
                <a:extLst>
                  <a:ext uri="{FF2B5EF4-FFF2-40B4-BE49-F238E27FC236}">
                    <a16:creationId xmlns:a16="http://schemas.microsoft.com/office/drawing/2014/main" id="{D54E5C0D-5E4D-B50F-38B5-EF697A2862A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579" name="TextBox 578">
              <a:extLst>
                <a:ext uri="{FF2B5EF4-FFF2-40B4-BE49-F238E27FC236}">
                  <a16:creationId xmlns:a16="http://schemas.microsoft.com/office/drawing/2014/main" id="{1E69B58C-4B2B-49DE-0A83-89A4FB6789EB}"/>
                </a:ext>
              </a:extLst>
            </p:cNvPr>
            <p:cNvSpPr txBox="1"/>
            <p:nvPr/>
          </p:nvSpPr>
          <p:spPr>
            <a:xfrm>
              <a:off x="25873188" y="19320443"/>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821" name="Group 820">
            <a:extLst>
              <a:ext uri="{FF2B5EF4-FFF2-40B4-BE49-F238E27FC236}">
                <a16:creationId xmlns:a16="http://schemas.microsoft.com/office/drawing/2014/main" id="{3CD32425-5703-45A3-2E0C-1581759FAC78}"/>
              </a:ext>
            </a:extLst>
          </p:cNvPr>
          <p:cNvGrpSpPr/>
          <p:nvPr/>
        </p:nvGrpSpPr>
        <p:grpSpPr>
          <a:xfrm>
            <a:off x="27237754" y="19110102"/>
            <a:ext cx="1605865" cy="1508125"/>
            <a:chOff x="27237754" y="19110102"/>
            <a:chExt cx="1605865" cy="1508125"/>
          </a:xfrm>
        </p:grpSpPr>
        <p:grpSp>
          <p:nvGrpSpPr>
            <p:cNvPr id="580" name="Group 579">
              <a:extLst>
                <a:ext uri="{FF2B5EF4-FFF2-40B4-BE49-F238E27FC236}">
                  <a16:creationId xmlns:a16="http://schemas.microsoft.com/office/drawing/2014/main" id="{32701E76-B24E-1788-EAA8-6E11EFFEE82B}"/>
                </a:ext>
              </a:extLst>
            </p:cNvPr>
            <p:cNvGrpSpPr/>
            <p:nvPr/>
          </p:nvGrpSpPr>
          <p:grpSpPr>
            <a:xfrm>
              <a:off x="27237754" y="19110102"/>
              <a:ext cx="1605865" cy="1508125"/>
              <a:chOff x="1281170" y="15640990"/>
              <a:chExt cx="1736364" cy="1630681"/>
            </a:xfrm>
          </p:grpSpPr>
          <p:pic>
            <p:nvPicPr>
              <p:cNvPr id="612" name="Picture 611">
                <a:extLst>
                  <a:ext uri="{FF2B5EF4-FFF2-40B4-BE49-F238E27FC236}">
                    <a16:creationId xmlns:a16="http://schemas.microsoft.com/office/drawing/2014/main" id="{556E25C0-5510-C215-8F35-FAB79BCECB4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613" name="Picture 612">
                <a:extLst>
                  <a:ext uri="{FF2B5EF4-FFF2-40B4-BE49-F238E27FC236}">
                    <a16:creationId xmlns:a16="http://schemas.microsoft.com/office/drawing/2014/main" id="{32A80381-BD00-D2A7-6814-B5DD4389BB12}"/>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581" name="TextBox 580">
              <a:extLst>
                <a:ext uri="{FF2B5EF4-FFF2-40B4-BE49-F238E27FC236}">
                  <a16:creationId xmlns:a16="http://schemas.microsoft.com/office/drawing/2014/main" id="{2272AC27-05CA-C707-17DA-78D4880F53F1}"/>
                </a:ext>
              </a:extLst>
            </p:cNvPr>
            <p:cNvSpPr txBox="1"/>
            <p:nvPr/>
          </p:nvSpPr>
          <p:spPr>
            <a:xfrm>
              <a:off x="27525449" y="19319709"/>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582" name="Group 581">
            <a:extLst>
              <a:ext uri="{FF2B5EF4-FFF2-40B4-BE49-F238E27FC236}">
                <a16:creationId xmlns:a16="http://schemas.microsoft.com/office/drawing/2014/main" id="{AC830486-A6B9-F454-0986-F728B0D67A0F}"/>
              </a:ext>
            </a:extLst>
          </p:cNvPr>
          <p:cNvGrpSpPr/>
          <p:nvPr/>
        </p:nvGrpSpPr>
        <p:grpSpPr>
          <a:xfrm>
            <a:off x="25643207" y="21078592"/>
            <a:ext cx="1544384" cy="2014407"/>
            <a:chOff x="1042900" y="18498593"/>
            <a:chExt cx="1544384" cy="2014407"/>
          </a:xfrm>
        </p:grpSpPr>
        <p:pic>
          <p:nvPicPr>
            <p:cNvPr id="607" name="Picture 606">
              <a:extLst>
                <a:ext uri="{FF2B5EF4-FFF2-40B4-BE49-F238E27FC236}">
                  <a16:creationId xmlns:a16="http://schemas.microsoft.com/office/drawing/2014/main" id="{42A016D6-F32F-92CA-C484-5E00BAE05817}"/>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608" name="Picture 607">
              <a:extLst>
                <a:ext uri="{FF2B5EF4-FFF2-40B4-BE49-F238E27FC236}">
                  <a16:creationId xmlns:a16="http://schemas.microsoft.com/office/drawing/2014/main" id="{C247CE56-ECD9-5EF4-E4EA-FE8C708FD7BB}"/>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609" name="TextBox 608">
              <a:extLst>
                <a:ext uri="{FF2B5EF4-FFF2-40B4-BE49-F238E27FC236}">
                  <a16:creationId xmlns:a16="http://schemas.microsoft.com/office/drawing/2014/main" id="{DD03D60C-24BF-8433-8BD3-EFEAD83E0BFB}"/>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610" name="Picture 609">
              <a:extLst>
                <a:ext uri="{FF2B5EF4-FFF2-40B4-BE49-F238E27FC236}">
                  <a16:creationId xmlns:a16="http://schemas.microsoft.com/office/drawing/2014/main" id="{39BAC71B-A781-5651-817B-65D4349D32CF}"/>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611" name="TextBox 610">
              <a:extLst>
                <a:ext uri="{FF2B5EF4-FFF2-40B4-BE49-F238E27FC236}">
                  <a16:creationId xmlns:a16="http://schemas.microsoft.com/office/drawing/2014/main" id="{2404E9B6-DB7D-14BC-6B80-085F52EAA7AD}"/>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583" name="Group 582">
            <a:extLst>
              <a:ext uri="{FF2B5EF4-FFF2-40B4-BE49-F238E27FC236}">
                <a16:creationId xmlns:a16="http://schemas.microsoft.com/office/drawing/2014/main" id="{55154ADC-D0BD-11D9-FAA7-9638FD2E98AF}"/>
              </a:ext>
            </a:extLst>
          </p:cNvPr>
          <p:cNvGrpSpPr/>
          <p:nvPr/>
        </p:nvGrpSpPr>
        <p:grpSpPr>
          <a:xfrm>
            <a:off x="27310139" y="21078592"/>
            <a:ext cx="1544384" cy="2014407"/>
            <a:chOff x="1042900" y="18498593"/>
            <a:chExt cx="1544384" cy="2014407"/>
          </a:xfrm>
        </p:grpSpPr>
        <p:pic>
          <p:nvPicPr>
            <p:cNvPr id="602" name="Picture 601">
              <a:extLst>
                <a:ext uri="{FF2B5EF4-FFF2-40B4-BE49-F238E27FC236}">
                  <a16:creationId xmlns:a16="http://schemas.microsoft.com/office/drawing/2014/main" id="{FC63AE20-3CF6-5874-A07F-D3D99FC73FA8}"/>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603" name="Picture 602">
              <a:extLst>
                <a:ext uri="{FF2B5EF4-FFF2-40B4-BE49-F238E27FC236}">
                  <a16:creationId xmlns:a16="http://schemas.microsoft.com/office/drawing/2014/main" id="{B5D9FA8B-7C0D-3EA4-83A4-9700F7BEC858}"/>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604" name="TextBox 603">
              <a:extLst>
                <a:ext uri="{FF2B5EF4-FFF2-40B4-BE49-F238E27FC236}">
                  <a16:creationId xmlns:a16="http://schemas.microsoft.com/office/drawing/2014/main" id="{D259AFF7-13D1-BDD4-AB07-74B30C140E8E}"/>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605" name="Picture 604">
              <a:extLst>
                <a:ext uri="{FF2B5EF4-FFF2-40B4-BE49-F238E27FC236}">
                  <a16:creationId xmlns:a16="http://schemas.microsoft.com/office/drawing/2014/main" id="{A19B2D1A-C7ED-0391-4676-4A66B1143E64}"/>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606" name="TextBox 605">
              <a:extLst>
                <a:ext uri="{FF2B5EF4-FFF2-40B4-BE49-F238E27FC236}">
                  <a16:creationId xmlns:a16="http://schemas.microsoft.com/office/drawing/2014/main" id="{F156F620-F0EB-28DF-2831-EE43904E455E}"/>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811" name="Group 810">
            <a:extLst>
              <a:ext uri="{FF2B5EF4-FFF2-40B4-BE49-F238E27FC236}">
                <a16:creationId xmlns:a16="http://schemas.microsoft.com/office/drawing/2014/main" id="{3D002870-E292-2355-3C11-1D3B551AAC17}"/>
              </a:ext>
            </a:extLst>
          </p:cNvPr>
          <p:cNvGrpSpPr/>
          <p:nvPr/>
        </p:nvGrpSpPr>
        <p:grpSpPr>
          <a:xfrm>
            <a:off x="5574071" y="23249030"/>
            <a:ext cx="1605865" cy="1508125"/>
            <a:chOff x="5574071" y="23249030"/>
            <a:chExt cx="1605865" cy="1508125"/>
          </a:xfrm>
        </p:grpSpPr>
        <p:grpSp>
          <p:nvGrpSpPr>
            <p:cNvPr id="617" name="Group 616">
              <a:extLst>
                <a:ext uri="{FF2B5EF4-FFF2-40B4-BE49-F238E27FC236}">
                  <a16:creationId xmlns:a16="http://schemas.microsoft.com/office/drawing/2014/main" id="{D75B5794-EC9F-1B3E-1AD5-FEA072DA6663}"/>
                </a:ext>
              </a:extLst>
            </p:cNvPr>
            <p:cNvGrpSpPr/>
            <p:nvPr/>
          </p:nvGrpSpPr>
          <p:grpSpPr>
            <a:xfrm>
              <a:off x="5574071" y="23249030"/>
              <a:ext cx="1605865" cy="1508125"/>
              <a:chOff x="1281170" y="15640990"/>
              <a:chExt cx="1736364" cy="1630681"/>
            </a:xfrm>
          </p:grpSpPr>
          <p:pic>
            <p:nvPicPr>
              <p:cNvPr id="653" name="Picture 652">
                <a:extLst>
                  <a:ext uri="{FF2B5EF4-FFF2-40B4-BE49-F238E27FC236}">
                    <a16:creationId xmlns:a16="http://schemas.microsoft.com/office/drawing/2014/main" id="{0BA8F015-860A-EBED-55D0-D3D31DC8D05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654" name="Picture 653">
                <a:extLst>
                  <a:ext uri="{FF2B5EF4-FFF2-40B4-BE49-F238E27FC236}">
                    <a16:creationId xmlns:a16="http://schemas.microsoft.com/office/drawing/2014/main" id="{A9D706E0-ACB6-2574-F75B-FCBA687743F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618" name="TextBox 617">
              <a:extLst>
                <a:ext uri="{FF2B5EF4-FFF2-40B4-BE49-F238E27FC236}">
                  <a16:creationId xmlns:a16="http://schemas.microsoft.com/office/drawing/2014/main" id="{E0E12DC8-0E46-0C47-9C85-829CBA528F1D}"/>
                </a:ext>
              </a:extLst>
            </p:cNvPr>
            <p:cNvSpPr txBox="1"/>
            <p:nvPr/>
          </p:nvSpPr>
          <p:spPr>
            <a:xfrm>
              <a:off x="5861766" y="23458637"/>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814" name="Group 813">
            <a:extLst>
              <a:ext uri="{FF2B5EF4-FFF2-40B4-BE49-F238E27FC236}">
                <a16:creationId xmlns:a16="http://schemas.microsoft.com/office/drawing/2014/main" id="{25DD7056-FEEC-453E-B409-92D1423D3888}"/>
              </a:ext>
            </a:extLst>
          </p:cNvPr>
          <p:cNvGrpSpPr/>
          <p:nvPr/>
        </p:nvGrpSpPr>
        <p:grpSpPr>
          <a:xfrm>
            <a:off x="7226332" y="23248296"/>
            <a:ext cx="1605865" cy="1508125"/>
            <a:chOff x="7226332" y="23248296"/>
            <a:chExt cx="1605865" cy="1508125"/>
          </a:xfrm>
        </p:grpSpPr>
        <p:grpSp>
          <p:nvGrpSpPr>
            <p:cNvPr id="619" name="Group 618">
              <a:extLst>
                <a:ext uri="{FF2B5EF4-FFF2-40B4-BE49-F238E27FC236}">
                  <a16:creationId xmlns:a16="http://schemas.microsoft.com/office/drawing/2014/main" id="{598B949B-27E7-3172-3876-9EC08B814FE2}"/>
                </a:ext>
              </a:extLst>
            </p:cNvPr>
            <p:cNvGrpSpPr/>
            <p:nvPr/>
          </p:nvGrpSpPr>
          <p:grpSpPr>
            <a:xfrm>
              <a:off x="7226332" y="23248296"/>
              <a:ext cx="1605865" cy="1508125"/>
              <a:chOff x="1281170" y="15640990"/>
              <a:chExt cx="1736364" cy="1630681"/>
            </a:xfrm>
          </p:grpSpPr>
          <p:pic>
            <p:nvPicPr>
              <p:cNvPr id="651" name="Picture 650">
                <a:extLst>
                  <a:ext uri="{FF2B5EF4-FFF2-40B4-BE49-F238E27FC236}">
                    <a16:creationId xmlns:a16="http://schemas.microsoft.com/office/drawing/2014/main" id="{321E95AD-E154-EEDB-1E32-9915FD803A3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652" name="Picture 651">
                <a:extLst>
                  <a:ext uri="{FF2B5EF4-FFF2-40B4-BE49-F238E27FC236}">
                    <a16:creationId xmlns:a16="http://schemas.microsoft.com/office/drawing/2014/main" id="{6B254133-C96B-83CB-2A8E-C22731DE6BC5}"/>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620" name="TextBox 619">
              <a:extLst>
                <a:ext uri="{FF2B5EF4-FFF2-40B4-BE49-F238E27FC236}">
                  <a16:creationId xmlns:a16="http://schemas.microsoft.com/office/drawing/2014/main" id="{85AAD2FD-9584-33C2-3905-AE0B2C6FF1C5}"/>
                </a:ext>
              </a:extLst>
            </p:cNvPr>
            <p:cNvSpPr txBox="1"/>
            <p:nvPr/>
          </p:nvSpPr>
          <p:spPr>
            <a:xfrm>
              <a:off x="7514027" y="23457903"/>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621" name="Group 620">
            <a:extLst>
              <a:ext uri="{FF2B5EF4-FFF2-40B4-BE49-F238E27FC236}">
                <a16:creationId xmlns:a16="http://schemas.microsoft.com/office/drawing/2014/main" id="{65A9B798-2725-D0D8-B136-3FE39D2352BC}"/>
              </a:ext>
            </a:extLst>
          </p:cNvPr>
          <p:cNvGrpSpPr/>
          <p:nvPr/>
        </p:nvGrpSpPr>
        <p:grpSpPr>
          <a:xfrm>
            <a:off x="5631785" y="25216786"/>
            <a:ext cx="1544384" cy="2014407"/>
            <a:chOff x="1042900" y="18498593"/>
            <a:chExt cx="1544384" cy="2014407"/>
          </a:xfrm>
        </p:grpSpPr>
        <p:pic>
          <p:nvPicPr>
            <p:cNvPr id="646" name="Picture 645">
              <a:extLst>
                <a:ext uri="{FF2B5EF4-FFF2-40B4-BE49-F238E27FC236}">
                  <a16:creationId xmlns:a16="http://schemas.microsoft.com/office/drawing/2014/main" id="{B0F846A5-2463-B0EC-25CA-8BE3724FE54E}"/>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647" name="Picture 646">
              <a:extLst>
                <a:ext uri="{FF2B5EF4-FFF2-40B4-BE49-F238E27FC236}">
                  <a16:creationId xmlns:a16="http://schemas.microsoft.com/office/drawing/2014/main" id="{29284C69-7360-8CD4-EA1B-4DF01F0F093F}"/>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648" name="TextBox 647">
              <a:extLst>
                <a:ext uri="{FF2B5EF4-FFF2-40B4-BE49-F238E27FC236}">
                  <a16:creationId xmlns:a16="http://schemas.microsoft.com/office/drawing/2014/main" id="{E3BBD1FE-FDEB-E7BA-4037-8A9AFBEDF8B2}"/>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649" name="Picture 648">
              <a:extLst>
                <a:ext uri="{FF2B5EF4-FFF2-40B4-BE49-F238E27FC236}">
                  <a16:creationId xmlns:a16="http://schemas.microsoft.com/office/drawing/2014/main" id="{8B8C66D1-E58A-07B9-0487-B4B0C7F0CC54}"/>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650" name="TextBox 649">
              <a:extLst>
                <a:ext uri="{FF2B5EF4-FFF2-40B4-BE49-F238E27FC236}">
                  <a16:creationId xmlns:a16="http://schemas.microsoft.com/office/drawing/2014/main" id="{43E8D642-B146-0A8E-A8AA-829FD9369A9D}"/>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622" name="Group 621">
            <a:extLst>
              <a:ext uri="{FF2B5EF4-FFF2-40B4-BE49-F238E27FC236}">
                <a16:creationId xmlns:a16="http://schemas.microsoft.com/office/drawing/2014/main" id="{11FF895C-F793-80A6-7085-511184E47F4E}"/>
              </a:ext>
            </a:extLst>
          </p:cNvPr>
          <p:cNvGrpSpPr/>
          <p:nvPr/>
        </p:nvGrpSpPr>
        <p:grpSpPr>
          <a:xfrm>
            <a:off x="7298717" y="25216786"/>
            <a:ext cx="1544384" cy="2014407"/>
            <a:chOff x="1042900" y="18498593"/>
            <a:chExt cx="1544384" cy="2014407"/>
          </a:xfrm>
        </p:grpSpPr>
        <p:pic>
          <p:nvPicPr>
            <p:cNvPr id="641" name="Picture 640">
              <a:extLst>
                <a:ext uri="{FF2B5EF4-FFF2-40B4-BE49-F238E27FC236}">
                  <a16:creationId xmlns:a16="http://schemas.microsoft.com/office/drawing/2014/main" id="{C61443D6-3481-A03D-63C2-F2D2B7118655}"/>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642" name="Picture 641">
              <a:extLst>
                <a:ext uri="{FF2B5EF4-FFF2-40B4-BE49-F238E27FC236}">
                  <a16:creationId xmlns:a16="http://schemas.microsoft.com/office/drawing/2014/main" id="{ADEE9856-6105-A4E2-2EF6-112848CAE6BB}"/>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643" name="TextBox 642">
              <a:extLst>
                <a:ext uri="{FF2B5EF4-FFF2-40B4-BE49-F238E27FC236}">
                  <a16:creationId xmlns:a16="http://schemas.microsoft.com/office/drawing/2014/main" id="{1C5CF231-80DB-253B-DDD0-36F447588EA7}"/>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644" name="Picture 643">
              <a:extLst>
                <a:ext uri="{FF2B5EF4-FFF2-40B4-BE49-F238E27FC236}">
                  <a16:creationId xmlns:a16="http://schemas.microsoft.com/office/drawing/2014/main" id="{8EE16E9E-73C8-7BE4-5CB6-24BFD8162214}"/>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645" name="TextBox 644">
              <a:extLst>
                <a:ext uri="{FF2B5EF4-FFF2-40B4-BE49-F238E27FC236}">
                  <a16:creationId xmlns:a16="http://schemas.microsoft.com/office/drawing/2014/main" id="{EADA0FD5-CF7D-53F0-72B6-A973158294C4}"/>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812" name="Group 811">
            <a:extLst>
              <a:ext uri="{FF2B5EF4-FFF2-40B4-BE49-F238E27FC236}">
                <a16:creationId xmlns:a16="http://schemas.microsoft.com/office/drawing/2014/main" id="{53064C58-55E9-0074-E90A-15A6CE3C63B2}"/>
              </a:ext>
            </a:extLst>
          </p:cNvPr>
          <p:cNvGrpSpPr/>
          <p:nvPr/>
        </p:nvGrpSpPr>
        <p:grpSpPr>
          <a:xfrm>
            <a:off x="1943289" y="19133282"/>
            <a:ext cx="1605865" cy="1508125"/>
            <a:chOff x="1943289" y="19133282"/>
            <a:chExt cx="1605865" cy="1508125"/>
          </a:xfrm>
        </p:grpSpPr>
        <p:grpSp>
          <p:nvGrpSpPr>
            <p:cNvPr id="656" name="Group 655">
              <a:extLst>
                <a:ext uri="{FF2B5EF4-FFF2-40B4-BE49-F238E27FC236}">
                  <a16:creationId xmlns:a16="http://schemas.microsoft.com/office/drawing/2014/main" id="{C2B3EF73-A8A8-EDB2-939B-7AF8D960081B}"/>
                </a:ext>
              </a:extLst>
            </p:cNvPr>
            <p:cNvGrpSpPr/>
            <p:nvPr/>
          </p:nvGrpSpPr>
          <p:grpSpPr>
            <a:xfrm>
              <a:off x="1943289" y="19133282"/>
              <a:ext cx="1605865" cy="1508125"/>
              <a:chOff x="1281170" y="15640990"/>
              <a:chExt cx="1736364" cy="1630681"/>
            </a:xfrm>
          </p:grpSpPr>
          <p:pic>
            <p:nvPicPr>
              <p:cNvPr id="692" name="Picture 691">
                <a:extLst>
                  <a:ext uri="{FF2B5EF4-FFF2-40B4-BE49-F238E27FC236}">
                    <a16:creationId xmlns:a16="http://schemas.microsoft.com/office/drawing/2014/main" id="{E67C87EB-EC29-8A0C-09B3-A757B9DD292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693" name="Picture 692">
                <a:extLst>
                  <a:ext uri="{FF2B5EF4-FFF2-40B4-BE49-F238E27FC236}">
                    <a16:creationId xmlns:a16="http://schemas.microsoft.com/office/drawing/2014/main" id="{80FA9369-C278-4F79-6108-79B717DC5039}"/>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657" name="TextBox 656">
              <a:extLst>
                <a:ext uri="{FF2B5EF4-FFF2-40B4-BE49-F238E27FC236}">
                  <a16:creationId xmlns:a16="http://schemas.microsoft.com/office/drawing/2014/main" id="{2FD3235A-1991-E402-854C-4CCDCC8170B6}"/>
                </a:ext>
              </a:extLst>
            </p:cNvPr>
            <p:cNvSpPr txBox="1"/>
            <p:nvPr/>
          </p:nvSpPr>
          <p:spPr>
            <a:xfrm>
              <a:off x="2230984" y="19342889"/>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813" name="Group 812">
            <a:extLst>
              <a:ext uri="{FF2B5EF4-FFF2-40B4-BE49-F238E27FC236}">
                <a16:creationId xmlns:a16="http://schemas.microsoft.com/office/drawing/2014/main" id="{FB79A21A-CBF6-D8E7-22F7-C530AFFDF7AE}"/>
              </a:ext>
            </a:extLst>
          </p:cNvPr>
          <p:cNvGrpSpPr/>
          <p:nvPr/>
        </p:nvGrpSpPr>
        <p:grpSpPr>
          <a:xfrm>
            <a:off x="3595550" y="19132548"/>
            <a:ext cx="1605865" cy="1508125"/>
            <a:chOff x="3595550" y="19132548"/>
            <a:chExt cx="1605865" cy="1508125"/>
          </a:xfrm>
        </p:grpSpPr>
        <p:grpSp>
          <p:nvGrpSpPr>
            <p:cNvPr id="658" name="Group 657">
              <a:extLst>
                <a:ext uri="{FF2B5EF4-FFF2-40B4-BE49-F238E27FC236}">
                  <a16:creationId xmlns:a16="http://schemas.microsoft.com/office/drawing/2014/main" id="{2EFB9BD8-1908-3316-F043-0E7E5BF930F7}"/>
                </a:ext>
              </a:extLst>
            </p:cNvPr>
            <p:cNvGrpSpPr/>
            <p:nvPr/>
          </p:nvGrpSpPr>
          <p:grpSpPr>
            <a:xfrm>
              <a:off x="3595550" y="19132548"/>
              <a:ext cx="1605865" cy="1508125"/>
              <a:chOff x="1281170" y="15640990"/>
              <a:chExt cx="1736364" cy="1630681"/>
            </a:xfrm>
          </p:grpSpPr>
          <p:pic>
            <p:nvPicPr>
              <p:cNvPr id="690" name="Picture 689">
                <a:extLst>
                  <a:ext uri="{FF2B5EF4-FFF2-40B4-BE49-F238E27FC236}">
                    <a16:creationId xmlns:a16="http://schemas.microsoft.com/office/drawing/2014/main" id="{7BE38A8C-C7CC-CD1E-CECF-445B9E6EBA0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691" name="Picture 690">
                <a:extLst>
                  <a:ext uri="{FF2B5EF4-FFF2-40B4-BE49-F238E27FC236}">
                    <a16:creationId xmlns:a16="http://schemas.microsoft.com/office/drawing/2014/main" id="{4154499F-CDB4-6C72-1C74-7BDFBE35A7AD}"/>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659" name="TextBox 658">
              <a:extLst>
                <a:ext uri="{FF2B5EF4-FFF2-40B4-BE49-F238E27FC236}">
                  <a16:creationId xmlns:a16="http://schemas.microsoft.com/office/drawing/2014/main" id="{9EAD7466-FFEA-7C7F-78BC-866B6809BE75}"/>
                </a:ext>
              </a:extLst>
            </p:cNvPr>
            <p:cNvSpPr txBox="1"/>
            <p:nvPr/>
          </p:nvSpPr>
          <p:spPr>
            <a:xfrm>
              <a:off x="3883245" y="19342155"/>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660" name="Group 659">
            <a:extLst>
              <a:ext uri="{FF2B5EF4-FFF2-40B4-BE49-F238E27FC236}">
                <a16:creationId xmlns:a16="http://schemas.microsoft.com/office/drawing/2014/main" id="{D981D29F-389C-4593-FF06-C6A6FDBE2B3B}"/>
              </a:ext>
            </a:extLst>
          </p:cNvPr>
          <p:cNvGrpSpPr/>
          <p:nvPr/>
        </p:nvGrpSpPr>
        <p:grpSpPr>
          <a:xfrm>
            <a:off x="2001003" y="21101038"/>
            <a:ext cx="1544384" cy="2014407"/>
            <a:chOff x="1042900" y="18498593"/>
            <a:chExt cx="1544384" cy="2014407"/>
          </a:xfrm>
        </p:grpSpPr>
        <p:pic>
          <p:nvPicPr>
            <p:cNvPr id="685" name="Picture 684">
              <a:extLst>
                <a:ext uri="{FF2B5EF4-FFF2-40B4-BE49-F238E27FC236}">
                  <a16:creationId xmlns:a16="http://schemas.microsoft.com/office/drawing/2014/main" id="{F9267C87-97F0-AFA5-6BE5-2157B0E30E97}"/>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686" name="Picture 685">
              <a:extLst>
                <a:ext uri="{FF2B5EF4-FFF2-40B4-BE49-F238E27FC236}">
                  <a16:creationId xmlns:a16="http://schemas.microsoft.com/office/drawing/2014/main" id="{FA4065A2-7DF9-74DD-79D8-D98E96E94F59}"/>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687" name="TextBox 686">
              <a:extLst>
                <a:ext uri="{FF2B5EF4-FFF2-40B4-BE49-F238E27FC236}">
                  <a16:creationId xmlns:a16="http://schemas.microsoft.com/office/drawing/2014/main" id="{ED2DDC38-30AF-6D5E-0CC2-91FB08ABB867}"/>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688" name="Picture 687">
              <a:extLst>
                <a:ext uri="{FF2B5EF4-FFF2-40B4-BE49-F238E27FC236}">
                  <a16:creationId xmlns:a16="http://schemas.microsoft.com/office/drawing/2014/main" id="{C6D16810-4803-C212-2800-72AC1BA1CCDC}"/>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689" name="TextBox 688">
              <a:extLst>
                <a:ext uri="{FF2B5EF4-FFF2-40B4-BE49-F238E27FC236}">
                  <a16:creationId xmlns:a16="http://schemas.microsoft.com/office/drawing/2014/main" id="{FF9B32A7-D545-0496-EB7E-9B83D014687F}"/>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661" name="Group 660">
            <a:extLst>
              <a:ext uri="{FF2B5EF4-FFF2-40B4-BE49-F238E27FC236}">
                <a16:creationId xmlns:a16="http://schemas.microsoft.com/office/drawing/2014/main" id="{81A7ACEB-0ED9-328B-C3DF-4F651988CB65}"/>
              </a:ext>
            </a:extLst>
          </p:cNvPr>
          <p:cNvGrpSpPr/>
          <p:nvPr/>
        </p:nvGrpSpPr>
        <p:grpSpPr>
          <a:xfrm>
            <a:off x="3667935" y="21101038"/>
            <a:ext cx="1544384" cy="2014407"/>
            <a:chOff x="1042900" y="18498593"/>
            <a:chExt cx="1544384" cy="2014407"/>
          </a:xfrm>
        </p:grpSpPr>
        <p:pic>
          <p:nvPicPr>
            <p:cNvPr id="680" name="Picture 679">
              <a:extLst>
                <a:ext uri="{FF2B5EF4-FFF2-40B4-BE49-F238E27FC236}">
                  <a16:creationId xmlns:a16="http://schemas.microsoft.com/office/drawing/2014/main" id="{7B8802D3-9D06-6707-4C2B-A2FB7D4FD698}"/>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681" name="Picture 680">
              <a:extLst>
                <a:ext uri="{FF2B5EF4-FFF2-40B4-BE49-F238E27FC236}">
                  <a16:creationId xmlns:a16="http://schemas.microsoft.com/office/drawing/2014/main" id="{3931C7CB-9B1D-6E3E-F0B0-951CE0B032D0}"/>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682" name="TextBox 681">
              <a:extLst>
                <a:ext uri="{FF2B5EF4-FFF2-40B4-BE49-F238E27FC236}">
                  <a16:creationId xmlns:a16="http://schemas.microsoft.com/office/drawing/2014/main" id="{12D254E1-E177-F7D1-9E27-5E7D2B75F8DE}"/>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683" name="Picture 682">
              <a:extLst>
                <a:ext uri="{FF2B5EF4-FFF2-40B4-BE49-F238E27FC236}">
                  <a16:creationId xmlns:a16="http://schemas.microsoft.com/office/drawing/2014/main" id="{458D46A3-BF5E-F645-3C09-0AA42075D2BD}"/>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684" name="TextBox 683">
              <a:extLst>
                <a:ext uri="{FF2B5EF4-FFF2-40B4-BE49-F238E27FC236}">
                  <a16:creationId xmlns:a16="http://schemas.microsoft.com/office/drawing/2014/main" id="{AD559D42-1F10-2E72-F812-A5E772EFF4C3}"/>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698" name="Group 697">
            <a:extLst>
              <a:ext uri="{FF2B5EF4-FFF2-40B4-BE49-F238E27FC236}">
                <a16:creationId xmlns:a16="http://schemas.microsoft.com/office/drawing/2014/main" id="{7D2414AC-D7B7-2E8D-6D9A-0816540924B4}"/>
              </a:ext>
            </a:extLst>
          </p:cNvPr>
          <p:cNvGrpSpPr/>
          <p:nvPr/>
        </p:nvGrpSpPr>
        <p:grpSpPr>
          <a:xfrm>
            <a:off x="19950015" y="5345174"/>
            <a:ext cx="1458460" cy="1211525"/>
            <a:chOff x="12569235" y="4892635"/>
            <a:chExt cx="1458460" cy="1211525"/>
          </a:xfrm>
        </p:grpSpPr>
        <p:pic>
          <p:nvPicPr>
            <p:cNvPr id="699" name="Picture 698">
              <a:extLst>
                <a:ext uri="{FF2B5EF4-FFF2-40B4-BE49-F238E27FC236}">
                  <a16:creationId xmlns:a16="http://schemas.microsoft.com/office/drawing/2014/main" id="{CE117C77-750A-10C6-E145-9D4D4585F22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700" name="TextBox 699">
              <a:extLst>
                <a:ext uri="{FF2B5EF4-FFF2-40B4-BE49-F238E27FC236}">
                  <a16:creationId xmlns:a16="http://schemas.microsoft.com/office/drawing/2014/main" id="{2C31617D-9A9D-AA35-87A3-42F67B58682F}"/>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Brother</a:t>
              </a:r>
              <a:endParaRPr lang="ru-RU" sz="1600" dirty="0"/>
            </a:p>
            <a:p>
              <a:pPr algn="ctr"/>
              <a:r>
                <a:rPr lang="ru-RU" sz="1600" dirty="0"/>
                <a:t>1900-1970.</a:t>
              </a:r>
              <a:endParaRPr lang="en-US" sz="1600" dirty="0"/>
            </a:p>
          </p:txBody>
        </p:sp>
      </p:grpSp>
      <p:sp>
        <p:nvSpPr>
          <p:cNvPr id="702" name="TextBox 701">
            <a:extLst>
              <a:ext uri="{FF2B5EF4-FFF2-40B4-BE49-F238E27FC236}">
                <a16:creationId xmlns:a16="http://schemas.microsoft.com/office/drawing/2014/main" id="{56A103C7-CA8F-456C-6BA6-A822D1384BCF}"/>
              </a:ext>
            </a:extLst>
          </p:cNvPr>
          <p:cNvSpPr txBox="1"/>
          <p:nvPr/>
        </p:nvSpPr>
        <p:spPr>
          <a:xfrm>
            <a:off x="2446427" y="17466592"/>
            <a:ext cx="2019654" cy="563872"/>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sp>
        <p:nvSpPr>
          <p:cNvPr id="703" name="TextBox 702">
            <a:extLst>
              <a:ext uri="{FF2B5EF4-FFF2-40B4-BE49-F238E27FC236}">
                <a16:creationId xmlns:a16="http://schemas.microsoft.com/office/drawing/2014/main" id="{6D52F912-3C9F-D759-9E72-5E8B57069B34}"/>
              </a:ext>
            </a:extLst>
          </p:cNvPr>
          <p:cNvSpPr txBox="1"/>
          <p:nvPr/>
        </p:nvSpPr>
        <p:spPr>
          <a:xfrm>
            <a:off x="5010314" y="17440886"/>
            <a:ext cx="2019654" cy="563872"/>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sp>
        <p:nvSpPr>
          <p:cNvPr id="704" name="TextBox 703">
            <a:extLst>
              <a:ext uri="{FF2B5EF4-FFF2-40B4-BE49-F238E27FC236}">
                <a16:creationId xmlns:a16="http://schemas.microsoft.com/office/drawing/2014/main" id="{72409DA8-4ECC-D44D-E798-30D317C8FA02}"/>
              </a:ext>
            </a:extLst>
          </p:cNvPr>
          <p:cNvSpPr txBox="1"/>
          <p:nvPr/>
        </p:nvSpPr>
        <p:spPr>
          <a:xfrm>
            <a:off x="23549607" y="17466592"/>
            <a:ext cx="2019654" cy="563872"/>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sp>
        <p:nvSpPr>
          <p:cNvPr id="705" name="TextBox 704">
            <a:extLst>
              <a:ext uri="{FF2B5EF4-FFF2-40B4-BE49-F238E27FC236}">
                <a16:creationId xmlns:a16="http://schemas.microsoft.com/office/drawing/2014/main" id="{FCEA404C-083F-A467-EEAB-125118467080}"/>
              </a:ext>
            </a:extLst>
          </p:cNvPr>
          <p:cNvSpPr txBox="1"/>
          <p:nvPr/>
        </p:nvSpPr>
        <p:spPr>
          <a:xfrm>
            <a:off x="9246948" y="20272549"/>
            <a:ext cx="2019654" cy="563872"/>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sp>
        <p:nvSpPr>
          <p:cNvPr id="706" name="TextBox 705">
            <a:extLst>
              <a:ext uri="{FF2B5EF4-FFF2-40B4-BE49-F238E27FC236}">
                <a16:creationId xmlns:a16="http://schemas.microsoft.com/office/drawing/2014/main" id="{28777430-591A-B960-4057-66C45B4B2D97}"/>
              </a:ext>
            </a:extLst>
          </p:cNvPr>
          <p:cNvSpPr txBox="1"/>
          <p:nvPr/>
        </p:nvSpPr>
        <p:spPr>
          <a:xfrm>
            <a:off x="11859702" y="20329961"/>
            <a:ext cx="2019654" cy="563872"/>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sp>
        <p:nvSpPr>
          <p:cNvPr id="707" name="TextBox 706">
            <a:extLst>
              <a:ext uri="{FF2B5EF4-FFF2-40B4-BE49-F238E27FC236}">
                <a16:creationId xmlns:a16="http://schemas.microsoft.com/office/drawing/2014/main" id="{4B66FF3A-2B28-E444-2F5D-CF064D71AE3A}"/>
              </a:ext>
            </a:extLst>
          </p:cNvPr>
          <p:cNvSpPr txBox="1"/>
          <p:nvPr/>
        </p:nvSpPr>
        <p:spPr>
          <a:xfrm>
            <a:off x="17194417" y="20345876"/>
            <a:ext cx="2019654" cy="563872"/>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sp>
        <p:nvSpPr>
          <p:cNvPr id="708" name="TextBox 707">
            <a:extLst>
              <a:ext uri="{FF2B5EF4-FFF2-40B4-BE49-F238E27FC236}">
                <a16:creationId xmlns:a16="http://schemas.microsoft.com/office/drawing/2014/main" id="{50671A11-BA7A-853D-A6B2-4F38C994A00A}"/>
              </a:ext>
            </a:extLst>
          </p:cNvPr>
          <p:cNvSpPr txBox="1"/>
          <p:nvPr/>
        </p:nvSpPr>
        <p:spPr>
          <a:xfrm>
            <a:off x="19749429" y="20357701"/>
            <a:ext cx="2019654" cy="563872"/>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sp>
        <p:nvSpPr>
          <p:cNvPr id="709" name="TextBox 708">
            <a:extLst>
              <a:ext uri="{FF2B5EF4-FFF2-40B4-BE49-F238E27FC236}">
                <a16:creationId xmlns:a16="http://schemas.microsoft.com/office/drawing/2014/main" id="{A12BCBAA-ACB5-B697-7133-EFE57D97F92E}"/>
              </a:ext>
            </a:extLst>
          </p:cNvPr>
          <p:cNvSpPr txBox="1"/>
          <p:nvPr/>
        </p:nvSpPr>
        <p:spPr>
          <a:xfrm>
            <a:off x="26107695" y="17474765"/>
            <a:ext cx="2019654" cy="563872"/>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grpSp>
        <p:nvGrpSpPr>
          <p:cNvPr id="807" name="Group 806">
            <a:extLst>
              <a:ext uri="{FF2B5EF4-FFF2-40B4-BE49-F238E27FC236}">
                <a16:creationId xmlns:a16="http://schemas.microsoft.com/office/drawing/2014/main" id="{6D277682-B4D2-6CFE-63B3-879A23F7CE55}"/>
              </a:ext>
            </a:extLst>
          </p:cNvPr>
          <p:cNvGrpSpPr/>
          <p:nvPr/>
        </p:nvGrpSpPr>
        <p:grpSpPr>
          <a:xfrm>
            <a:off x="2088693" y="23852123"/>
            <a:ext cx="716281" cy="2161096"/>
            <a:chOff x="2088693" y="23852123"/>
            <a:chExt cx="716281" cy="2161096"/>
          </a:xfrm>
        </p:grpSpPr>
        <p:grpSp>
          <p:nvGrpSpPr>
            <p:cNvPr id="672" name="Group 671">
              <a:extLst>
                <a:ext uri="{FF2B5EF4-FFF2-40B4-BE49-F238E27FC236}">
                  <a16:creationId xmlns:a16="http://schemas.microsoft.com/office/drawing/2014/main" id="{23EB2062-3CA2-ABF6-3545-6750E365CCE2}"/>
                </a:ext>
              </a:extLst>
            </p:cNvPr>
            <p:cNvGrpSpPr/>
            <p:nvPr/>
          </p:nvGrpSpPr>
          <p:grpSpPr>
            <a:xfrm>
              <a:off x="2088693" y="23852123"/>
              <a:ext cx="716281" cy="2161096"/>
              <a:chOff x="27780625" y="3244751"/>
              <a:chExt cx="716281" cy="2161096"/>
            </a:xfrm>
          </p:grpSpPr>
          <p:pic>
            <p:nvPicPr>
              <p:cNvPr id="677" name="Picture 676">
                <a:extLst>
                  <a:ext uri="{FF2B5EF4-FFF2-40B4-BE49-F238E27FC236}">
                    <a16:creationId xmlns:a16="http://schemas.microsoft.com/office/drawing/2014/main" id="{402F7158-DCED-42B1-BCA6-D82A59A20FC9}"/>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78" name="Picture 677">
                <a:extLst>
                  <a:ext uri="{FF2B5EF4-FFF2-40B4-BE49-F238E27FC236}">
                    <a16:creationId xmlns:a16="http://schemas.microsoft.com/office/drawing/2014/main" id="{4674A9CE-EDBB-FE5E-A19E-94A7A73C38D8}"/>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79" name="Picture 678">
                <a:extLst>
                  <a:ext uri="{FF2B5EF4-FFF2-40B4-BE49-F238E27FC236}">
                    <a16:creationId xmlns:a16="http://schemas.microsoft.com/office/drawing/2014/main" id="{59826FDD-41ED-7372-99DB-376B616DB82C}"/>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75" name="Group 774">
              <a:extLst>
                <a:ext uri="{FF2B5EF4-FFF2-40B4-BE49-F238E27FC236}">
                  <a16:creationId xmlns:a16="http://schemas.microsoft.com/office/drawing/2014/main" id="{911553C1-9C05-E1D2-C771-1FBDCF39951A}"/>
                </a:ext>
              </a:extLst>
            </p:cNvPr>
            <p:cNvGrpSpPr/>
            <p:nvPr/>
          </p:nvGrpSpPr>
          <p:grpSpPr>
            <a:xfrm>
              <a:off x="2166120" y="24034186"/>
              <a:ext cx="537759" cy="1947063"/>
              <a:chOff x="2166120" y="24034186"/>
              <a:chExt cx="537759" cy="1947063"/>
            </a:xfrm>
          </p:grpSpPr>
          <p:sp>
            <p:nvSpPr>
              <p:cNvPr id="711" name="TextBox 710">
                <a:extLst>
                  <a:ext uri="{FF2B5EF4-FFF2-40B4-BE49-F238E27FC236}">
                    <a16:creationId xmlns:a16="http://schemas.microsoft.com/office/drawing/2014/main" id="{D44BA601-773F-05EB-007A-ED40D267690D}"/>
                  </a:ext>
                </a:extLst>
              </p:cNvPr>
              <p:cNvSpPr txBox="1"/>
              <p:nvPr/>
            </p:nvSpPr>
            <p:spPr>
              <a:xfrm rot="16200000">
                <a:off x="1314481" y="24885825"/>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12" name="TextBox 711">
                <a:extLst>
                  <a:ext uri="{FF2B5EF4-FFF2-40B4-BE49-F238E27FC236}">
                    <a16:creationId xmlns:a16="http://schemas.microsoft.com/office/drawing/2014/main" id="{48802271-7FB4-74AB-BC5E-3EDCE6F05E2D}"/>
                  </a:ext>
                </a:extLst>
              </p:cNvPr>
              <p:cNvSpPr txBox="1"/>
              <p:nvPr/>
            </p:nvSpPr>
            <p:spPr>
              <a:xfrm rot="16200000">
                <a:off x="1608455" y="24885825"/>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808" name="Group 807">
            <a:extLst>
              <a:ext uri="{FF2B5EF4-FFF2-40B4-BE49-F238E27FC236}">
                <a16:creationId xmlns:a16="http://schemas.microsoft.com/office/drawing/2014/main" id="{DE45AD23-601B-E0ED-8F9F-9BB93C1555AB}"/>
              </a:ext>
            </a:extLst>
          </p:cNvPr>
          <p:cNvGrpSpPr/>
          <p:nvPr/>
        </p:nvGrpSpPr>
        <p:grpSpPr>
          <a:xfrm>
            <a:off x="2860207" y="23852123"/>
            <a:ext cx="716281" cy="2161096"/>
            <a:chOff x="2860207" y="23852123"/>
            <a:chExt cx="716281" cy="2161096"/>
          </a:xfrm>
        </p:grpSpPr>
        <p:grpSp>
          <p:nvGrpSpPr>
            <p:cNvPr id="673" name="Group 672">
              <a:extLst>
                <a:ext uri="{FF2B5EF4-FFF2-40B4-BE49-F238E27FC236}">
                  <a16:creationId xmlns:a16="http://schemas.microsoft.com/office/drawing/2014/main" id="{86A93077-9F5A-2849-8491-271F7753D4DB}"/>
                </a:ext>
              </a:extLst>
            </p:cNvPr>
            <p:cNvGrpSpPr/>
            <p:nvPr/>
          </p:nvGrpSpPr>
          <p:grpSpPr>
            <a:xfrm>
              <a:off x="2860207" y="23852123"/>
              <a:ext cx="716281" cy="2161096"/>
              <a:chOff x="27780625" y="3244751"/>
              <a:chExt cx="716281" cy="2161096"/>
            </a:xfrm>
          </p:grpSpPr>
          <p:pic>
            <p:nvPicPr>
              <p:cNvPr id="674" name="Picture 673">
                <a:extLst>
                  <a:ext uri="{FF2B5EF4-FFF2-40B4-BE49-F238E27FC236}">
                    <a16:creationId xmlns:a16="http://schemas.microsoft.com/office/drawing/2014/main" id="{1D6A52A9-390D-CEA1-4FFA-95592DCEF1A0}"/>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75" name="Picture 674">
                <a:extLst>
                  <a:ext uri="{FF2B5EF4-FFF2-40B4-BE49-F238E27FC236}">
                    <a16:creationId xmlns:a16="http://schemas.microsoft.com/office/drawing/2014/main" id="{A7099693-A563-7DE0-93AD-A5F3EAAC432E}"/>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76" name="Picture 675">
                <a:extLst>
                  <a:ext uri="{FF2B5EF4-FFF2-40B4-BE49-F238E27FC236}">
                    <a16:creationId xmlns:a16="http://schemas.microsoft.com/office/drawing/2014/main" id="{9F9B3B57-1A24-760F-795E-5CCA22931900}"/>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76" name="Group 775">
              <a:extLst>
                <a:ext uri="{FF2B5EF4-FFF2-40B4-BE49-F238E27FC236}">
                  <a16:creationId xmlns:a16="http://schemas.microsoft.com/office/drawing/2014/main" id="{340F63CF-CCE9-5FDC-9711-D2A81A775433}"/>
                </a:ext>
              </a:extLst>
            </p:cNvPr>
            <p:cNvGrpSpPr/>
            <p:nvPr/>
          </p:nvGrpSpPr>
          <p:grpSpPr>
            <a:xfrm>
              <a:off x="2950352" y="24066156"/>
              <a:ext cx="537759" cy="1947063"/>
              <a:chOff x="2950352" y="24066156"/>
              <a:chExt cx="537759" cy="1947063"/>
            </a:xfrm>
          </p:grpSpPr>
          <p:sp>
            <p:nvSpPr>
              <p:cNvPr id="713" name="TextBox 712">
                <a:extLst>
                  <a:ext uri="{FF2B5EF4-FFF2-40B4-BE49-F238E27FC236}">
                    <a16:creationId xmlns:a16="http://schemas.microsoft.com/office/drawing/2014/main" id="{3E62D983-BAFD-CE0F-A4BC-047556A77992}"/>
                  </a:ext>
                </a:extLst>
              </p:cNvPr>
              <p:cNvSpPr txBox="1"/>
              <p:nvPr/>
            </p:nvSpPr>
            <p:spPr>
              <a:xfrm rot="16200000">
                <a:off x="2098713" y="24917795"/>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14" name="TextBox 713">
                <a:extLst>
                  <a:ext uri="{FF2B5EF4-FFF2-40B4-BE49-F238E27FC236}">
                    <a16:creationId xmlns:a16="http://schemas.microsoft.com/office/drawing/2014/main" id="{47998374-AD8E-7337-5549-2F1F1F1FC582}"/>
                  </a:ext>
                </a:extLst>
              </p:cNvPr>
              <p:cNvSpPr txBox="1"/>
              <p:nvPr/>
            </p:nvSpPr>
            <p:spPr>
              <a:xfrm rot="16200000">
                <a:off x="2392687" y="24917795"/>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809" name="Group 808">
            <a:extLst>
              <a:ext uri="{FF2B5EF4-FFF2-40B4-BE49-F238E27FC236}">
                <a16:creationId xmlns:a16="http://schemas.microsoft.com/office/drawing/2014/main" id="{CA3F0FD8-62BA-C462-189B-7F9E53A1A9F7}"/>
              </a:ext>
            </a:extLst>
          </p:cNvPr>
          <p:cNvGrpSpPr/>
          <p:nvPr/>
        </p:nvGrpSpPr>
        <p:grpSpPr>
          <a:xfrm>
            <a:off x="3684242" y="23847361"/>
            <a:ext cx="716281" cy="2165858"/>
            <a:chOff x="3684242" y="23847361"/>
            <a:chExt cx="716281" cy="2165858"/>
          </a:xfrm>
        </p:grpSpPr>
        <p:grpSp>
          <p:nvGrpSpPr>
            <p:cNvPr id="664" name="Group 663">
              <a:extLst>
                <a:ext uri="{FF2B5EF4-FFF2-40B4-BE49-F238E27FC236}">
                  <a16:creationId xmlns:a16="http://schemas.microsoft.com/office/drawing/2014/main" id="{E7C602F7-968A-2783-6111-9A51C56873FE}"/>
                </a:ext>
              </a:extLst>
            </p:cNvPr>
            <p:cNvGrpSpPr/>
            <p:nvPr/>
          </p:nvGrpSpPr>
          <p:grpSpPr>
            <a:xfrm>
              <a:off x="3684242" y="23847361"/>
              <a:ext cx="716281" cy="2161096"/>
              <a:chOff x="27780625" y="3244751"/>
              <a:chExt cx="716281" cy="2161096"/>
            </a:xfrm>
          </p:grpSpPr>
          <p:pic>
            <p:nvPicPr>
              <p:cNvPr id="669" name="Picture 668">
                <a:extLst>
                  <a:ext uri="{FF2B5EF4-FFF2-40B4-BE49-F238E27FC236}">
                    <a16:creationId xmlns:a16="http://schemas.microsoft.com/office/drawing/2014/main" id="{08ED6F14-8753-A0A0-B384-C3F1F9DC53F1}"/>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70" name="Picture 669">
                <a:extLst>
                  <a:ext uri="{FF2B5EF4-FFF2-40B4-BE49-F238E27FC236}">
                    <a16:creationId xmlns:a16="http://schemas.microsoft.com/office/drawing/2014/main" id="{936A912A-534C-2354-BAB3-DC7DFD2384F4}"/>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71" name="Picture 670">
                <a:extLst>
                  <a:ext uri="{FF2B5EF4-FFF2-40B4-BE49-F238E27FC236}">
                    <a16:creationId xmlns:a16="http://schemas.microsoft.com/office/drawing/2014/main" id="{5992EFB8-4A6C-7758-AEF4-6C3A2AFA94E3}"/>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77" name="Group 776">
              <a:extLst>
                <a:ext uri="{FF2B5EF4-FFF2-40B4-BE49-F238E27FC236}">
                  <a16:creationId xmlns:a16="http://schemas.microsoft.com/office/drawing/2014/main" id="{9B83449C-32AC-1766-E243-7AE78519BE62}"/>
                </a:ext>
              </a:extLst>
            </p:cNvPr>
            <p:cNvGrpSpPr/>
            <p:nvPr/>
          </p:nvGrpSpPr>
          <p:grpSpPr>
            <a:xfrm>
              <a:off x="3753954" y="24066156"/>
              <a:ext cx="537759" cy="1947063"/>
              <a:chOff x="3753954" y="24066156"/>
              <a:chExt cx="537759" cy="1947063"/>
            </a:xfrm>
          </p:grpSpPr>
          <p:sp>
            <p:nvSpPr>
              <p:cNvPr id="715" name="TextBox 714">
                <a:extLst>
                  <a:ext uri="{FF2B5EF4-FFF2-40B4-BE49-F238E27FC236}">
                    <a16:creationId xmlns:a16="http://schemas.microsoft.com/office/drawing/2014/main" id="{B390824D-0933-36B1-EE38-1CB6C4123C2B}"/>
                  </a:ext>
                </a:extLst>
              </p:cNvPr>
              <p:cNvSpPr txBox="1"/>
              <p:nvPr/>
            </p:nvSpPr>
            <p:spPr>
              <a:xfrm rot="16200000">
                <a:off x="2902315" y="24917795"/>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16" name="TextBox 715">
                <a:extLst>
                  <a:ext uri="{FF2B5EF4-FFF2-40B4-BE49-F238E27FC236}">
                    <a16:creationId xmlns:a16="http://schemas.microsoft.com/office/drawing/2014/main" id="{77BDBF4C-D713-5A5D-45BD-A7915DB613B5}"/>
                  </a:ext>
                </a:extLst>
              </p:cNvPr>
              <p:cNvSpPr txBox="1"/>
              <p:nvPr/>
            </p:nvSpPr>
            <p:spPr>
              <a:xfrm rot="16200000">
                <a:off x="3196289" y="24917795"/>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810" name="Group 809">
            <a:extLst>
              <a:ext uri="{FF2B5EF4-FFF2-40B4-BE49-F238E27FC236}">
                <a16:creationId xmlns:a16="http://schemas.microsoft.com/office/drawing/2014/main" id="{9613A53F-874E-B1E1-A9C9-093BE8A1E81D}"/>
              </a:ext>
            </a:extLst>
          </p:cNvPr>
          <p:cNvGrpSpPr/>
          <p:nvPr/>
        </p:nvGrpSpPr>
        <p:grpSpPr>
          <a:xfrm>
            <a:off x="4455756" y="23847361"/>
            <a:ext cx="716281" cy="2161096"/>
            <a:chOff x="4455756" y="23847361"/>
            <a:chExt cx="716281" cy="2161096"/>
          </a:xfrm>
        </p:grpSpPr>
        <p:grpSp>
          <p:nvGrpSpPr>
            <p:cNvPr id="665" name="Group 664">
              <a:extLst>
                <a:ext uri="{FF2B5EF4-FFF2-40B4-BE49-F238E27FC236}">
                  <a16:creationId xmlns:a16="http://schemas.microsoft.com/office/drawing/2014/main" id="{2FB97B16-1009-25F4-CF86-CA9C8489A11F}"/>
                </a:ext>
              </a:extLst>
            </p:cNvPr>
            <p:cNvGrpSpPr/>
            <p:nvPr/>
          </p:nvGrpSpPr>
          <p:grpSpPr>
            <a:xfrm>
              <a:off x="4455756" y="23847361"/>
              <a:ext cx="716281" cy="2161096"/>
              <a:chOff x="27780625" y="3244751"/>
              <a:chExt cx="716281" cy="2161096"/>
            </a:xfrm>
          </p:grpSpPr>
          <p:pic>
            <p:nvPicPr>
              <p:cNvPr id="666" name="Picture 665">
                <a:extLst>
                  <a:ext uri="{FF2B5EF4-FFF2-40B4-BE49-F238E27FC236}">
                    <a16:creationId xmlns:a16="http://schemas.microsoft.com/office/drawing/2014/main" id="{762FAEC8-51A8-956C-F1B6-A43264367268}"/>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67" name="Picture 666">
                <a:extLst>
                  <a:ext uri="{FF2B5EF4-FFF2-40B4-BE49-F238E27FC236}">
                    <a16:creationId xmlns:a16="http://schemas.microsoft.com/office/drawing/2014/main" id="{F0BCECBB-80C7-F3DE-5432-9ED4CDD4D044}"/>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68" name="Picture 667">
                <a:extLst>
                  <a:ext uri="{FF2B5EF4-FFF2-40B4-BE49-F238E27FC236}">
                    <a16:creationId xmlns:a16="http://schemas.microsoft.com/office/drawing/2014/main" id="{9BB30380-C0C2-ABCB-833E-817AB42FA2C7}"/>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78" name="Group 777">
              <a:extLst>
                <a:ext uri="{FF2B5EF4-FFF2-40B4-BE49-F238E27FC236}">
                  <a16:creationId xmlns:a16="http://schemas.microsoft.com/office/drawing/2014/main" id="{3DB972D0-5901-0E1E-5C4A-0FC5B2EA0A71}"/>
                </a:ext>
              </a:extLst>
            </p:cNvPr>
            <p:cNvGrpSpPr/>
            <p:nvPr/>
          </p:nvGrpSpPr>
          <p:grpSpPr>
            <a:xfrm>
              <a:off x="4526722" y="24034186"/>
              <a:ext cx="537759" cy="1947063"/>
              <a:chOff x="4526722" y="24034186"/>
              <a:chExt cx="537759" cy="1947063"/>
            </a:xfrm>
          </p:grpSpPr>
          <p:sp>
            <p:nvSpPr>
              <p:cNvPr id="717" name="TextBox 716">
                <a:extLst>
                  <a:ext uri="{FF2B5EF4-FFF2-40B4-BE49-F238E27FC236}">
                    <a16:creationId xmlns:a16="http://schemas.microsoft.com/office/drawing/2014/main" id="{F6197F95-4FE8-CF65-7BCA-DA9988E6F1C6}"/>
                  </a:ext>
                </a:extLst>
              </p:cNvPr>
              <p:cNvSpPr txBox="1"/>
              <p:nvPr/>
            </p:nvSpPr>
            <p:spPr>
              <a:xfrm rot="16200000">
                <a:off x="3675083" y="24885825"/>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18" name="TextBox 717">
                <a:extLst>
                  <a:ext uri="{FF2B5EF4-FFF2-40B4-BE49-F238E27FC236}">
                    <a16:creationId xmlns:a16="http://schemas.microsoft.com/office/drawing/2014/main" id="{8EC1E3EE-20FB-F500-1964-8F3AEE78D21B}"/>
                  </a:ext>
                </a:extLst>
              </p:cNvPr>
              <p:cNvSpPr txBox="1"/>
              <p:nvPr/>
            </p:nvSpPr>
            <p:spPr>
              <a:xfrm rot="16200000">
                <a:off x="3969057" y="24885825"/>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806" name="Group 805">
            <a:extLst>
              <a:ext uri="{FF2B5EF4-FFF2-40B4-BE49-F238E27FC236}">
                <a16:creationId xmlns:a16="http://schemas.microsoft.com/office/drawing/2014/main" id="{4F9B15EE-DE4D-C707-577D-CE2160B59758}"/>
              </a:ext>
            </a:extLst>
          </p:cNvPr>
          <p:cNvGrpSpPr/>
          <p:nvPr/>
        </p:nvGrpSpPr>
        <p:grpSpPr>
          <a:xfrm>
            <a:off x="5719475" y="27967871"/>
            <a:ext cx="716281" cy="2161096"/>
            <a:chOff x="5719475" y="27967871"/>
            <a:chExt cx="716281" cy="2161096"/>
          </a:xfrm>
        </p:grpSpPr>
        <p:grpSp>
          <p:nvGrpSpPr>
            <p:cNvPr id="633" name="Group 632">
              <a:extLst>
                <a:ext uri="{FF2B5EF4-FFF2-40B4-BE49-F238E27FC236}">
                  <a16:creationId xmlns:a16="http://schemas.microsoft.com/office/drawing/2014/main" id="{7881CD14-CC88-0838-88D8-2C3B317F4E12}"/>
                </a:ext>
              </a:extLst>
            </p:cNvPr>
            <p:cNvGrpSpPr/>
            <p:nvPr/>
          </p:nvGrpSpPr>
          <p:grpSpPr>
            <a:xfrm>
              <a:off x="5719475" y="27967871"/>
              <a:ext cx="716281" cy="2161096"/>
              <a:chOff x="27780625" y="3244751"/>
              <a:chExt cx="716281" cy="2161096"/>
            </a:xfrm>
          </p:grpSpPr>
          <p:pic>
            <p:nvPicPr>
              <p:cNvPr id="638" name="Picture 637">
                <a:extLst>
                  <a:ext uri="{FF2B5EF4-FFF2-40B4-BE49-F238E27FC236}">
                    <a16:creationId xmlns:a16="http://schemas.microsoft.com/office/drawing/2014/main" id="{034CED52-BEB4-F89C-4992-57DD82538A29}"/>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39" name="Picture 638">
                <a:extLst>
                  <a:ext uri="{FF2B5EF4-FFF2-40B4-BE49-F238E27FC236}">
                    <a16:creationId xmlns:a16="http://schemas.microsoft.com/office/drawing/2014/main" id="{B5F0A503-CCDB-D1F8-AC37-70A8F412605F}"/>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40" name="Picture 639">
                <a:extLst>
                  <a:ext uri="{FF2B5EF4-FFF2-40B4-BE49-F238E27FC236}">
                    <a16:creationId xmlns:a16="http://schemas.microsoft.com/office/drawing/2014/main" id="{9DC63E3C-2C89-909D-DEAF-CEA5558D1EB1}"/>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19" name="TextBox 718">
              <a:extLst>
                <a:ext uri="{FF2B5EF4-FFF2-40B4-BE49-F238E27FC236}">
                  <a16:creationId xmlns:a16="http://schemas.microsoft.com/office/drawing/2014/main" id="{7ADE3FAA-B3CB-578E-B7FC-EC023CB803FE}"/>
                </a:ext>
              </a:extLst>
            </p:cNvPr>
            <p:cNvSpPr txBox="1"/>
            <p:nvPr/>
          </p:nvSpPr>
          <p:spPr>
            <a:xfrm rot="16200000">
              <a:off x="4948127" y="2900269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20" name="TextBox 719">
              <a:extLst>
                <a:ext uri="{FF2B5EF4-FFF2-40B4-BE49-F238E27FC236}">
                  <a16:creationId xmlns:a16="http://schemas.microsoft.com/office/drawing/2014/main" id="{6174735F-C201-28A1-37CC-E798EFA9F670}"/>
                </a:ext>
              </a:extLst>
            </p:cNvPr>
            <p:cNvSpPr txBox="1"/>
            <p:nvPr/>
          </p:nvSpPr>
          <p:spPr>
            <a:xfrm rot="16200000">
              <a:off x="5242101" y="2900269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805" name="Group 804">
            <a:extLst>
              <a:ext uri="{FF2B5EF4-FFF2-40B4-BE49-F238E27FC236}">
                <a16:creationId xmlns:a16="http://schemas.microsoft.com/office/drawing/2014/main" id="{8F27C2E6-C763-DCFE-AED9-544D51CC3D2A}"/>
              </a:ext>
            </a:extLst>
          </p:cNvPr>
          <p:cNvGrpSpPr/>
          <p:nvPr/>
        </p:nvGrpSpPr>
        <p:grpSpPr>
          <a:xfrm>
            <a:off x="6490989" y="27967871"/>
            <a:ext cx="716281" cy="2161096"/>
            <a:chOff x="6490989" y="27967871"/>
            <a:chExt cx="716281" cy="2161096"/>
          </a:xfrm>
        </p:grpSpPr>
        <p:grpSp>
          <p:nvGrpSpPr>
            <p:cNvPr id="634" name="Group 633">
              <a:extLst>
                <a:ext uri="{FF2B5EF4-FFF2-40B4-BE49-F238E27FC236}">
                  <a16:creationId xmlns:a16="http://schemas.microsoft.com/office/drawing/2014/main" id="{87B8F7A3-B437-3D8D-6DAC-F864BCC2E49E}"/>
                </a:ext>
              </a:extLst>
            </p:cNvPr>
            <p:cNvGrpSpPr/>
            <p:nvPr/>
          </p:nvGrpSpPr>
          <p:grpSpPr>
            <a:xfrm>
              <a:off x="6490989" y="27967871"/>
              <a:ext cx="716281" cy="2161096"/>
              <a:chOff x="27780625" y="3244751"/>
              <a:chExt cx="716281" cy="2161096"/>
            </a:xfrm>
          </p:grpSpPr>
          <p:pic>
            <p:nvPicPr>
              <p:cNvPr id="635" name="Picture 634">
                <a:extLst>
                  <a:ext uri="{FF2B5EF4-FFF2-40B4-BE49-F238E27FC236}">
                    <a16:creationId xmlns:a16="http://schemas.microsoft.com/office/drawing/2014/main" id="{DDFF06AE-ECE0-BABD-CEE0-12D72869BA2F}"/>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36" name="Picture 635">
                <a:extLst>
                  <a:ext uri="{FF2B5EF4-FFF2-40B4-BE49-F238E27FC236}">
                    <a16:creationId xmlns:a16="http://schemas.microsoft.com/office/drawing/2014/main" id="{EB5E2CCE-1BF5-0980-6A59-F74805042F00}"/>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37" name="Picture 636">
                <a:extLst>
                  <a:ext uri="{FF2B5EF4-FFF2-40B4-BE49-F238E27FC236}">
                    <a16:creationId xmlns:a16="http://schemas.microsoft.com/office/drawing/2014/main" id="{760C6A6E-494E-9889-9E40-03480EF2AFD5}"/>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21" name="TextBox 720">
              <a:extLst>
                <a:ext uri="{FF2B5EF4-FFF2-40B4-BE49-F238E27FC236}">
                  <a16:creationId xmlns:a16="http://schemas.microsoft.com/office/drawing/2014/main" id="{650DA1F4-C67E-A664-664B-42DFD451694D}"/>
                </a:ext>
              </a:extLst>
            </p:cNvPr>
            <p:cNvSpPr txBox="1"/>
            <p:nvPr/>
          </p:nvSpPr>
          <p:spPr>
            <a:xfrm rot="16200000">
              <a:off x="5711448" y="2900269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22" name="TextBox 721">
              <a:extLst>
                <a:ext uri="{FF2B5EF4-FFF2-40B4-BE49-F238E27FC236}">
                  <a16:creationId xmlns:a16="http://schemas.microsoft.com/office/drawing/2014/main" id="{E7D68E98-C3B1-8B2C-1961-B0B67A100D7C}"/>
                </a:ext>
              </a:extLst>
            </p:cNvPr>
            <p:cNvSpPr txBox="1"/>
            <p:nvPr/>
          </p:nvSpPr>
          <p:spPr>
            <a:xfrm rot="16200000">
              <a:off x="6005422" y="2900269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804" name="Group 803">
            <a:extLst>
              <a:ext uri="{FF2B5EF4-FFF2-40B4-BE49-F238E27FC236}">
                <a16:creationId xmlns:a16="http://schemas.microsoft.com/office/drawing/2014/main" id="{48452238-C5E3-D5BA-EFF0-91605767838B}"/>
              </a:ext>
            </a:extLst>
          </p:cNvPr>
          <p:cNvGrpSpPr/>
          <p:nvPr/>
        </p:nvGrpSpPr>
        <p:grpSpPr>
          <a:xfrm>
            <a:off x="7315024" y="27963109"/>
            <a:ext cx="716281" cy="2161096"/>
            <a:chOff x="7315024" y="27963109"/>
            <a:chExt cx="716281" cy="2161096"/>
          </a:xfrm>
        </p:grpSpPr>
        <p:grpSp>
          <p:nvGrpSpPr>
            <p:cNvPr id="625" name="Group 624">
              <a:extLst>
                <a:ext uri="{FF2B5EF4-FFF2-40B4-BE49-F238E27FC236}">
                  <a16:creationId xmlns:a16="http://schemas.microsoft.com/office/drawing/2014/main" id="{FF2F2C32-E9B0-B00E-ACA4-4A7D74E58FEA}"/>
                </a:ext>
              </a:extLst>
            </p:cNvPr>
            <p:cNvGrpSpPr/>
            <p:nvPr/>
          </p:nvGrpSpPr>
          <p:grpSpPr>
            <a:xfrm>
              <a:off x="7315024" y="27963109"/>
              <a:ext cx="716281" cy="2161096"/>
              <a:chOff x="27780625" y="3244751"/>
              <a:chExt cx="716281" cy="2161096"/>
            </a:xfrm>
          </p:grpSpPr>
          <p:pic>
            <p:nvPicPr>
              <p:cNvPr id="630" name="Picture 629">
                <a:extLst>
                  <a:ext uri="{FF2B5EF4-FFF2-40B4-BE49-F238E27FC236}">
                    <a16:creationId xmlns:a16="http://schemas.microsoft.com/office/drawing/2014/main" id="{F60973FB-4D1E-CF23-9E63-84E322DF5851}"/>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31" name="Picture 630">
                <a:extLst>
                  <a:ext uri="{FF2B5EF4-FFF2-40B4-BE49-F238E27FC236}">
                    <a16:creationId xmlns:a16="http://schemas.microsoft.com/office/drawing/2014/main" id="{EE266041-C7B2-8296-7978-5A80E640F583}"/>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32" name="Picture 631">
                <a:extLst>
                  <a:ext uri="{FF2B5EF4-FFF2-40B4-BE49-F238E27FC236}">
                    <a16:creationId xmlns:a16="http://schemas.microsoft.com/office/drawing/2014/main" id="{A4C54FD0-A8B3-ED9B-CE07-E1282472985F}"/>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23" name="TextBox 722">
              <a:extLst>
                <a:ext uri="{FF2B5EF4-FFF2-40B4-BE49-F238E27FC236}">
                  <a16:creationId xmlns:a16="http://schemas.microsoft.com/office/drawing/2014/main" id="{E3ACD489-F751-5A57-B02F-59C5BC5A03E5}"/>
                </a:ext>
              </a:extLst>
            </p:cNvPr>
            <p:cNvSpPr txBox="1"/>
            <p:nvPr/>
          </p:nvSpPr>
          <p:spPr>
            <a:xfrm rot="16200000">
              <a:off x="6539294" y="2900269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24" name="TextBox 723">
              <a:extLst>
                <a:ext uri="{FF2B5EF4-FFF2-40B4-BE49-F238E27FC236}">
                  <a16:creationId xmlns:a16="http://schemas.microsoft.com/office/drawing/2014/main" id="{3767ADCC-2F85-AE35-FA49-BA12352A145B}"/>
                </a:ext>
              </a:extLst>
            </p:cNvPr>
            <p:cNvSpPr txBox="1"/>
            <p:nvPr/>
          </p:nvSpPr>
          <p:spPr>
            <a:xfrm rot="16200000">
              <a:off x="6833268" y="2900269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803" name="Group 802">
            <a:extLst>
              <a:ext uri="{FF2B5EF4-FFF2-40B4-BE49-F238E27FC236}">
                <a16:creationId xmlns:a16="http://schemas.microsoft.com/office/drawing/2014/main" id="{BF6448C5-C023-9C16-888A-3D37376ADD64}"/>
              </a:ext>
            </a:extLst>
          </p:cNvPr>
          <p:cNvGrpSpPr/>
          <p:nvPr/>
        </p:nvGrpSpPr>
        <p:grpSpPr>
          <a:xfrm>
            <a:off x="8086538" y="27963109"/>
            <a:ext cx="716281" cy="2161096"/>
            <a:chOff x="8086538" y="27963109"/>
            <a:chExt cx="716281" cy="2161096"/>
          </a:xfrm>
        </p:grpSpPr>
        <p:grpSp>
          <p:nvGrpSpPr>
            <p:cNvPr id="626" name="Group 625">
              <a:extLst>
                <a:ext uri="{FF2B5EF4-FFF2-40B4-BE49-F238E27FC236}">
                  <a16:creationId xmlns:a16="http://schemas.microsoft.com/office/drawing/2014/main" id="{D4D26AC4-CE5D-D109-8367-B1DBD2F5764A}"/>
                </a:ext>
              </a:extLst>
            </p:cNvPr>
            <p:cNvGrpSpPr/>
            <p:nvPr/>
          </p:nvGrpSpPr>
          <p:grpSpPr>
            <a:xfrm>
              <a:off x="8086538" y="27963109"/>
              <a:ext cx="716281" cy="2161096"/>
              <a:chOff x="27780625" y="3244751"/>
              <a:chExt cx="716281" cy="2161096"/>
            </a:xfrm>
          </p:grpSpPr>
          <p:pic>
            <p:nvPicPr>
              <p:cNvPr id="627" name="Picture 626">
                <a:extLst>
                  <a:ext uri="{FF2B5EF4-FFF2-40B4-BE49-F238E27FC236}">
                    <a16:creationId xmlns:a16="http://schemas.microsoft.com/office/drawing/2014/main" id="{B0744FDC-34FB-ED99-2D98-6289C4EA77FB}"/>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28" name="Picture 627">
                <a:extLst>
                  <a:ext uri="{FF2B5EF4-FFF2-40B4-BE49-F238E27FC236}">
                    <a16:creationId xmlns:a16="http://schemas.microsoft.com/office/drawing/2014/main" id="{B0BCF7CE-4F4E-804C-60CD-E8F79B23A4A2}"/>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29" name="Picture 628">
                <a:extLst>
                  <a:ext uri="{FF2B5EF4-FFF2-40B4-BE49-F238E27FC236}">
                    <a16:creationId xmlns:a16="http://schemas.microsoft.com/office/drawing/2014/main" id="{98535DCA-40B4-7558-DF04-90AFA9B2B7FF}"/>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25" name="TextBox 724">
              <a:extLst>
                <a:ext uri="{FF2B5EF4-FFF2-40B4-BE49-F238E27FC236}">
                  <a16:creationId xmlns:a16="http://schemas.microsoft.com/office/drawing/2014/main" id="{68768DFA-EECE-C31D-986C-9D9E268C734E}"/>
                </a:ext>
              </a:extLst>
            </p:cNvPr>
            <p:cNvSpPr txBox="1"/>
            <p:nvPr/>
          </p:nvSpPr>
          <p:spPr>
            <a:xfrm rot="16200000">
              <a:off x="7313438" y="2900269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26" name="TextBox 725">
              <a:extLst>
                <a:ext uri="{FF2B5EF4-FFF2-40B4-BE49-F238E27FC236}">
                  <a16:creationId xmlns:a16="http://schemas.microsoft.com/office/drawing/2014/main" id="{0472B5CC-CB39-79C9-D243-CC2D53519A78}"/>
                </a:ext>
              </a:extLst>
            </p:cNvPr>
            <p:cNvSpPr txBox="1"/>
            <p:nvPr/>
          </p:nvSpPr>
          <p:spPr>
            <a:xfrm rot="16200000">
              <a:off x="7607412" y="29002698"/>
              <a:ext cx="1947063" cy="243785"/>
            </a:xfrm>
            <a:prstGeom prst="rect">
              <a:avLst/>
            </a:prstGeom>
            <a:noFill/>
          </p:spPr>
          <p:txBody>
            <a:bodyPr wrap="square">
              <a:spAutoFit/>
            </a:bodyPr>
            <a:lstStyle/>
            <a:p>
              <a:pPr algn="ctr">
                <a:lnSpc>
                  <a:spcPct val="80000"/>
                </a:lnSpc>
              </a:pPr>
              <a:r>
                <a:rPr lang="en-US" sz="1200" dirty="0"/>
                <a:t>Name of the person 19..-..</a:t>
              </a:r>
            </a:p>
          </p:txBody>
        </p:sp>
      </p:grpSp>
      <p:sp>
        <p:nvSpPr>
          <p:cNvPr id="727" name="TextBox 726">
            <a:extLst>
              <a:ext uri="{FF2B5EF4-FFF2-40B4-BE49-F238E27FC236}">
                <a16:creationId xmlns:a16="http://schemas.microsoft.com/office/drawing/2014/main" id="{CE02E183-1F66-363F-AB26-4F975001FE7D}"/>
              </a:ext>
            </a:extLst>
          </p:cNvPr>
          <p:cNvSpPr txBox="1"/>
          <p:nvPr/>
        </p:nvSpPr>
        <p:spPr>
          <a:xfrm rot="16200000">
            <a:off x="11393848" y="29145326"/>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28" name="TextBox 727">
            <a:extLst>
              <a:ext uri="{FF2B5EF4-FFF2-40B4-BE49-F238E27FC236}">
                <a16:creationId xmlns:a16="http://schemas.microsoft.com/office/drawing/2014/main" id="{3CF15ABE-A54E-B810-CDAA-9BEB23CCE9DB}"/>
              </a:ext>
            </a:extLst>
          </p:cNvPr>
          <p:cNvSpPr txBox="1"/>
          <p:nvPr/>
        </p:nvSpPr>
        <p:spPr>
          <a:xfrm rot="16200000">
            <a:off x="11687822" y="29145326"/>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29" name="TextBox 728">
            <a:extLst>
              <a:ext uri="{FF2B5EF4-FFF2-40B4-BE49-F238E27FC236}">
                <a16:creationId xmlns:a16="http://schemas.microsoft.com/office/drawing/2014/main" id="{3286CE24-76BA-5234-1316-CC7753696A0C}"/>
              </a:ext>
            </a:extLst>
          </p:cNvPr>
          <p:cNvSpPr txBox="1"/>
          <p:nvPr/>
        </p:nvSpPr>
        <p:spPr>
          <a:xfrm rot="16200000">
            <a:off x="12157169" y="29145326"/>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0" name="TextBox 729">
            <a:extLst>
              <a:ext uri="{FF2B5EF4-FFF2-40B4-BE49-F238E27FC236}">
                <a16:creationId xmlns:a16="http://schemas.microsoft.com/office/drawing/2014/main" id="{C17AAD20-7257-47F1-514B-1D5FF3142056}"/>
              </a:ext>
            </a:extLst>
          </p:cNvPr>
          <p:cNvSpPr txBox="1"/>
          <p:nvPr/>
        </p:nvSpPr>
        <p:spPr>
          <a:xfrm rot="16200000">
            <a:off x="12451143" y="29145326"/>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1" name="TextBox 730">
            <a:extLst>
              <a:ext uri="{FF2B5EF4-FFF2-40B4-BE49-F238E27FC236}">
                <a16:creationId xmlns:a16="http://schemas.microsoft.com/office/drawing/2014/main" id="{CB3185E3-D65D-A225-E2BE-1D1CE1EE80AB}"/>
              </a:ext>
            </a:extLst>
          </p:cNvPr>
          <p:cNvSpPr txBox="1"/>
          <p:nvPr/>
        </p:nvSpPr>
        <p:spPr>
          <a:xfrm rot="16200000">
            <a:off x="12985015" y="29145326"/>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2" name="TextBox 731">
            <a:extLst>
              <a:ext uri="{FF2B5EF4-FFF2-40B4-BE49-F238E27FC236}">
                <a16:creationId xmlns:a16="http://schemas.microsoft.com/office/drawing/2014/main" id="{45AF43C7-4F4B-FC97-B5BC-B20575C1166B}"/>
              </a:ext>
            </a:extLst>
          </p:cNvPr>
          <p:cNvSpPr txBox="1"/>
          <p:nvPr/>
        </p:nvSpPr>
        <p:spPr>
          <a:xfrm rot="16200000">
            <a:off x="13278989" y="29145326"/>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3" name="TextBox 732">
            <a:extLst>
              <a:ext uri="{FF2B5EF4-FFF2-40B4-BE49-F238E27FC236}">
                <a16:creationId xmlns:a16="http://schemas.microsoft.com/office/drawing/2014/main" id="{99177E9B-6CA6-8595-6CFA-3A3111A9C3BC}"/>
              </a:ext>
            </a:extLst>
          </p:cNvPr>
          <p:cNvSpPr txBox="1"/>
          <p:nvPr/>
        </p:nvSpPr>
        <p:spPr>
          <a:xfrm rot="16200000">
            <a:off x="13759159" y="29145326"/>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4" name="TextBox 733">
            <a:extLst>
              <a:ext uri="{FF2B5EF4-FFF2-40B4-BE49-F238E27FC236}">
                <a16:creationId xmlns:a16="http://schemas.microsoft.com/office/drawing/2014/main" id="{F6905FB1-F5E6-D1BF-4C98-B5A45F635323}"/>
              </a:ext>
            </a:extLst>
          </p:cNvPr>
          <p:cNvSpPr txBox="1"/>
          <p:nvPr/>
        </p:nvSpPr>
        <p:spPr>
          <a:xfrm rot="16200000">
            <a:off x="14053133" y="29145326"/>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5" name="TextBox 734">
            <a:extLst>
              <a:ext uri="{FF2B5EF4-FFF2-40B4-BE49-F238E27FC236}">
                <a16:creationId xmlns:a16="http://schemas.microsoft.com/office/drawing/2014/main" id="{020C3669-0094-1C09-B45E-E62C5E01A35A}"/>
              </a:ext>
            </a:extLst>
          </p:cNvPr>
          <p:cNvSpPr txBox="1"/>
          <p:nvPr/>
        </p:nvSpPr>
        <p:spPr>
          <a:xfrm rot="16200000">
            <a:off x="14994730" y="291350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6" name="TextBox 735">
            <a:extLst>
              <a:ext uri="{FF2B5EF4-FFF2-40B4-BE49-F238E27FC236}">
                <a16:creationId xmlns:a16="http://schemas.microsoft.com/office/drawing/2014/main" id="{D92FA8C1-37E1-3093-0C84-840B81D77FBE}"/>
              </a:ext>
            </a:extLst>
          </p:cNvPr>
          <p:cNvSpPr txBox="1"/>
          <p:nvPr/>
        </p:nvSpPr>
        <p:spPr>
          <a:xfrm rot="16200000">
            <a:off x="15288704" y="291350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7" name="TextBox 736">
            <a:extLst>
              <a:ext uri="{FF2B5EF4-FFF2-40B4-BE49-F238E27FC236}">
                <a16:creationId xmlns:a16="http://schemas.microsoft.com/office/drawing/2014/main" id="{B50CD4D9-8579-E7CE-AB97-88ED6F6AD246}"/>
              </a:ext>
            </a:extLst>
          </p:cNvPr>
          <p:cNvSpPr txBox="1"/>
          <p:nvPr/>
        </p:nvSpPr>
        <p:spPr>
          <a:xfrm rot="16200000">
            <a:off x="15758051" y="291350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8" name="TextBox 737">
            <a:extLst>
              <a:ext uri="{FF2B5EF4-FFF2-40B4-BE49-F238E27FC236}">
                <a16:creationId xmlns:a16="http://schemas.microsoft.com/office/drawing/2014/main" id="{CA5E1BE9-EC02-1366-1F06-E7AB057D5813}"/>
              </a:ext>
            </a:extLst>
          </p:cNvPr>
          <p:cNvSpPr txBox="1"/>
          <p:nvPr/>
        </p:nvSpPr>
        <p:spPr>
          <a:xfrm rot="16200000">
            <a:off x="16052025" y="291350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9" name="TextBox 738">
            <a:extLst>
              <a:ext uri="{FF2B5EF4-FFF2-40B4-BE49-F238E27FC236}">
                <a16:creationId xmlns:a16="http://schemas.microsoft.com/office/drawing/2014/main" id="{7DDFF563-48DC-11E6-9AA4-798DCA8B3181}"/>
              </a:ext>
            </a:extLst>
          </p:cNvPr>
          <p:cNvSpPr txBox="1"/>
          <p:nvPr/>
        </p:nvSpPr>
        <p:spPr>
          <a:xfrm rot="16200000">
            <a:off x="16585897" y="291350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40" name="TextBox 739">
            <a:extLst>
              <a:ext uri="{FF2B5EF4-FFF2-40B4-BE49-F238E27FC236}">
                <a16:creationId xmlns:a16="http://schemas.microsoft.com/office/drawing/2014/main" id="{A5F3A68F-DB22-6287-0529-35EACB7B74A9}"/>
              </a:ext>
            </a:extLst>
          </p:cNvPr>
          <p:cNvSpPr txBox="1"/>
          <p:nvPr/>
        </p:nvSpPr>
        <p:spPr>
          <a:xfrm rot="16200000">
            <a:off x="16879871" y="291350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41" name="TextBox 740">
            <a:extLst>
              <a:ext uri="{FF2B5EF4-FFF2-40B4-BE49-F238E27FC236}">
                <a16:creationId xmlns:a16="http://schemas.microsoft.com/office/drawing/2014/main" id="{268A6125-39D5-2E7C-0838-974DE330CE49}"/>
              </a:ext>
            </a:extLst>
          </p:cNvPr>
          <p:cNvSpPr txBox="1"/>
          <p:nvPr/>
        </p:nvSpPr>
        <p:spPr>
          <a:xfrm rot="16200000">
            <a:off x="17360041" y="291350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42" name="TextBox 741">
            <a:extLst>
              <a:ext uri="{FF2B5EF4-FFF2-40B4-BE49-F238E27FC236}">
                <a16:creationId xmlns:a16="http://schemas.microsoft.com/office/drawing/2014/main" id="{2E02E7BA-24C4-3A33-10E6-7BA298F4CA8C}"/>
              </a:ext>
            </a:extLst>
          </p:cNvPr>
          <p:cNvSpPr txBox="1"/>
          <p:nvPr/>
        </p:nvSpPr>
        <p:spPr>
          <a:xfrm rot="16200000">
            <a:off x="17654015" y="29135044"/>
            <a:ext cx="1947063" cy="243785"/>
          </a:xfrm>
          <a:prstGeom prst="rect">
            <a:avLst/>
          </a:prstGeom>
          <a:noFill/>
        </p:spPr>
        <p:txBody>
          <a:bodyPr wrap="square">
            <a:spAutoFit/>
          </a:bodyPr>
          <a:lstStyle/>
          <a:p>
            <a:pPr algn="ctr">
              <a:lnSpc>
                <a:spcPct val="80000"/>
              </a:lnSpc>
            </a:pPr>
            <a:r>
              <a:rPr lang="en-US" sz="1200" dirty="0"/>
              <a:t>Name of the person 19..-..</a:t>
            </a:r>
          </a:p>
        </p:txBody>
      </p:sp>
      <p:grpSp>
        <p:nvGrpSpPr>
          <p:cNvPr id="802" name="Group 801">
            <a:extLst>
              <a:ext uri="{FF2B5EF4-FFF2-40B4-BE49-F238E27FC236}">
                <a16:creationId xmlns:a16="http://schemas.microsoft.com/office/drawing/2014/main" id="{6F26AB23-B23D-C854-AEE0-F7CF9BEFA326}"/>
              </a:ext>
            </a:extLst>
          </p:cNvPr>
          <p:cNvGrpSpPr/>
          <p:nvPr/>
        </p:nvGrpSpPr>
        <p:grpSpPr>
          <a:xfrm>
            <a:off x="8819529" y="35010261"/>
            <a:ext cx="716281" cy="2166307"/>
            <a:chOff x="8956689" y="35010261"/>
            <a:chExt cx="716281" cy="2166307"/>
          </a:xfrm>
        </p:grpSpPr>
        <p:grpSp>
          <p:nvGrpSpPr>
            <p:cNvPr id="555" name="Group 554">
              <a:extLst>
                <a:ext uri="{FF2B5EF4-FFF2-40B4-BE49-F238E27FC236}">
                  <a16:creationId xmlns:a16="http://schemas.microsoft.com/office/drawing/2014/main" id="{034F897B-974F-1694-DB6F-63EE6ABF76D7}"/>
                </a:ext>
              </a:extLst>
            </p:cNvPr>
            <p:cNvGrpSpPr/>
            <p:nvPr/>
          </p:nvGrpSpPr>
          <p:grpSpPr>
            <a:xfrm>
              <a:off x="8956689" y="35010261"/>
              <a:ext cx="716281" cy="2161096"/>
              <a:chOff x="27780625" y="3244751"/>
              <a:chExt cx="716281" cy="2161096"/>
            </a:xfrm>
          </p:grpSpPr>
          <p:pic>
            <p:nvPicPr>
              <p:cNvPr id="560" name="Picture 559">
                <a:extLst>
                  <a:ext uri="{FF2B5EF4-FFF2-40B4-BE49-F238E27FC236}">
                    <a16:creationId xmlns:a16="http://schemas.microsoft.com/office/drawing/2014/main" id="{43F0E2DD-A90B-5F37-1557-0275C8459780}"/>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61" name="Picture 560">
                <a:extLst>
                  <a:ext uri="{FF2B5EF4-FFF2-40B4-BE49-F238E27FC236}">
                    <a16:creationId xmlns:a16="http://schemas.microsoft.com/office/drawing/2014/main" id="{40361199-0F29-816F-C64B-4AA669F8AE5E}"/>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62" name="Picture 561">
                <a:extLst>
                  <a:ext uri="{FF2B5EF4-FFF2-40B4-BE49-F238E27FC236}">
                    <a16:creationId xmlns:a16="http://schemas.microsoft.com/office/drawing/2014/main" id="{88E49558-C749-AFE5-B8FD-38E197945933}"/>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43" name="TextBox 742">
              <a:extLst>
                <a:ext uri="{FF2B5EF4-FFF2-40B4-BE49-F238E27FC236}">
                  <a16:creationId xmlns:a16="http://schemas.microsoft.com/office/drawing/2014/main" id="{2926E9B7-136F-DED0-98D5-C34924D978DF}"/>
                </a:ext>
              </a:extLst>
            </p:cNvPr>
            <p:cNvSpPr txBox="1"/>
            <p:nvPr/>
          </p:nvSpPr>
          <p:spPr>
            <a:xfrm rot="16200000">
              <a:off x="8196916" y="360811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44" name="TextBox 743">
              <a:extLst>
                <a:ext uri="{FF2B5EF4-FFF2-40B4-BE49-F238E27FC236}">
                  <a16:creationId xmlns:a16="http://schemas.microsoft.com/office/drawing/2014/main" id="{2BF5FD6F-6BFD-288F-5160-46EBAFCF7DFC}"/>
                </a:ext>
              </a:extLst>
            </p:cNvPr>
            <p:cNvSpPr txBox="1"/>
            <p:nvPr/>
          </p:nvSpPr>
          <p:spPr>
            <a:xfrm rot="16200000">
              <a:off x="8490890" y="36081144"/>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801" name="Group 800">
            <a:extLst>
              <a:ext uri="{FF2B5EF4-FFF2-40B4-BE49-F238E27FC236}">
                <a16:creationId xmlns:a16="http://schemas.microsoft.com/office/drawing/2014/main" id="{ABAA753B-EE7B-79F7-771B-470BD4756D10}"/>
              </a:ext>
            </a:extLst>
          </p:cNvPr>
          <p:cNvGrpSpPr/>
          <p:nvPr/>
        </p:nvGrpSpPr>
        <p:grpSpPr>
          <a:xfrm>
            <a:off x="9591043" y="35010261"/>
            <a:ext cx="716281" cy="2166307"/>
            <a:chOff x="9728203" y="35010261"/>
            <a:chExt cx="716281" cy="2166307"/>
          </a:xfrm>
        </p:grpSpPr>
        <p:grpSp>
          <p:nvGrpSpPr>
            <p:cNvPr id="556" name="Group 555">
              <a:extLst>
                <a:ext uri="{FF2B5EF4-FFF2-40B4-BE49-F238E27FC236}">
                  <a16:creationId xmlns:a16="http://schemas.microsoft.com/office/drawing/2014/main" id="{FFB7EC0B-8A25-A788-4344-18F4FEBE1393}"/>
                </a:ext>
              </a:extLst>
            </p:cNvPr>
            <p:cNvGrpSpPr/>
            <p:nvPr/>
          </p:nvGrpSpPr>
          <p:grpSpPr>
            <a:xfrm>
              <a:off x="9728203" y="35010261"/>
              <a:ext cx="716281" cy="2161096"/>
              <a:chOff x="27780625" y="3244751"/>
              <a:chExt cx="716281" cy="2161096"/>
            </a:xfrm>
          </p:grpSpPr>
          <p:pic>
            <p:nvPicPr>
              <p:cNvPr id="557" name="Picture 556">
                <a:extLst>
                  <a:ext uri="{FF2B5EF4-FFF2-40B4-BE49-F238E27FC236}">
                    <a16:creationId xmlns:a16="http://schemas.microsoft.com/office/drawing/2014/main" id="{B8BC3BFD-C902-532C-1EBE-565327C66614}"/>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58" name="Picture 557">
                <a:extLst>
                  <a:ext uri="{FF2B5EF4-FFF2-40B4-BE49-F238E27FC236}">
                    <a16:creationId xmlns:a16="http://schemas.microsoft.com/office/drawing/2014/main" id="{2741A7F2-2D5B-2384-BC6E-82CA716D4CB4}"/>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59" name="Picture 558">
                <a:extLst>
                  <a:ext uri="{FF2B5EF4-FFF2-40B4-BE49-F238E27FC236}">
                    <a16:creationId xmlns:a16="http://schemas.microsoft.com/office/drawing/2014/main" id="{5E3BA38E-1E50-0320-3904-ADBE44966021}"/>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45" name="TextBox 744">
              <a:extLst>
                <a:ext uri="{FF2B5EF4-FFF2-40B4-BE49-F238E27FC236}">
                  <a16:creationId xmlns:a16="http://schemas.microsoft.com/office/drawing/2014/main" id="{3052ACB0-D770-AD22-3FE9-C259DAA85A0B}"/>
                </a:ext>
              </a:extLst>
            </p:cNvPr>
            <p:cNvSpPr txBox="1"/>
            <p:nvPr/>
          </p:nvSpPr>
          <p:spPr>
            <a:xfrm rot="16200000">
              <a:off x="8960237" y="360811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46" name="TextBox 745">
              <a:extLst>
                <a:ext uri="{FF2B5EF4-FFF2-40B4-BE49-F238E27FC236}">
                  <a16:creationId xmlns:a16="http://schemas.microsoft.com/office/drawing/2014/main" id="{BD8674DC-B8BB-5339-924F-02FF03B4C04D}"/>
                </a:ext>
              </a:extLst>
            </p:cNvPr>
            <p:cNvSpPr txBox="1"/>
            <p:nvPr/>
          </p:nvSpPr>
          <p:spPr>
            <a:xfrm rot="16200000">
              <a:off x="9254211" y="36081144"/>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800" name="Group 799">
            <a:extLst>
              <a:ext uri="{FF2B5EF4-FFF2-40B4-BE49-F238E27FC236}">
                <a16:creationId xmlns:a16="http://schemas.microsoft.com/office/drawing/2014/main" id="{F1C82C82-CCC8-9723-EE07-8800DDAC57C1}"/>
              </a:ext>
            </a:extLst>
          </p:cNvPr>
          <p:cNvGrpSpPr/>
          <p:nvPr/>
        </p:nvGrpSpPr>
        <p:grpSpPr>
          <a:xfrm>
            <a:off x="10415078" y="35005499"/>
            <a:ext cx="716281" cy="2171069"/>
            <a:chOff x="10552238" y="35005499"/>
            <a:chExt cx="716281" cy="2171069"/>
          </a:xfrm>
        </p:grpSpPr>
        <p:grpSp>
          <p:nvGrpSpPr>
            <p:cNvPr id="547" name="Group 546">
              <a:extLst>
                <a:ext uri="{FF2B5EF4-FFF2-40B4-BE49-F238E27FC236}">
                  <a16:creationId xmlns:a16="http://schemas.microsoft.com/office/drawing/2014/main" id="{F26D0A18-1266-13EE-FB66-ED45155926A8}"/>
                </a:ext>
              </a:extLst>
            </p:cNvPr>
            <p:cNvGrpSpPr/>
            <p:nvPr/>
          </p:nvGrpSpPr>
          <p:grpSpPr>
            <a:xfrm>
              <a:off x="10552238" y="35005499"/>
              <a:ext cx="716281" cy="2161096"/>
              <a:chOff x="27780625" y="3244751"/>
              <a:chExt cx="716281" cy="2161096"/>
            </a:xfrm>
          </p:grpSpPr>
          <p:pic>
            <p:nvPicPr>
              <p:cNvPr id="552" name="Picture 551">
                <a:extLst>
                  <a:ext uri="{FF2B5EF4-FFF2-40B4-BE49-F238E27FC236}">
                    <a16:creationId xmlns:a16="http://schemas.microsoft.com/office/drawing/2014/main" id="{F811B2D6-17FC-EA9D-0E12-0453D901247C}"/>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53" name="Picture 552">
                <a:extLst>
                  <a:ext uri="{FF2B5EF4-FFF2-40B4-BE49-F238E27FC236}">
                    <a16:creationId xmlns:a16="http://schemas.microsoft.com/office/drawing/2014/main" id="{6C056DB8-9FA2-A1E1-3286-20CDE4922B72}"/>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54" name="Picture 553">
                <a:extLst>
                  <a:ext uri="{FF2B5EF4-FFF2-40B4-BE49-F238E27FC236}">
                    <a16:creationId xmlns:a16="http://schemas.microsoft.com/office/drawing/2014/main" id="{269B0387-DDD9-D44F-6F8C-75E1D4FD3A76}"/>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47" name="TextBox 746">
              <a:extLst>
                <a:ext uri="{FF2B5EF4-FFF2-40B4-BE49-F238E27FC236}">
                  <a16:creationId xmlns:a16="http://schemas.microsoft.com/office/drawing/2014/main" id="{B5AF8F1A-6310-A987-C67D-A157DB14F531}"/>
                </a:ext>
              </a:extLst>
            </p:cNvPr>
            <p:cNvSpPr txBox="1"/>
            <p:nvPr/>
          </p:nvSpPr>
          <p:spPr>
            <a:xfrm rot="16200000">
              <a:off x="9788083" y="360811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48" name="TextBox 747">
              <a:extLst>
                <a:ext uri="{FF2B5EF4-FFF2-40B4-BE49-F238E27FC236}">
                  <a16:creationId xmlns:a16="http://schemas.microsoft.com/office/drawing/2014/main" id="{332BF4F9-ACA9-4221-AFEA-48F06366A7A2}"/>
                </a:ext>
              </a:extLst>
            </p:cNvPr>
            <p:cNvSpPr txBox="1"/>
            <p:nvPr/>
          </p:nvSpPr>
          <p:spPr>
            <a:xfrm rot="16200000">
              <a:off x="10082057" y="36081144"/>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799" name="Group 798">
            <a:extLst>
              <a:ext uri="{FF2B5EF4-FFF2-40B4-BE49-F238E27FC236}">
                <a16:creationId xmlns:a16="http://schemas.microsoft.com/office/drawing/2014/main" id="{1D192455-0B93-65B8-4884-7587C3345A30}"/>
              </a:ext>
            </a:extLst>
          </p:cNvPr>
          <p:cNvGrpSpPr/>
          <p:nvPr/>
        </p:nvGrpSpPr>
        <p:grpSpPr>
          <a:xfrm>
            <a:off x="11186592" y="35005499"/>
            <a:ext cx="716281" cy="2171069"/>
            <a:chOff x="11323752" y="35005499"/>
            <a:chExt cx="716281" cy="2171069"/>
          </a:xfrm>
        </p:grpSpPr>
        <p:grpSp>
          <p:nvGrpSpPr>
            <p:cNvPr id="548" name="Group 547">
              <a:extLst>
                <a:ext uri="{FF2B5EF4-FFF2-40B4-BE49-F238E27FC236}">
                  <a16:creationId xmlns:a16="http://schemas.microsoft.com/office/drawing/2014/main" id="{3127394F-56D8-AA43-06DD-2734C01C72F7}"/>
                </a:ext>
              </a:extLst>
            </p:cNvPr>
            <p:cNvGrpSpPr/>
            <p:nvPr/>
          </p:nvGrpSpPr>
          <p:grpSpPr>
            <a:xfrm>
              <a:off x="11323752" y="35005499"/>
              <a:ext cx="716281" cy="2161096"/>
              <a:chOff x="27780625" y="3244751"/>
              <a:chExt cx="716281" cy="2161096"/>
            </a:xfrm>
          </p:grpSpPr>
          <p:pic>
            <p:nvPicPr>
              <p:cNvPr id="549" name="Picture 548">
                <a:extLst>
                  <a:ext uri="{FF2B5EF4-FFF2-40B4-BE49-F238E27FC236}">
                    <a16:creationId xmlns:a16="http://schemas.microsoft.com/office/drawing/2014/main" id="{FC097659-28AF-19AD-325E-4785832CC282}"/>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50" name="Picture 549">
                <a:extLst>
                  <a:ext uri="{FF2B5EF4-FFF2-40B4-BE49-F238E27FC236}">
                    <a16:creationId xmlns:a16="http://schemas.microsoft.com/office/drawing/2014/main" id="{00BB18EE-6C65-4A16-19D6-28C68BCBA8E8}"/>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51" name="Picture 550">
                <a:extLst>
                  <a:ext uri="{FF2B5EF4-FFF2-40B4-BE49-F238E27FC236}">
                    <a16:creationId xmlns:a16="http://schemas.microsoft.com/office/drawing/2014/main" id="{97F42553-C77D-CCE5-2FC6-75ECBF429DCF}"/>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49" name="TextBox 748">
              <a:extLst>
                <a:ext uri="{FF2B5EF4-FFF2-40B4-BE49-F238E27FC236}">
                  <a16:creationId xmlns:a16="http://schemas.microsoft.com/office/drawing/2014/main" id="{E0103376-4F0C-D477-3453-EE41D44D2564}"/>
                </a:ext>
              </a:extLst>
            </p:cNvPr>
            <p:cNvSpPr txBox="1"/>
            <p:nvPr/>
          </p:nvSpPr>
          <p:spPr>
            <a:xfrm rot="16200000">
              <a:off x="10562227" y="360811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50" name="TextBox 749">
              <a:extLst>
                <a:ext uri="{FF2B5EF4-FFF2-40B4-BE49-F238E27FC236}">
                  <a16:creationId xmlns:a16="http://schemas.microsoft.com/office/drawing/2014/main" id="{EFE7B1EC-6C1E-9DEA-3839-D213DA7216C4}"/>
                </a:ext>
              </a:extLst>
            </p:cNvPr>
            <p:cNvSpPr txBox="1"/>
            <p:nvPr/>
          </p:nvSpPr>
          <p:spPr>
            <a:xfrm rot="16200000">
              <a:off x="10856201" y="36081144"/>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798" name="Group 797">
            <a:extLst>
              <a:ext uri="{FF2B5EF4-FFF2-40B4-BE49-F238E27FC236}">
                <a16:creationId xmlns:a16="http://schemas.microsoft.com/office/drawing/2014/main" id="{3479E0AF-6349-E6E5-61FF-D12E71FF677B}"/>
              </a:ext>
            </a:extLst>
          </p:cNvPr>
          <p:cNvGrpSpPr/>
          <p:nvPr/>
        </p:nvGrpSpPr>
        <p:grpSpPr>
          <a:xfrm>
            <a:off x="19089134" y="35010261"/>
            <a:ext cx="716281" cy="2223721"/>
            <a:chOff x="18936734" y="35010261"/>
            <a:chExt cx="716281" cy="2223721"/>
          </a:xfrm>
        </p:grpSpPr>
        <p:grpSp>
          <p:nvGrpSpPr>
            <p:cNvPr id="404" name="Group 403">
              <a:extLst>
                <a:ext uri="{FF2B5EF4-FFF2-40B4-BE49-F238E27FC236}">
                  <a16:creationId xmlns:a16="http://schemas.microsoft.com/office/drawing/2014/main" id="{3519D009-AC6F-20C4-04B9-09387DB30C3E}"/>
                </a:ext>
              </a:extLst>
            </p:cNvPr>
            <p:cNvGrpSpPr/>
            <p:nvPr/>
          </p:nvGrpSpPr>
          <p:grpSpPr>
            <a:xfrm>
              <a:off x="18936734" y="35010261"/>
              <a:ext cx="716281" cy="2161096"/>
              <a:chOff x="27780625" y="3244751"/>
              <a:chExt cx="716281" cy="2161096"/>
            </a:xfrm>
          </p:grpSpPr>
          <p:pic>
            <p:nvPicPr>
              <p:cNvPr id="409" name="Picture 408">
                <a:extLst>
                  <a:ext uri="{FF2B5EF4-FFF2-40B4-BE49-F238E27FC236}">
                    <a16:creationId xmlns:a16="http://schemas.microsoft.com/office/drawing/2014/main" id="{F1A5E6AE-1146-909C-B359-42A97FFFFD8B}"/>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410" name="Picture 409">
                <a:extLst>
                  <a:ext uri="{FF2B5EF4-FFF2-40B4-BE49-F238E27FC236}">
                    <a16:creationId xmlns:a16="http://schemas.microsoft.com/office/drawing/2014/main" id="{D2AEB129-03E7-E5C4-9D9E-02C81D90E07D}"/>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411" name="Picture 410">
                <a:extLst>
                  <a:ext uri="{FF2B5EF4-FFF2-40B4-BE49-F238E27FC236}">
                    <a16:creationId xmlns:a16="http://schemas.microsoft.com/office/drawing/2014/main" id="{8B810DA2-C44E-EA2D-07A1-564B30260FFC}"/>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51" name="TextBox 750">
              <a:extLst>
                <a:ext uri="{FF2B5EF4-FFF2-40B4-BE49-F238E27FC236}">
                  <a16:creationId xmlns:a16="http://schemas.microsoft.com/office/drawing/2014/main" id="{346C55D5-B8D1-B5AD-F1AF-3219AE28D289}"/>
                </a:ext>
              </a:extLst>
            </p:cNvPr>
            <p:cNvSpPr txBox="1"/>
            <p:nvPr/>
          </p:nvSpPr>
          <p:spPr>
            <a:xfrm rot="16200000">
              <a:off x="18159281" y="3613855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52" name="TextBox 751">
              <a:extLst>
                <a:ext uri="{FF2B5EF4-FFF2-40B4-BE49-F238E27FC236}">
                  <a16:creationId xmlns:a16="http://schemas.microsoft.com/office/drawing/2014/main" id="{9E8585B8-901F-B524-AD03-3EDEE2EAD589}"/>
                </a:ext>
              </a:extLst>
            </p:cNvPr>
            <p:cNvSpPr txBox="1"/>
            <p:nvPr/>
          </p:nvSpPr>
          <p:spPr>
            <a:xfrm rot="16200000">
              <a:off x="18453255" y="3613855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797" name="Group 796">
            <a:extLst>
              <a:ext uri="{FF2B5EF4-FFF2-40B4-BE49-F238E27FC236}">
                <a16:creationId xmlns:a16="http://schemas.microsoft.com/office/drawing/2014/main" id="{87280DBE-E7F8-04D6-7CF3-6C4215CDD43D}"/>
              </a:ext>
            </a:extLst>
          </p:cNvPr>
          <p:cNvGrpSpPr/>
          <p:nvPr/>
        </p:nvGrpSpPr>
        <p:grpSpPr>
          <a:xfrm>
            <a:off x="19860648" y="35010261"/>
            <a:ext cx="716281" cy="2223721"/>
            <a:chOff x="19708248" y="35010261"/>
            <a:chExt cx="716281" cy="2223721"/>
          </a:xfrm>
        </p:grpSpPr>
        <p:grpSp>
          <p:nvGrpSpPr>
            <p:cNvPr id="405" name="Group 404">
              <a:extLst>
                <a:ext uri="{FF2B5EF4-FFF2-40B4-BE49-F238E27FC236}">
                  <a16:creationId xmlns:a16="http://schemas.microsoft.com/office/drawing/2014/main" id="{A8A9331B-3660-803E-1367-9E73BA646AA1}"/>
                </a:ext>
              </a:extLst>
            </p:cNvPr>
            <p:cNvGrpSpPr/>
            <p:nvPr/>
          </p:nvGrpSpPr>
          <p:grpSpPr>
            <a:xfrm>
              <a:off x="19708248" y="35010261"/>
              <a:ext cx="716281" cy="2161096"/>
              <a:chOff x="27780625" y="3244751"/>
              <a:chExt cx="716281" cy="2161096"/>
            </a:xfrm>
          </p:grpSpPr>
          <p:pic>
            <p:nvPicPr>
              <p:cNvPr id="406" name="Picture 405">
                <a:extLst>
                  <a:ext uri="{FF2B5EF4-FFF2-40B4-BE49-F238E27FC236}">
                    <a16:creationId xmlns:a16="http://schemas.microsoft.com/office/drawing/2014/main" id="{F4FD9FED-F40C-6A54-8D59-1C43B66E9CDA}"/>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407" name="Picture 406">
                <a:extLst>
                  <a:ext uri="{FF2B5EF4-FFF2-40B4-BE49-F238E27FC236}">
                    <a16:creationId xmlns:a16="http://schemas.microsoft.com/office/drawing/2014/main" id="{ADFD3883-248C-3F04-0152-0EAC2DDAC997}"/>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408" name="Picture 407">
                <a:extLst>
                  <a:ext uri="{FF2B5EF4-FFF2-40B4-BE49-F238E27FC236}">
                    <a16:creationId xmlns:a16="http://schemas.microsoft.com/office/drawing/2014/main" id="{4579511E-A9B3-66A4-04CE-B12D80264B09}"/>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53" name="TextBox 752">
              <a:extLst>
                <a:ext uri="{FF2B5EF4-FFF2-40B4-BE49-F238E27FC236}">
                  <a16:creationId xmlns:a16="http://schemas.microsoft.com/office/drawing/2014/main" id="{2CDE3181-B4F4-C31E-6ACE-A6DAE55A63F8}"/>
                </a:ext>
              </a:extLst>
            </p:cNvPr>
            <p:cNvSpPr txBox="1"/>
            <p:nvPr/>
          </p:nvSpPr>
          <p:spPr>
            <a:xfrm rot="16200000">
              <a:off x="18922602" y="3613855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54" name="TextBox 753">
              <a:extLst>
                <a:ext uri="{FF2B5EF4-FFF2-40B4-BE49-F238E27FC236}">
                  <a16:creationId xmlns:a16="http://schemas.microsoft.com/office/drawing/2014/main" id="{0F772166-C13C-45FA-F262-51BDE65EDF21}"/>
                </a:ext>
              </a:extLst>
            </p:cNvPr>
            <p:cNvSpPr txBox="1"/>
            <p:nvPr/>
          </p:nvSpPr>
          <p:spPr>
            <a:xfrm rot="16200000">
              <a:off x="19216576" y="3613855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796" name="Group 795">
            <a:extLst>
              <a:ext uri="{FF2B5EF4-FFF2-40B4-BE49-F238E27FC236}">
                <a16:creationId xmlns:a16="http://schemas.microsoft.com/office/drawing/2014/main" id="{68966686-0D29-5ED2-AF0D-E94638417A62}"/>
              </a:ext>
            </a:extLst>
          </p:cNvPr>
          <p:cNvGrpSpPr/>
          <p:nvPr/>
        </p:nvGrpSpPr>
        <p:grpSpPr>
          <a:xfrm>
            <a:off x="20684683" y="35005499"/>
            <a:ext cx="716281" cy="2228483"/>
            <a:chOff x="20532283" y="35005499"/>
            <a:chExt cx="716281" cy="2228483"/>
          </a:xfrm>
        </p:grpSpPr>
        <p:grpSp>
          <p:nvGrpSpPr>
            <p:cNvPr id="413" name="Group 412">
              <a:extLst>
                <a:ext uri="{FF2B5EF4-FFF2-40B4-BE49-F238E27FC236}">
                  <a16:creationId xmlns:a16="http://schemas.microsoft.com/office/drawing/2014/main" id="{D74049C9-3CA0-1E0B-D4BB-8DB82DF83647}"/>
                </a:ext>
              </a:extLst>
            </p:cNvPr>
            <p:cNvGrpSpPr/>
            <p:nvPr/>
          </p:nvGrpSpPr>
          <p:grpSpPr>
            <a:xfrm>
              <a:off x="20532283" y="35005499"/>
              <a:ext cx="716281" cy="2161096"/>
              <a:chOff x="27780625" y="3244751"/>
              <a:chExt cx="716281" cy="2161096"/>
            </a:xfrm>
          </p:grpSpPr>
          <p:pic>
            <p:nvPicPr>
              <p:cNvPr id="418" name="Picture 417">
                <a:extLst>
                  <a:ext uri="{FF2B5EF4-FFF2-40B4-BE49-F238E27FC236}">
                    <a16:creationId xmlns:a16="http://schemas.microsoft.com/office/drawing/2014/main" id="{7E2A80E1-0F74-A84D-97CF-9F5E4394FFE4}"/>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419" name="Picture 418">
                <a:extLst>
                  <a:ext uri="{FF2B5EF4-FFF2-40B4-BE49-F238E27FC236}">
                    <a16:creationId xmlns:a16="http://schemas.microsoft.com/office/drawing/2014/main" id="{66036D84-46D9-9907-DCC5-CE31B752D2C1}"/>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420" name="Picture 419">
                <a:extLst>
                  <a:ext uri="{FF2B5EF4-FFF2-40B4-BE49-F238E27FC236}">
                    <a16:creationId xmlns:a16="http://schemas.microsoft.com/office/drawing/2014/main" id="{CBBD5D63-048C-3924-0A7B-28E79F5C3735}"/>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55" name="TextBox 754">
              <a:extLst>
                <a:ext uri="{FF2B5EF4-FFF2-40B4-BE49-F238E27FC236}">
                  <a16:creationId xmlns:a16="http://schemas.microsoft.com/office/drawing/2014/main" id="{56A95DC2-51E1-BC71-076E-F52A52EAE5E2}"/>
                </a:ext>
              </a:extLst>
            </p:cNvPr>
            <p:cNvSpPr txBox="1"/>
            <p:nvPr/>
          </p:nvSpPr>
          <p:spPr>
            <a:xfrm rot="16200000">
              <a:off x="19750448" y="3613855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56" name="TextBox 755">
              <a:extLst>
                <a:ext uri="{FF2B5EF4-FFF2-40B4-BE49-F238E27FC236}">
                  <a16:creationId xmlns:a16="http://schemas.microsoft.com/office/drawing/2014/main" id="{6958851D-B90C-9290-DBCA-8DEBF4858973}"/>
                </a:ext>
              </a:extLst>
            </p:cNvPr>
            <p:cNvSpPr txBox="1"/>
            <p:nvPr/>
          </p:nvSpPr>
          <p:spPr>
            <a:xfrm rot="16200000">
              <a:off x="20044422" y="3613855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795" name="Group 794">
            <a:extLst>
              <a:ext uri="{FF2B5EF4-FFF2-40B4-BE49-F238E27FC236}">
                <a16:creationId xmlns:a16="http://schemas.microsoft.com/office/drawing/2014/main" id="{05694CCA-B23F-63F3-1169-8713E8C299F7}"/>
              </a:ext>
            </a:extLst>
          </p:cNvPr>
          <p:cNvGrpSpPr/>
          <p:nvPr/>
        </p:nvGrpSpPr>
        <p:grpSpPr>
          <a:xfrm>
            <a:off x="21456197" y="35005499"/>
            <a:ext cx="716281" cy="2228483"/>
            <a:chOff x="21303797" y="35005499"/>
            <a:chExt cx="716281" cy="2228483"/>
          </a:xfrm>
        </p:grpSpPr>
        <p:grpSp>
          <p:nvGrpSpPr>
            <p:cNvPr id="414" name="Group 413">
              <a:extLst>
                <a:ext uri="{FF2B5EF4-FFF2-40B4-BE49-F238E27FC236}">
                  <a16:creationId xmlns:a16="http://schemas.microsoft.com/office/drawing/2014/main" id="{18DAA17F-2FD6-E4B8-3D66-783560F6ED9B}"/>
                </a:ext>
              </a:extLst>
            </p:cNvPr>
            <p:cNvGrpSpPr/>
            <p:nvPr/>
          </p:nvGrpSpPr>
          <p:grpSpPr>
            <a:xfrm>
              <a:off x="21303797" y="35005499"/>
              <a:ext cx="716281" cy="2161096"/>
              <a:chOff x="27780625" y="3244751"/>
              <a:chExt cx="716281" cy="2161096"/>
            </a:xfrm>
          </p:grpSpPr>
          <p:pic>
            <p:nvPicPr>
              <p:cNvPr id="415" name="Picture 414">
                <a:extLst>
                  <a:ext uri="{FF2B5EF4-FFF2-40B4-BE49-F238E27FC236}">
                    <a16:creationId xmlns:a16="http://schemas.microsoft.com/office/drawing/2014/main" id="{66BBC80B-8703-ECEA-5002-947E806F26B8}"/>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416" name="Picture 415">
                <a:extLst>
                  <a:ext uri="{FF2B5EF4-FFF2-40B4-BE49-F238E27FC236}">
                    <a16:creationId xmlns:a16="http://schemas.microsoft.com/office/drawing/2014/main" id="{73B5F906-C1C6-9845-BD95-84F288C90525}"/>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417" name="Picture 416">
                <a:extLst>
                  <a:ext uri="{FF2B5EF4-FFF2-40B4-BE49-F238E27FC236}">
                    <a16:creationId xmlns:a16="http://schemas.microsoft.com/office/drawing/2014/main" id="{46223643-D143-02EF-1CB5-C82D75ACCDB7}"/>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57" name="TextBox 756">
              <a:extLst>
                <a:ext uri="{FF2B5EF4-FFF2-40B4-BE49-F238E27FC236}">
                  <a16:creationId xmlns:a16="http://schemas.microsoft.com/office/drawing/2014/main" id="{B6A6FB70-7F1E-2FF3-21CA-B8FC6E1B3570}"/>
                </a:ext>
              </a:extLst>
            </p:cNvPr>
            <p:cNvSpPr txBox="1"/>
            <p:nvPr/>
          </p:nvSpPr>
          <p:spPr>
            <a:xfrm rot="16200000">
              <a:off x="20524592" y="3613855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58" name="TextBox 757">
              <a:extLst>
                <a:ext uri="{FF2B5EF4-FFF2-40B4-BE49-F238E27FC236}">
                  <a16:creationId xmlns:a16="http://schemas.microsoft.com/office/drawing/2014/main" id="{2EF3C23E-B515-8673-D913-DBD323978F1F}"/>
                </a:ext>
              </a:extLst>
            </p:cNvPr>
            <p:cNvSpPr txBox="1"/>
            <p:nvPr/>
          </p:nvSpPr>
          <p:spPr>
            <a:xfrm rot="16200000">
              <a:off x="20818566" y="3613855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794" name="Group 793">
            <a:extLst>
              <a:ext uri="{FF2B5EF4-FFF2-40B4-BE49-F238E27FC236}">
                <a16:creationId xmlns:a16="http://schemas.microsoft.com/office/drawing/2014/main" id="{42EE3D06-54AC-A99D-7FE6-86023184F372}"/>
              </a:ext>
            </a:extLst>
          </p:cNvPr>
          <p:cNvGrpSpPr/>
          <p:nvPr/>
        </p:nvGrpSpPr>
        <p:grpSpPr>
          <a:xfrm>
            <a:off x="22206603" y="27985006"/>
            <a:ext cx="716281" cy="2161096"/>
            <a:chOff x="22206603" y="27985006"/>
            <a:chExt cx="716281" cy="2161096"/>
          </a:xfrm>
        </p:grpSpPr>
        <p:grpSp>
          <p:nvGrpSpPr>
            <p:cNvPr id="516" name="Group 515">
              <a:extLst>
                <a:ext uri="{FF2B5EF4-FFF2-40B4-BE49-F238E27FC236}">
                  <a16:creationId xmlns:a16="http://schemas.microsoft.com/office/drawing/2014/main" id="{6BE4D52A-611C-D5F2-93A9-A85DBE8EB4D7}"/>
                </a:ext>
              </a:extLst>
            </p:cNvPr>
            <p:cNvGrpSpPr/>
            <p:nvPr/>
          </p:nvGrpSpPr>
          <p:grpSpPr>
            <a:xfrm>
              <a:off x="22206603" y="27985006"/>
              <a:ext cx="716281" cy="2161096"/>
              <a:chOff x="27780625" y="3244751"/>
              <a:chExt cx="716281" cy="2161096"/>
            </a:xfrm>
          </p:grpSpPr>
          <p:pic>
            <p:nvPicPr>
              <p:cNvPr id="521" name="Picture 520">
                <a:extLst>
                  <a:ext uri="{FF2B5EF4-FFF2-40B4-BE49-F238E27FC236}">
                    <a16:creationId xmlns:a16="http://schemas.microsoft.com/office/drawing/2014/main" id="{E2C60692-E707-F840-0F6E-36D942824FA5}"/>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22" name="Picture 521">
                <a:extLst>
                  <a:ext uri="{FF2B5EF4-FFF2-40B4-BE49-F238E27FC236}">
                    <a16:creationId xmlns:a16="http://schemas.microsoft.com/office/drawing/2014/main" id="{4F0D66B8-8421-D4D6-379D-A747892602F5}"/>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23" name="Picture 522">
                <a:extLst>
                  <a:ext uri="{FF2B5EF4-FFF2-40B4-BE49-F238E27FC236}">
                    <a16:creationId xmlns:a16="http://schemas.microsoft.com/office/drawing/2014/main" id="{D4CB5E6B-1072-C325-33D7-58F1CA215362}"/>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86" name="Group 785">
              <a:extLst>
                <a:ext uri="{FF2B5EF4-FFF2-40B4-BE49-F238E27FC236}">
                  <a16:creationId xmlns:a16="http://schemas.microsoft.com/office/drawing/2014/main" id="{88F3FD01-0C1C-BC6F-8F3E-AD5863DF4646}"/>
                </a:ext>
              </a:extLst>
            </p:cNvPr>
            <p:cNvGrpSpPr/>
            <p:nvPr/>
          </p:nvGrpSpPr>
          <p:grpSpPr>
            <a:xfrm>
              <a:off x="22272522" y="28199039"/>
              <a:ext cx="537759" cy="1947063"/>
              <a:chOff x="22272522" y="28199039"/>
              <a:chExt cx="537759" cy="1947063"/>
            </a:xfrm>
          </p:grpSpPr>
          <p:sp>
            <p:nvSpPr>
              <p:cNvPr id="759" name="TextBox 758">
                <a:extLst>
                  <a:ext uri="{FF2B5EF4-FFF2-40B4-BE49-F238E27FC236}">
                    <a16:creationId xmlns:a16="http://schemas.microsoft.com/office/drawing/2014/main" id="{70A82A21-C92F-A41C-8F62-1CA0F4DC50F4}"/>
                  </a:ext>
                </a:extLst>
              </p:cNvPr>
              <p:cNvSpPr txBox="1"/>
              <p:nvPr/>
            </p:nvSpPr>
            <p:spPr>
              <a:xfrm rot="16200000">
                <a:off x="21420883" y="2905067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60" name="TextBox 759">
                <a:extLst>
                  <a:ext uri="{FF2B5EF4-FFF2-40B4-BE49-F238E27FC236}">
                    <a16:creationId xmlns:a16="http://schemas.microsoft.com/office/drawing/2014/main" id="{6E20E0BF-F924-7DE4-1E78-946DBF16E75E}"/>
                  </a:ext>
                </a:extLst>
              </p:cNvPr>
              <p:cNvSpPr txBox="1"/>
              <p:nvPr/>
            </p:nvSpPr>
            <p:spPr>
              <a:xfrm rot="16200000">
                <a:off x="21714857" y="2905067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793" name="Group 792">
            <a:extLst>
              <a:ext uri="{FF2B5EF4-FFF2-40B4-BE49-F238E27FC236}">
                <a16:creationId xmlns:a16="http://schemas.microsoft.com/office/drawing/2014/main" id="{EB2AFE84-0E94-9922-6628-AA5A97C578E9}"/>
              </a:ext>
            </a:extLst>
          </p:cNvPr>
          <p:cNvGrpSpPr/>
          <p:nvPr/>
        </p:nvGrpSpPr>
        <p:grpSpPr>
          <a:xfrm>
            <a:off x="22978117" y="27985006"/>
            <a:ext cx="716281" cy="2161096"/>
            <a:chOff x="22978117" y="27985006"/>
            <a:chExt cx="716281" cy="2161096"/>
          </a:xfrm>
        </p:grpSpPr>
        <p:grpSp>
          <p:nvGrpSpPr>
            <p:cNvPr id="517" name="Group 516">
              <a:extLst>
                <a:ext uri="{FF2B5EF4-FFF2-40B4-BE49-F238E27FC236}">
                  <a16:creationId xmlns:a16="http://schemas.microsoft.com/office/drawing/2014/main" id="{FCE1196B-AE76-DD79-800A-62B399F5A7E8}"/>
                </a:ext>
              </a:extLst>
            </p:cNvPr>
            <p:cNvGrpSpPr/>
            <p:nvPr/>
          </p:nvGrpSpPr>
          <p:grpSpPr>
            <a:xfrm>
              <a:off x="22978117" y="27985006"/>
              <a:ext cx="716281" cy="2161096"/>
              <a:chOff x="27780625" y="3244751"/>
              <a:chExt cx="716281" cy="2161096"/>
            </a:xfrm>
          </p:grpSpPr>
          <p:pic>
            <p:nvPicPr>
              <p:cNvPr id="518" name="Picture 517">
                <a:extLst>
                  <a:ext uri="{FF2B5EF4-FFF2-40B4-BE49-F238E27FC236}">
                    <a16:creationId xmlns:a16="http://schemas.microsoft.com/office/drawing/2014/main" id="{B7E1F5A5-6A5E-190F-32C0-605EF6B33087}"/>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19" name="Picture 518">
                <a:extLst>
                  <a:ext uri="{FF2B5EF4-FFF2-40B4-BE49-F238E27FC236}">
                    <a16:creationId xmlns:a16="http://schemas.microsoft.com/office/drawing/2014/main" id="{4242B45B-D5BC-5B32-E5C0-8BC523C5D288}"/>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20" name="Picture 519">
                <a:extLst>
                  <a:ext uri="{FF2B5EF4-FFF2-40B4-BE49-F238E27FC236}">
                    <a16:creationId xmlns:a16="http://schemas.microsoft.com/office/drawing/2014/main" id="{E82456B6-2997-30F2-2CF6-A6F798771514}"/>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85" name="Group 784">
              <a:extLst>
                <a:ext uri="{FF2B5EF4-FFF2-40B4-BE49-F238E27FC236}">
                  <a16:creationId xmlns:a16="http://schemas.microsoft.com/office/drawing/2014/main" id="{8C023261-37C4-E3DB-5FF8-FE8430ED252D}"/>
                </a:ext>
              </a:extLst>
            </p:cNvPr>
            <p:cNvGrpSpPr/>
            <p:nvPr/>
          </p:nvGrpSpPr>
          <p:grpSpPr>
            <a:xfrm>
              <a:off x="23035843" y="28199039"/>
              <a:ext cx="537759" cy="1947063"/>
              <a:chOff x="23035843" y="28199039"/>
              <a:chExt cx="537759" cy="1947063"/>
            </a:xfrm>
          </p:grpSpPr>
          <p:sp>
            <p:nvSpPr>
              <p:cNvPr id="761" name="TextBox 760">
                <a:extLst>
                  <a:ext uri="{FF2B5EF4-FFF2-40B4-BE49-F238E27FC236}">
                    <a16:creationId xmlns:a16="http://schemas.microsoft.com/office/drawing/2014/main" id="{9BD1D816-36D2-F766-897E-48C07B3FEF4A}"/>
                  </a:ext>
                </a:extLst>
              </p:cNvPr>
              <p:cNvSpPr txBox="1"/>
              <p:nvPr/>
            </p:nvSpPr>
            <p:spPr>
              <a:xfrm rot="16200000">
                <a:off x="22184204" y="2905067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62" name="TextBox 761">
                <a:extLst>
                  <a:ext uri="{FF2B5EF4-FFF2-40B4-BE49-F238E27FC236}">
                    <a16:creationId xmlns:a16="http://schemas.microsoft.com/office/drawing/2014/main" id="{FE1C16D4-9D30-3FB1-1F06-A7F4A80E1324}"/>
                  </a:ext>
                </a:extLst>
              </p:cNvPr>
              <p:cNvSpPr txBox="1"/>
              <p:nvPr/>
            </p:nvSpPr>
            <p:spPr>
              <a:xfrm rot="16200000">
                <a:off x="22478178" y="2905067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792" name="Group 791">
            <a:extLst>
              <a:ext uri="{FF2B5EF4-FFF2-40B4-BE49-F238E27FC236}">
                <a16:creationId xmlns:a16="http://schemas.microsoft.com/office/drawing/2014/main" id="{BD08AA56-DAC3-CE67-8881-7B90DD4D789F}"/>
              </a:ext>
            </a:extLst>
          </p:cNvPr>
          <p:cNvGrpSpPr/>
          <p:nvPr/>
        </p:nvGrpSpPr>
        <p:grpSpPr>
          <a:xfrm>
            <a:off x="23802152" y="27980244"/>
            <a:ext cx="716281" cy="2165858"/>
            <a:chOff x="23802152" y="27980244"/>
            <a:chExt cx="716281" cy="2165858"/>
          </a:xfrm>
        </p:grpSpPr>
        <p:grpSp>
          <p:nvGrpSpPr>
            <p:cNvPr id="508" name="Group 507">
              <a:extLst>
                <a:ext uri="{FF2B5EF4-FFF2-40B4-BE49-F238E27FC236}">
                  <a16:creationId xmlns:a16="http://schemas.microsoft.com/office/drawing/2014/main" id="{D8B1AFAB-E2EC-CEB8-DCF7-1460E5A1A0D0}"/>
                </a:ext>
              </a:extLst>
            </p:cNvPr>
            <p:cNvGrpSpPr/>
            <p:nvPr/>
          </p:nvGrpSpPr>
          <p:grpSpPr>
            <a:xfrm>
              <a:off x="23802152" y="27980244"/>
              <a:ext cx="716281" cy="2161096"/>
              <a:chOff x="27780625" y="3244751"/>
              <a:chExt cx="716281" cy="2161096"/>
            </a:xfrm>
          </p:grpSpPr>
          <p:pic>
            <p:nvPicPr>
              <p:cNvPr id="513" name="Picture 512">
                <a:extLst>
                  <a:ext uri="{FF2B5EF4-FFF2-40B4-BE49-F238E27FC236}">
                    <a16:creationId xmlns:a16="http://schemas.microsoft.com/office/drawing/2014/main" id="{EED29648-1D77-BED2-5753-B8D1FB7154DA}"/>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14" name="Picture 513">
                <a:extLst>
                  <a:ext uri="{FF2B5EF4-FFF2-40B4-BE49-F238E27FC236}">
                    <a16:creationId xmlns:a16="http://schemas.microsoft.com/office/drawing/2014/main" id="{3C8D6AFD-5300-3706-4647-4B9D52CDD593}"/>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15" name="Picture 514">
                <a:extLst>
                  <a:ext uri="{FF2B5EF4-FFF2-40B4-BE49-F238E27FC236}">
                    <a16:creationId xmlns:a16="http://schemas.microsoft.com/office/drawing/2014/main" id="{305BB0DB-515C-0C78-5E4C-6153BD16F59C}"/>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84" name="Group 783">
              <a:extLst>
                <a:ext uri="{FF2B5EF4-FFF2-40B4-BE49-F238E27FC236}">
                  <a16:creationId xmlns:a16="http://schemas.microsoft.com/office/drawing/2014/main" id="{218B0D6C-62A5-B8AD-A68A-018D08978693}"/>
                </a:ext>
              </a:extLst>
            </p:cNvPr>
            <p:cNvGrpSpPr/>
            <p:nvPr/>
          </p:nvGrpSpPr>
          <p:grpSpPr>
            <a:xfrm>
              <a:off x="23863689" y="28199039"/>
              <a:ext cx="537759" cy="1947063"/>
              <a:chOff x="23863689" y="28199039"/>
              <a:chExt cx="537759" cy="1947063"/>
            </a:xfrm>
          </p:grpSpPr>
          <p:sp>
            <p:nvSpPr>
              <p:cNvPr id="763" name="TextBox 762">
                <a:extLst>
                  <a:ext uri="{FF2B5EF4-FFF2-40B4-BE49-F238E27FC236}">
                    <a16:creationId xmlns:a16="http://schemas.microsoft.com/office/drawing/2014/main" id="{FD3DE99F-5E65-52E6-CFC2-CFA1A857DBE5}"/>
                  </a:ext>
                </a:extLst>
              </p:cNvPr>
              <p:cNvSpPr txBox="1"/>
              <p:nvPr/>
            </p:nvSpPr>
            <p:spPr>
              <a:xfrm rot="16200000">
                <a:off x="23012050" y="2905067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64" name="TextBox 763">
                <a:extLst>
                  <a:ext uri="{FF2B5EF4-FFF2-40B4-BE49-F238E27FC236}">
                    <a16:creationId xmlns:a16="http://schemas.microsoft.com/office/drawing/2014/main" id="{7D4F05A8-A43E-4084-D724-C9E8F2233737}"/>
                  </a:ext>
                </a:extLst>
              </p:cNvPr>
              <p:cNvSpPr txBox="1"/>
              <p:nvPr/>
            </p:nvSpPr>
            <p:spPr>
              <a:xfrm rot="16200000">
                <a:off x="23306024" y="2905067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791" name="Group 790">
            <a:extLst>
              <a:ext uri="{FF2B5EF4-FFF2-40B4-BE49-F238E27FC236}">
                <a16:creationId xmlns:a16="http://schemas.microsoft.com/office/drawing/2014/main" id="{41867EF6-2821-92F6-2681-538940168F46}"/>
              </a:ext>
            </a:extLst>
          </p:cNvPr>
          <p:cNvGrpSpPr/>
          <p:nvPr/>
        </p:nvGrpSpPr>
        <p:grpSpPr>
          <a:xfrm>
            <a:off x="24573666" y="27980244"/>
            <a:ext cx="716281" cy="2165858"/>
            <a:chOff x="24573666" y="27980244"/>
            <a:chExt cx="716281" cy="2165858"/>
          </a:xfrm>
        </p:grpSpPr>
        <p:grpSp>
          <p:nvGrpSpPr>
            <p:cNvPr id="509" name="Group 508">
              <a:extLst>
                <a:ext uri="{FF2B5EF4-FFF2-40B4-BE49-F238E27FC236}">
                  <a16:creationId xmlns:a16="http://schemas.microsoft.com/office/drawing/2014/main" id="{1165E2D9-295A-E755-B9B2-BCC497F9058D}"/>
                </a:ext>
              </a:extLst>
            </p:cNvPr>
            <p:cNvGrpSpPr/>
            <p:nvPr/>
          </p:nvGrpSpPr>
          <p:grpSpPr>
            <a:xfrm>
              <a:off x="24573666" y="27980244"/>
              <a:ext cx="716281" cy="2161096"/>
              <a:chOff x="27780625" y="3244751"/>
              <a:chExt cx="716281" cy="2161096"/>
            </a:xfrm>
          </p:grpSpPr>
          <p:pic>
            <p:nvPicPr>
              <p:cNvPr id="510" name="Picture 509">
                <a:extLst>
                  <a:ext uri="{FF2B5EF4-FFF2-40B4-BE49-F238E27FC236}">
                    <a16:creationId xmlns:a16="http://schemas.microsoft.com/office/drawing/2014/main" id="{D2F298BD-19C9-A172-00CA-CCEF02BEA60F}"/>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11" name="Picture 510">
                <a:extLst>
                  <a:ext uri="{FF2B5EF4-FFF2-40B4-BE49-F238E27FC236}">
                    <a16:creationId xmlns:a16="http://schemas.microsoft.com/office/drawing/2014/main" id="{93FD5AD8-EBC2-DD07-98CA-F8FFC7375E57}"/>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12" name="Picture 511">
                <a:extLst>
                  <a:ext uri="{FF2B5EF4-FFF2-40B4-BE49-F238E27FC236}">
                    <a16:creationId xmlns:a16="http://schemas.microsoft.com/office/drawing/2014/main" id="{2F36AF0A-0CEA-2497-25C0-4E266E2E1200}"/>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83" name="Group 782">
              <a:extLst>
                <a:ext uri="{FF2B5EF4-FFF2-40B4-BE49-F238E27FC236}">
                  <a16:creationId xmlns:a16="http://schemas.microsoft.com/office/drawing/2014/main" id="{64FE7610-91D0-6C9D-BC82-4AD0FDE4E8E5}"/>
                </a:ext>
              </a:extLst>
            </p:cNvPr>
            <p:cNvGrpSpPr/>
            <p:nvPr/>
          </p:nvGrpSpPr>
          <p:grpSpPr>
            <a:xfrm>
              <a:off x="24637833" y="28199039"/>
              <a:ext cx="537759" cy="1947063"/>
              <a:chOff x="24637833" y="28199039"/>
              <a:chExt cx="537759" cy="1947063"/>
            </a:xfrm>
          </p:grpSpPr>
          <p:sp>
            <p:nvSpPr>
              <p:cNvPr id="765" name="TextBox 764">
                <a:extLst>
                  <a:ext uri="{FF2B5EF4-FFF2-40B4-BE49-F238E27FC236}">
                    <a16:creationId xmlns:a16="http://schemas.microsoft.com/office/drawing/2014/main" id="{A179E87B-FDA3-867A-8136-4F62E14D1B59}"/>
                  </a:ext>
                </a:extLst>
              </p:cNvPr>
              <p:cNvSpPr txBox="1"/>
              <p:nvPr/>
            </p:nvSpPr>
            <p:spPr>
              <a:xfrm rot="16200000">
                <a:off x="23786194" y="2905067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66" name="TextBox 765">
                <a:extLst>
                  <a:ext uri="{FF2B5EF4-FFF2-40B4-BE49-F238E27FC236}">
                    <a16:creationId xmlns:a16="http://schemas.microsoft.com/office/drawing/2014/main" id="{33099B83-CFBD-8D0A-EDEA-9EFD7E981444}"/>
                  </a:ext>
                </a:extLst>
              </p:cNvPr>
              <p:cNvSpPr txBox="1"/>
              <p:nvPr/>
            </p:nvSpPr>
            <p:spPr>
              <a:xfrm rot="16200000">
                <a:off x="24080168" y="2905067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790" name="Group 789">
            <a:extLst>
              <a:ext uri="{FF2B5EF4-FFF2-40B4-BE49-F238E27FC236}">
                <a16:creationId xmlns:a16="http://schemas.microsoft.com/office/drawing/2014/main" id="{A21F7035-5B8B-E3C3-16D3-E3E39CCF7D6B}"/>
              </a:ext>
            </a:extLst>
          </p:cNvPr>
          <p:cNvGrpSpPr/>
          <p:nvPr/>
        </p:nvGrpSpPr>
        <p:grpSpPr>
          <a:xfrm>
            <a:off x="25730897" y="23829677"/>
            <a:ext cx="716281" cy="2161096"/>
            <a:chOff x="25730897" y="23829677"/>
            <a:chExt cx="716281" cy="2161096"/>
          </a:xfrm>
        </p:grpSpPr>
        <p:grpSp>
          <p:nvGrpSpPr>
            <p:cNvPr id="594" name="Group 593">
              <a:extLst>
                <a:ext uri="{FF2B5EF4-FFF2-40B4-BE49-F238E27FC236}">
                  <a16:creationId xmlns:a16="http://schemas.microsoft.com/office/drawing/2014/main" id="{6636394B-760C-B153-5339-B09759C2FF97}"/>
                </a:ext>
              </a:extLst>
            </p:cNvPr>
            <p:cNvGrpSpPr/>
            <p:nvPr/>
          </p:nvGrpSpPr>
          <p:grpSpPr>
            <a:xfrm>
              <a:off x="25730897" y="23829677"/>
              <a:ext cx="716281" cy="2161096"/>
              <a:chOff x="27780625" y="3244751"/>
              <a:chExt cx="716281" cy="2161096"/>
            </a:xfrm>
          </p:grpSpPr>
          <p:pic>
            <p:nvPicPr>
              <p:cNvPr id="599" name="Picture 598">
                <a:extLst>
                  <a:ext uri="{FF2B5EF4-FFF2-40B4-BE49-F238E27FC236}">
                    <a16:creationId xmlns:a16="http://schemas.microsoft.com/office/drawing/2014/main" id="{C630F586-FE26-A157-8F87-4EB967001372}"/>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00" name="Picture 599">
                <a:extLst>
                  <a:ext uri="{FF2B5EF4-FFF2-40B4-BE49-F238E27FC236}">
                    <a16:creationId xmlns:a16="http://schemas.microsoft.com/office/drawing/2014/main" id="{7BF91A4E-D43B-292E-05D6-FA420EA5185C}"/>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01" name="Picture 600">
                <a:extLst>
                  <a:ext uri="{FF2B5EF4-FFF2-40B4-BE49-F238E27FC236}">
                    <a16:creationId xmlns:a16="http://schemas.microsoft.com/office/drawing/2014/main" id="{3898C5FD-A21A-9AAA-DEA5-297F4B4F9AB0}"/>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82" name="Group 781">
              <a:extLst>
                <a:ext uri="{FF2B5EF4-FFF2-40B4-BE49-F238E27FC236}">
                  <a16:creationId xmlns:a16="http://schemas.microsoft.com/office/drawing/2014/main" id="{CA2A3ACE-5E8F-2718-E998-60753C06D353}"/>
                </a:ext>
              </a:extLst>
            </p:cNvPr>
            <p:cNvGrpSpPr/>
            <p:nvPr/>
          </p:nvGrpSpPr>
          <p:grpSpPr>
            <a:xfrm>
              <a:off x="25807007" y="24040713"/>
              <a:ext cx="537759" cy="1947063"/>
              <a:chOff x="25807007" y="24040713"/>
              <a:chExt cx="537759" cy="1947063"/>
            </a:xfrm>
          </p:grpSpPr>
          <p:sp>
            <p:nvSpPr>
              <p:cNvPr id="767" name="TextBox 766">
                <a:extLst>
                  <a:ext uri="{FF2B5EF4-FFF2-40B4-BE49-F238E27FC236}">
                    <a16:creationId xmlns:a16="http://schemas.microsoft.com/office/drawing/2014/main" id="{E3B7A94D-C551-7603-9A10-4497478CC8EA}"/>
                  </a:ext>
                </a:extLst>
              </p:cNvPr>
              <p:cNvSpPr txBox="1"/>
              <p:nvPr/>
            </p:nvSpPr>
            <p:spPr>
              <a:xfrm rot="16200000">
                <a:off x="24955368" y="24892352"/>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68" name="TextBox 767">
                <a:extLst>
                  <a:ext uri="{FF2B5EF4-FFF2-40B4-BE49-F238E27FC236}">
                    <a16:creationId xmlns:a16="http://schemas.microsoft.com/office/drawing/2014/main" id="{34B843CF-9FA4-84DD-C861-0290F0554A52}"/>
                  </a:ext>
                </a:extLst>
              </p:cNvPr>
              <p:cNvSpPr txBox="1"/>
              <p:nvPr/>
            </p:nvSpPr>
            <p:spPr>
              <a:xfrm rot="16200000">
                <a:off x="25249342" y="24892352"/>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789" name="Group 788">
            <a:extLst>
              <a:ext uri="{FF2B5EF4-FFF2-40B4-BE49-F238E27FC236}">
                <a16:creationId xmlns:a16="http://schemas.microsoft.com/office/drawing/2014/main" id="{4C186D81-89AC-2EEF-18D0-091AF770ABAF}"/>
              </a:ext>
            </a:extLst>
          </p:cNvPr>
          <p:cNvGrpSpPr/>
          <p:nvPr/>
        </p:nvGrpSpPr>
        <p:grpSpPr>
          <a:xfrm>
            <a:off x="26502411" y="23829677"/>
            <a:ext cx="716281" cy="2161096"/>
            <a:chOff x="26502411" y="23829677"/>
            <a:chExt cx="716281" cy="2161096"/>
          </a:xfrm>
        </p:grpSpPr>
        <p:grpSp>
          <p:nvGrpSpPr>
            <p:cNvPr id="595" name="Group 594">
              <a:extLst>
                <a:ext uri="{FF2B5EF4-FFF2-40B4-BE49-F238E27FC236}">
                  <a16:creationId xmlns:a16="http://schemas.microsoft.com/office/drawing/2014/main" id="{88E6264A-1A4C-1618-79ED-49D30E94B2DC}"/>
                </a:ext>
              </a:extLst>
            </p:cNvPr>
            <p:cNvGrpSpPr/>
            <p:nvPr/>
          </p:nvGrpSpPr>
          <p:grpSpPr>
            <a:xfrm>
              <a:off x="26502411" y="23829677"/>
              <a:ext cx="716281" cy="2161096"/>
              <a:chOff x="27780625" y="3244751"/>
              <a:chExt cx="716281" cy="2161096"/>
            </a:xfrm>
          </p:grpSpPr>
          <p:pic>
            <p:nvPicPr>
              <p:cNvPr id="596" name="Picture 595">
                <a:extLst>
                  <a:ext uri="{FF2B5EF4-FFF2-40B4-BE49-F238E27FC236}">
                    <a16:creationId xmlns:a16="http://schemas.microsoft.com/office/drawing/2014/main" id="{DEA13282-30E6-81F2-1BD6-DBA60F972765}"/>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97" name="Picture 596">
                <a:extLst>
                  <a:ext uri="{FF2B5EF4-FFF2-40B4-BE49-F238E27FC236}">
                    <a16:creationId xmlns:a16="http://schemas.microsoft.com/office/drawing/2014/main" id="{0B9A6EE2-D44B-9845-D599-760E687FE17F}"/>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98" name="Picture 597">
                <a:extLst>
                  <a:ext uri="{FF2B5EF4-FFF2-40B4-BE49-F238E27FC236}">
                    <a16:creationId xmlns:a16="http://schemas.microsoft.com/office/drawing/2014/main" id="{AD6819A1-8B27-5FB3-266B-EF85A0047530}"/>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81" name="Group 780">
              <a:extLst>
                <a:ext uri="{FF2B5EF4-FFF2-40B4-BE49-F238E27FC236}">
                  <a16:creationId xmlns:a16="http://schemas.microsoft.com/office/drawing/2014/main" id="{6F85586F-5490-E975-AE6A-0BD38B345719}"/>
                </a:ext>
              </a:extLst>
            </p:cNvPr>
            <p:cNvGrpSpPr/>
            <p:nvPr/>
          </p:nvGrpSpPr>
          <p:grpSpPr>
            <a:xfrm>
              <a:off x="26570328" y="24040713"/>
              <a:ext cx="537759" cy="1947063"/>
              <a:chOff x="26570328" y="24040713"/>
              <a:chExt cx="537759" cy="1947063"/>
            </a:xfrm>
          </p:grpSpPr>
          <p:sp>
            <p:nvSpPr>
              <p:cNvPr id="769" name="TextBox 768">
                <a:extLst>
                  <a:ext uri="{FF2B5EF4-FFF2-40B4-BE49-F238E27FC236}">
                    <a16:creationId xmlns:a16="http://schemas.microsoft.com/office/drawing/2014/main" id="{253DAC7D-0399-1100-624D-9A6C8464CA33}"/>
                  </a:ext>
                </a:extLst>
              </p:cNvPr>
              <p:cNvSpPr txBox="1"/>
              <p:nvPr/>
            </p:nvSpPr>
            <p:spPr>
              <a:xfrm rot="16200000">
                <a:off x="25718689" y="24892352"/>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70" name="TextBox 769">
                <a:extLst>
                  <a:ext uri="{FF2B5EF4-FFF2-40B4-BE49-F238E27FC236}">
                    <a16:creationId xmlns:a16="http://schemas.microsoft.com/office/drawing/2014/main" id="{6CC8F407-1E42-8368-12F1-58DAEA7AC235}"/>
                  </a:ext>
                </a:extLst>
              </p:cNvPr>
              <p:cNvSpPr txBox="1"/>
              <p:nvPr/>
            </p:nvSpPr>
            <p:spPr>
              <a:xfrm rot="16200000">
                <a:off x="26012663" y="24892352"/>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788" name="Group 787">
            <a:extLst>
              <a:ext uri="{FF2B5EF4-FFF2-40B4-BE49-F238E27FC236}">
                <a16:creationId xmlns:a16="http://schemas.microsoft.com/office/drawing/2014/main" id="{F48E0458-FCA8-F19B-70E4-30C48FB015EE}"/>
              </a:ext>
            </a:extLst>
          </p:cNvPr>
          <p:cNvGrpSpPr/>
          <p:nvPr/>
        </p:nvGrpSpPr>
        <p:grpSpPr>
          <a:xfrm>
            <a:off x="27326446" y="23824915"/>
            <a:ext cx="716281" cy="2162861"/>
            <a:chOff x="27326446" y="23824915"/>
            <a:chExt cx="716281" cy="2162861"/>
          </a:xfrm>
        </p:grpSpPr>
        <p:grpSp>
          <p:nvGrpSpPr>
            <p:cNvPr id="586" name="Group 585">
              <a:extLst>
                <a:ext uri="{FF2B5EF4-FFF2-40B4-BE49-F238E27FC236}">
                  <a16:creationId xmlns:a16="http://schemas.microsoft.com/office/drawing/2014/main" id="{A9DA528A-9D8F-AA91-7FA6-B68B55E24FC2}"/>
                </a:ext>
              </a:extLst>
            </p:cNvPr>
            <p:cNvGrpSpPr/>
            <p:nvPr/>
          </p:nvGrpSpPr>
          <p:grpSpPr>
            <a:xfrm>
              <a:off x="27326446" y="23824915"/>
              <a:ext cx="716281" cy="2161096"/>
              <a:chOff x="27780625" y="3244751"/>
              <a:chExt cx="716281" cy="2161096"/>
            </a:xfrm>
          </p:grpSpPr>
          <p:pic>
            <p:nvPicPr>
              <p:cNvPr id="591" name="Picture 590">
                <a:extLst>
                  <a:ext uri="{FF2B5EF4-FFF2-40B4-BE49-F238E27FC236}">
                    <a16:creationId xmlns:a16="http://schemas.microsoft.com/office/drawing/2014/main" id="{8D7BCDE5-302D-D56F-BBC6-4192773EEE56}"/>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92" name="Picture 591">
                <a:extLst>
                  <a:ext uri="{FF2B5EF4-FFF2-40B4-BE49-F238E27FC236}">
                    <a16:creationId xmlns:a16="http://schemas.microsoft.com/office/drawing/2014/main" id="{AB8D27F5-EBC5-9E99-F882-696EC02D8D24}"/>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93" name="Picture 592">
                <a:extLst>
                  <a:ext uri="{FF2B5EF4-FFF2-40B4-BE49-F238E27FC236}">
                    <a16:creationId xmlns:a16="http://schemas.microsoft.com/office/drawing/2014/main" id="{24CB5D86-A651-D6F5-8BF1-D0695EDED809}"/>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80" name="Group 779">
              <a:extLst>
                <a:ext uri="{FF2B5EF4-FFF2-40B4-BE49-F238E27FC236}">
                  <a16:creationId xmlns:a16="http://schemas.microsoft.com/office/drawing/2014/main" id="{7C180620-AB9F-4B4E-8C35-29B799D92E0B}"/>
                </a:ext>
              </a:extLst>
            </p:cNvPr>
            <p:cNvGrpSpPr/>
            <p:nvPr/>
          </p:nvGrpSpPr>
          <p:grpSpPr>
            <a:xfrm>
              <a:off x="27398174" y="24040713"/>
              <a:ext cx="537759" cy="1947063"/>
              <a:chOff x="27398174" y="24040713"/>
              <a:chExt cx="537759" cy="1947063"/>
            </a:xfrm>
          </p:grpSpPr>
          <p:sp>
            <p:nvSpPr>
              <p:cNvPr id="771" name="TextBox 770">
                <a:extLst>
                  <a:ext uri="{FF2B5EF4-FFF2-40B4-BE49-F238E27FC236}">
                    <a16:creationId xmlns:a16="http://schemas.microsoft.com/office/drawing/2014/main" id="{3A79D81E-71ED-E597-42D4-36053D564190}"/>
                  </a:ext>
                </a:extLst>
              </p:cNvPr>
              <p:cNvSpPr txBox="1"/>
              <p:nvPr/>
            </p:nvSpPr>
            <p:spPr>
              <a:xfrm rot="16200000">
                <a:off x="26546535" y="24892352"/>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72" name="TextBox 771">
                <a:extLst>
                  <a:ext uri="{FF2B5EF4-FFF2-40B4-BE49-F238E27FC236}">
                    <a16:creationId xmlns:a16="http://schemas.microsoft.com/office/drawing/2014/main" id="{C3CA2600-C412-AA59-5F1C-70BE872E1CFD}"/>
                  </a:ext>
                </a:extLst>
              </p:cNvPr>
              <p:cNvSpPr txBox="1"/>
              <p:nvPr/>
            </p:nvSpPr>
            <p:spPr>
              <a:xfrm rot="16200000">
                <a:off x="26840509" y="24892352"/>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787" name="Group 786">
            <a:extLst>
              <a:ext uri="{FF2B5EF4-FFF2-40B4-BE49-F238E27FC236}">
                <a16:creationId xmlns:a16="http://schemas.microsoft.com/office/drawing/2014/main" id="{634AE58D-AEDB-B176-54AD-26B872979577}"/>
              </a:ext>
            </a:extLst>
          </p:cNvPr>
          <p:cNvGrpSpPr/>
          <p:nvPr/>
        </p:nvGrpSpPr>
        <p:grpSpPr>
          <a:xfrm>
            <a:off x="28097960" y="23824915"/>
            <a:ext cx="716281" cy="2162861"/>
            <a:chOff x="28097960" y="23824915"/>
            <a:chExt cx="716281" cy="2162861"/>
          </a:xfrm>
        </p:grpSpPr>
        <p:grpSp>
          <p:nvGrpSpPr>
            <p:cNvPr id="587" name="Group 586">
              <a:extLst>
                <a:ext uri="{FF2B5EF4-FFF2-40B4-BE49-F238E27FC236}">
                  <a16:creationId xmlns:a16="http://schemas.microsoft.com/office/drawing/2014/main" id="{4F26AF4C-21A7-2F2A-9797-7C7E0343744F}"/>
                </a:ext>
              </a:extLst>
            </p:cNvPr>
            <p:cNvGrpSpPr/>
            <p:nvPr/>
          </p:nvGrpSpPr>
          <p:grpSpPr>
            <a:xfrm>
              <a:off x="28097960" y="23824915"/>
              <a:ext cx="716281" cy="2161096"/>
              <a:chOff x="27780625" y="3244751"/>
              <a:chExt cx="716281" cy="2161096"/>
            </a:xfrm>
          </p:grpSpPr>
          <p:pic>
            <p:nvPicPr>
              <p:cNvPr id="588" name="Picture 587">
                <a:extLst>
                  <a:ext uri="{FF2B5EF4-FFF2-40B4-BE49-F238E27FC236}">
                    <a16:creationId xmlns:a16="http://schemas.microsoft.com/office/drawing/2014/main" id="{60773AC8-D4A7-ABB6-BAEC-462E3F002E27}"/>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89" name="Picture 588">
                <a:extLst>
                  <a:ext uri="{FF2B5EF4-FFF2-40B4-BE49-F238E27FC236}">
                    <a16:creationId xmlns:a16="http://schemas.microsoft.com/office/drawing/2014/main" id="{8F2E4164-3927-5F9B-7C7D-21EC757A3C47}"/>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90" name="Picture 589">
                <a:extLst>
                  <a:ext uri="{FF2B5EF4-FFF2-40B4-BE49-F238E27FC236}">
                    <a16:creationId xmlns:a16="http://schemas.microsoft.com/office/drawing/2014/main" id="{99D34748-4B7C-D2B2-8A76-389358D1668F}"/>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79" name="Group 778">
              <a:extLst>
                <a:ext uri="{FF2B5EF4-FFF2-40B4-BE49-F238E27FC236}">
                  <a16:creationId xmlns:a16="http://schemas.microsoft.com/office/drawing/2014/main" id="{8C8C2BCB-2DA9-AC4A-6B8D-AD8F71113D17}"/>
                </a:ext>
              </a:extLst>
            </p:cNvPr>
            <p:cNvGrpSpPr/>
            <p:nvPr/>
          </p:nvGrpSpPr>
          <p:grpSpPr>
            <a:xfrm>
              <a:off x="28172318" y="24040713"/>
              <a:ext cx="537759" cy="1947063"/>
              <a:chOff x="28172318" y="24040713"/>
              <a:chExt cx="537759" cy="1947063"/>
            </a:xfrm>
          </p:grpSpPr>
          <p:sp>
            <p:nvSpPr>
              <p:cNvPr id="773" name="TextBox 772">
                <a:extLst>
                  <a:ext uri="{FF2B5EF4-FFF2-40B4-BE49-F238E27FC236}">
                    <a16:creationId xmlns:a16="http://schemas.microsoft.com/office/drawing/2014/main" id="{EA05B629-6426-EA84-C2AE-78C705FE9594}"/>
                  </a:ext>
                </a:extLst>
              </p:cNvPr>
              <p:cNvSpPr txBox="1"/>
              <p:nvPr/>
            </p:nvSpPr>
            <p:spPr>
              <a:xfrm rot="16200000">
                <a:off x="27320679" y="24892352"/>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74" name="TextBox 773">
                <a:extLst>
                  <a:ext uri="{FF2B5EF4-FFF2-40B4-BE49-F238E27FC236}">
                    <a16:creationId xmlns:a16="http://schemas.microsoft.com/office/drawing/2014/main" id="{9F48304D-F276-59C3-647C-EEDEAB56E0AF}"/>
                  </a:ext>
                </a:extLst>
              </p:cNvPr>
              <p:cNvSpPr txBox="1"/>
              <p:nvPr/>
            </p:nvSpPr>
            <p:spPr>
              <a:xfrm rot="16200000">
                <a:off x="27614653" y="24892352"/>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937" name="Group 936">
            <a:extLst>
              <a:ext uri="{FF2B5EF4-FFF2-40B4-BE49-F238E27FC236}">
                <a16:creationId xmlns:a16="http://schemas.microsoft.com/office/drawing/2014/main" id="{0317603B-1B5F-9EA8-ACBB-A30EF3A67327}"/>
              </a:ext>
            </a:extLst>
          </p:cNvPr>
          <p:cNvGrpSpPr/>
          <p:nvPr/>
        </p:nvGrpSpPr>
        <p:grpSpPr>
          <a:xfrm>
            <a:off x="2273917" y="19844171"/>
            <a:ext cx="969037" cy="1240234"/>
            <a:chOff x="3966180" y="19814144"/>
            <a:chExt cx="969037" cy="1240234"/>
          </a:xfrm>
        </p:grpSpPr>
        <p:pic>
          <p:nvPicPr>
            <p:cNvPr id="938" name="Picture 937">
              <a:extLst>
                <a:ext uri="{FF2B5EF4-FFF2-40B4-BE49-F238E27FC236}">
                  <a16:creationId xmlns:a16="http://schemas.microsoft.com/office/drawing/2014/main" id="{82EDD0FB-E209-8E6B-B619-32C1509617E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16887"/>
              <a:ext cx="387097" cy="1237491"/>
            </a:xfrm>
            <a:prstGeom prst="rect">
              <a:avLst/>
            </a:prstGeom>
          </p:spPr>
        </p:pic>
        <p:pic>
          <p:nvPicPr>
            <p:cNvPr id="939" name="Picture 938">
              <a:extLst>
                <a:ext uri="{FF2B5EF4-FFF2-40B4-BE49-F238E27FC236}">
                  <a16:creationId xmlns:a16="http://schemas.microsoft.com/office/drawing/2014/main" id="{1876C60F-61C6-EC87-F1F6-5DB8118602D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14144"/>
              <a:ext cx="387097" cy="1237491"/>
            </a:xfrm>
            <a:prstGeom prst="rect">
              <a:avLst/>
            </a:prstGeom>
          </p:spPr>
        </p:pic>
      </p:grpSp>
      <p:grpSp>
        <p:nvGrpSpPr>
          <p:cNvPr id="940" name="Group 939">
            <a:extLst>
              <a:ext uri="{FF2B5EF4-FFF2-40B4-BE49-F238E27FC236}">
                <a16:creationId xmlns:a16="http://schemas.microsoft.com/office/drawing/2014/main" id="{77BFA260-507C-172E-98C9-3199E227429A}"/>
              </a:ext>
            </a:extLst>
          </p:cNvPr>
          <p:cNvGrpSpPr/>
          <p:nvPr/>
        </p:nvGrpSpPr>
        <p:grpSpPr>
          <a:xfrm>
            <a:off x="5885289" y="23954231"/>
            <a:ext cx="969037" cy="1240234"/>
            <a:chOff x="3966180" y="19837004"/>
            <a:chExt cx="969037" cy="1240234"/>
          </a:xfrm>
        </p:grpSpPr>
        <p:pic>
          <p:nvPicPr>
            <p:cNvPr id="941" name="Picture 940">
              <a:extLst>
                <a:ext uri="{FF2B5EF4-FFF2-40B4-BE49-F238E27FC236}">
                  <a16:creationId xmlns:a16="http://schemas.microsoft.com/office/drawing/2014/main" id="{1DF1A414-FAD6-A915-1A8B-2B9B834985B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42" name="Picture 941">
              <a:extLst>
                <a:ext uri="{FF2B5EF4-FFF2-40B4-BE49-F238E27FC236}">
                  <a16:creationId xmlns:a16="http://schemas.microsoft.com/office/drawing/2014/main" id="{5523F7F2-498F-C40D-F174-AA2F521C9D4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43" name="Group 942">
            <a:extLst>
              <a:ext uri="{FF2B5EF4-FFF2-40B4-BE49-F238E27FC236}">
                <a16:creationId xmlns:a16="http://schemas.microsoft.com/office/drawing/2014/main" id="{0A3BD1A1-1728-5FE2-C0FD-1F8AAEB67A08}"/>
              </a:ext>
            </a:extLst>
          </p:cNvPr>
          <p:cNvGrpSpPr/>
          <p:nvPr/>
        </p:nvGrpSpPr>
        <p:grpSpPr>
          <a:xfrm>
            <a:off x="7546989" y="23958511"/>
            <a:ext cx="969037" cy="1240234"/>
            <a:chOff x="3966180" y="19837004"/>
            <a:chExt cx="969037" cy="1240234"/>
          </a:xfrm>
        </p:grpSpPr>
        <p:pic>
          <p:nvPicPr>
            <p:cNvPr id="944" name="Picture 943">
              <a:extLst>
                <a:ext uri="{FF2B5EF4-FFF2-40B4-BE49-F238E27FC236}">
                  <a16:creationId xmlns:a16="http://schemas.microsoft.com/office/drawing/2014/main" id="{FDDC1BA2-7C16-D12E-F478-25B069FB989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45" name="Picture 944">
              <a:extLst>
                <a:ext uri="{FF2B5EF4-FFF2-40B4-BE49-F238E27FC236}">
                  <a16:creationId xmlns:a16="http://schemas.microsoft.com/office/drawing/2014/main" id="{B9D0BE12-1159-F094-6263-38AC481EF2E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67" name="Group 966">
            <a:extLst>
              <a:ext uri="{FF2B5EF4-FFF2-40B4-BE49-F238E27FC236}">
                <a16:creationId xmlns:a16="http://schemas.microsoft.com/office/drawing/2014/main" id="{4A920467-77DA-9DB2-9A7C-CB10F8275753}"/>
              </a:ext>
            </a:extLst>
          </p:cNvPr>
          <p:cNvGrpSpPr/>
          <p:nvPr/>
        </p:nvGrpSpPr>
        <p:grpSpPr>
          <a:xfrm>
            <a:off x="27566662" y="19811600"/>
            <a:ext cx="969037" cy="1240234"/>
            <a:chOff x="3966180" y="19837004"/>
            <a:chExt cx="969037" cy="1240234"/>
          </a:xfrm>
        </p:grpSpPr>
        <p:pic>
          <p:nvPicPr>
            <p:cNvPr id="968" name="Picture 967">
              <a:extLst>
                <a:ext uri="{FF2B5EF4-FFF2-40B4-BE49-F238E27FC236}">
                  <a16:creationId xmlns:a16="http://schemas.microsoft.com/office/drawing/2014/main" id="{8F06ECE5-07BA-7F25-3B15-7E9A72FF72D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69" name="Picture 968">
              <a:extLst>
                <a:ext uri="{FF2B5EF4-FFF2-40B4-BE49-F238E27FC236}">
                  <a16:creationId xmlns:a16="http://schemas.microsoft.com/office/drawing/2014/main" id="{38E251FC-A56C-9857-6713-182FC109833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pic>
        <p:nvPicPr>
          <p:cNvPr id="977" name="Picture 976">
            <a:extLst>
              <a:ext uri="{FF2B5EF4-FFF2-40B4-BE49-F238E27FC236}">
                <a16:creationId xmlns:a16="http://schemas.microsoft.com/office/drawing/2014/main" id="{31CD2DF8-31FC-BB85-ECE2-3A57B845598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15000"/>
                    </a14:imgEffect>
                  </a14:imgLayer>
                </a14:imgProps>
              </a:ext>
              <a:ext uri="{28A0092B-C50C-407E-A947-70E740481C1C}">
                <a14:useLocalDpi xmlns:a14="http://schemas.microsoft.com/office/drawing/2010/main" val="0"/>
              </a:ext>
            </a:extLst>
          </a:blip>
          <a:srcRect l="22705"/>
          <a:stretch/>
        </p:blipFill>
        <p:spPr>
          <a:xfrm rot="19213701" flipH="1">
            <a:off x="21047612" y="19166101"/>
            <a:ext cx="5327645" cy="3070977"/>
          </a:xfrm>
          <a:prstGeom prst="rect">
            <a:avLst/>
          </a:prstGeom>
        </p:spPr>
      </p:pic>
      <p:grpSp>
        <p:nvGrpSpPr>
          <p:cNvPr id="1007" name="Group 1006">
            <a:extLst>
              <a:ext uri="{FF2B5EF4-FFF2-40B4-BE49-F238E27FC236}">
                <a16:creationId xmlns:a16="http://schemas.microsoft.com/office/drawing/2014/main" id="{7180867D-C552-0984-88A9-A64C79345F60}"/>
              </a:ext>
            </a:extLst>
          </p:cNvPr>
          <p:cNvGrpSpPr/>
          <p:nvPr/>
        </p:nvGrpSpPr>
        <p:grpSpPr>
          <a:xfrm>
            <a:off x="19263577" y="30912739"/>
            <a:ext cx="969037" cy="1240234"/>
            <a:chOff x="3966180" y="19837004"/>
            <a:chExt cx="969037" cy="1240234"/>
          </a:xfrm>
        </p:grpSpPr>
        <p:pic>
          <p:nvPicPr>
            <p:cNvPr id="1008" name="Picture 1007">
              <a:extLst>
                <a:ext uri="{FF2B5EF4-FFF2-40B4-BE49-F238E27FC236}">
                  <a16:creationId xmlns:a16="http://schemas.microsoft.com/office/drawing/2014/main" id="{C83C529B-A5A0-4ACB-870A-0353941E93B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1009" name="Picture 1008">
              <a:extLst>
                <a:ext uri="{FF2B5EF4-FFF2-40B4-BE49-F238E27FC236}">
                  <a16:creationId xmlns:a16="http://schemas.microsoft.com/office/drawing/2014/main" id="{3465FE1C-D09A-F820-5AD7-3E76C4F4354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1010" name="Group 1009">
            <a:extLst>
              <a:ext uri="{FF2B5EF4-FFF2-40B4-BE49-F238E27FC236}">
                <a16:creationId xmlns:a16="http://schemas.microsoft.com/office/drawing/2014/main" id="{23FFC595-81E2-361E-D93C-42EE2922348B}"/>
              </a:ext>
            </a:extLst>
          </p:cNvPr>
          <p:cNvGrpSpPr/>
          <p:nvPr/>
        </p:nvGrpSpPr>
        <p:grpSpPr>
          <a:xfrm>
            <a:off x="20986620" y="30942629"/>
            <a:ext cx="969037" cy="1240234"/>
            <a:chOff x="3966180" y="19837004"/>
            <a:chExt cx="969037" cy="1240234"/>
          </a:xfrm>
        </p:grpSpPr>
        <p:pic>
          <p:nvPicPr>
            <p:cNvPr id="1011" name="Picture 1010">
              <a:extLst>
                <a:ext uri="{FF2B5EF4-FFF2-40B4-BE49-F238E27FC236}">
                  <a16:creationId xmlns:a16="http://schemas.microsoft.com/office/drawing/2014/main" id="{22C9899B-E129-9401-E81F-FFBF1F85AF9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1012" name="Picture 1011">
              <a:extLst>
                <a:ext uri="{FF2B5EF4-FFF2-40B4-BE49-F238E27FC236}">
                  <a16:creationId xmlns:a16="http://schemas.microsoft.com/office/drawing/2014/main" id="{100F1B4B-EAEF-5BC7-C9B0-52323D4ECC4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1014" name="Group 1013">
            <a:extLst>
              <a:ext uri="{FF2B5EF4-FFF2-40B4-BE49-F238E27FC236}">
                <a16:creationId xmlns:a16="http://schemas.microsoft.com/office/drawing/2014/main" id="{1F73A6A3-8C17-3D17-3F3A-AB3F9A0AD531}"/>
              </a:ext>
            </a:extLst>
          </p:cNvPr>
          <p:cNvGrpSpPr/>
          <p:nvPr/>
        </p:nvGrpSpPr>
        <p:grpSpPr>
          <a:xfrm>
            <a:off x="2855446" y="12243534"/>
            <a:ext cx="3881828" cy="3919736"/>
            <a:chOff x="2855446" y="12243534"/>
            <a:chExt cx="3881828" cy="3919736"/>
          </a:xfrm>
        </p:grpSpPr>
        <p:pic>
          <p:nvPicPr>
            <p:cNvPr id="981" name="Picture 980">
              <a:extLst>
                <a:ext uri="{FF2B5EF4-FFF2-40B4-BE49-F238E27FC236}">
                  <a16:creationId xmlns:a16="http://schemas.microsoft.com/office/drawing/2014/main" id="{96ED1AD8-D5B6-6DEB-300E-5C648776CE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32639" flipH="1">
              <a:off x="2855446" y="12243534"/>
              <a:ext cx="3209551" cy="3919736"/>
            </a:xfrm>
            <a:prstGeom prst="rect">
              <a:avLst/>
            </a:prstGeom>
          </p:spPr>
        </p:pic>
        <p:pic>
          <p:nvPicPr>
            <p:cNvPr id="1013" name="Picture 1012">
              <a:extLst>
                <a:ext uri="{FF2B5EF4-FFF2-40B4-BE49-F238E27FC236}">
                  <a16:creationId xmlns:a16="http://schemas.microsoft.com/office/drawing/2014/main" id="{880561E3-46F5-8881-0DB6-3656D4B18B4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5987377" y="13219295"/>
              <a:ext cx="749897" cy="2397307"/>
            </a:xfrm>
            <a:prstGeom prst="rect">
              <a:avLst/>
            </a:prstGeom>
          </p:spPr>
        </p:pic>
      </p:grpSp>
      <p:pic>
        <p:nvPicPr>
          <p:cNvPr id="137" name="Picture 136">
            <a:extLst>
              <a:ext uri="{FF2B5EF4-FFF2-40B4-BE49-F238E27FC236}">
                <a16:creationId xmlns:a16="http://schemas.microsoft.com/office/drawing/2014/main" id="{288173B8-9F74-66A2-8471-A0CF8B860417}"/>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27847966" y="40057704"/>
            <a:ext cx="1828800" cy="1285875"/>
          </a:xfrm>
          <a:prstGeom prst="rect">
            <a:avLst/>
          </a:prstGeom>
        </p:spPr>
      </p:pic>
      <p:grpSp>
        <p:nvGrpSpPr>
          <p:cNvPr id="138" name="Group 137">
            <a:extLst>
              <a:ext uri="{FF2B5EF4-FFF2-40B4-BE49-F238E27FC236}">
                <a16:creationId xmlns:a16="http://schemas.microsoft.com/office/drawing/2014/main" id="{1EF72505-C2DE-706D-A90E-F842A8D53A93}"/>
              </a:ext>
            </a:extLst>
          </p:cNvPr>
          <p:cNvGrpSpPr/>
          <p:nvPr/>
        </p:nvGrpSpPr>
        <p:grpSpPr>
          <a:xfrm>
            <a:off x="20195291" y="10294553"/>
            <a:ext cx="1458460" cy="1211525"/>
            <a:chOff x="12569235" y="4892635"/>
            <a:chExt cx="1458460" cy="1211525"/>
          </a:xfrm>
        </p:grpSpPr>
        <p:pic>
          <p:nvPicPr>
            <p:cNvPr id="139" name="Picture 138">
              <a:extLst>
                <a:ext uri="{FF2B5EF4-FFF2-40B4-BE49-F238E27FC236}">
                  <a16:creationId xmlns:a16="http://schemas.microsoft.com/office/drawing/2014/main" id="{2578CB55-AB7D-0BAF-E7FA-5F742168C5E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140" name="TextBox 139">
              <a:extLst>
                <a:ext uri="{FF2B5EF4-FFF2-40B4-BE49-F238E27FC236}">
                  <a16:creationId xmlns:a16="http://schemas.microsoft.com/office/drawing/2014/main" id="{A77F6F82-067A-952B-D27A-AB5AA33537AC}"/>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Sister</a:t>
              </a:r>
              <a:endParaRPr lang="ru-RU" sz="1600" dirty="0"/>
            </a:p>
            <a:p>
              <a:pPr algn="ctr"/>
              <a:r>
                <a:rPr lang="ru-RU" sz="1600" dirty="0"/>
                <a:t>1900-1970.</a:t>
              </a:r>
              <a:endParaRPr lang="en-US" sz="1600" dirty="0"/>
            </a:p>
          </p:txBody>
        </p:sp>
      </p:grpSp>
      <p:grpSp>
        <p:nvGrpSpPr>
          <p:cNvPr id="141" name="Group 140">
            <a:extLst>
              <a:ext uri="{FF2B5EF4-FFF2-40B4-BE49-F238E27FC236}">
                <a16:creationId xmlns:a16="http://schemas.microsoft.com/office/drawing/2014/main" id="{EE55BC8A-F8F4-B7C9-FA1F-60E609A25EC8}"/>
              </a:ext>
            </a:extLst>
          </p:cNvPr>
          <p:cNvGrpSpPr/>
          <p:nvPr/>
        </p:nvGrpSpPr>
        <p:grpSpPr>
          <a:xfrm>
            <a:off x="22054004" y="10263182"/>
            <a:ext cx="1458460" cy="1211525"/>
            <a:chOff x="12569235" y="4892635"/>
            <a:chExt cx="1458460" cy="1211525"/>
          </a:xfrm>
        </p:grpSpPr>
        <p:pic>
          <p:nvPicPr>
            <p:cNvPr id="142" name="Picture 141">
              <a:extLst>
                <a:ext uri="{FF2B5EF4-FFF2-40B4-BE49-F238E27FC236}">
                  <a16:creationId xmlns:a16="http://schemas.microsoft.com/office/drawing/2014/main" id="{C59EE8FE-07C1-EB90-110C-D4CDCD324D9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143" name="TextBox 142">
              <a:extLst>
                <a:ext uri="{FF2B5EF4-FFF2-40B4-BE49-F238E27FC236}">
                  <a16:creationId xmlns:a16="http://schemas.microsoft.com/office/drawing/2014/main" id="{71AD2C14-75EB-0420-94C0-CFAA6DEF9CCC}"/>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Sister</a:t>
              </a:r>
              <a:endParaRPr lang="ru-RU" sz="1600" dirty="0"/>
            </a:p>
            <a:p>
              <a:pPr algn="ctr"/>
              <a:r>
                <a:rPr lang="ru-RU" sz="1600" dirty="0"/>
                <a:t>1900-1970.</a:t>
              </a:r>
              <a:endParaRPr lang="en-US" sz="1600" dirty="0"/>
            </a:p>
          </p:txBody>
        </p:sp>
      </p:grpSp>
      <p:grpSp>
        <p:nvGrpSpPr>
          <p:cNvPr id="144" name="Group 143">
            <a:extLst>
              <a:ext uri="{FF2B5EF4-FFF2-40B4-BE49-F238E27FC236}">
                <a16:creationId xmlns:a16="http://schemas.microsoft.com/office/drawing/2014/main" id="{8E3EE626-5C73-5943-4B6E-EB17DFA16147}"/>
              </a:ext>
            </a:extLst>
          </p:cNvPr>
          <p:cNvGrpSpPr/>
          <p:nvPr/>
        </p:nvGrpSpPr>
        <p:grpSpPr>
          <a:xfrm>
            <a:off x="16755242" y="14311855"/>
            <a:ext cx="1458460" cy="1211525"/>
            <a:chOff x="12569235" y="4892635"/>
            <a:chExt cx="1458460" cy="1211525"/>
          </a:xfrm>
        </p:grpSpPr>
        <p:pic>
          <p:nvPicPr>
            <p:cNvPr id="145" name="Picture 144">
              <a:extLst>
                <a:ext uri="{FF2B5EF4-FFF2-40B4-BE49-F238E27FC236}">
                  <a16:creationId xmlns:a16="http://schemas.microsoft.com/office/drawing/2014/main" id="{3312AB38-0A48-0319-94C8-5149A1D0B6C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146" name="TextBox 145">
              <a:extLst>
                <a:ext uri="{FF2B5EF4-FFF2-40B4-BE49-F238E27FC236}">
                  <a16:creationId xmlns:a16="http://schemas.microsoft.com/office/drawing/2014/main" id="{75BFC503-8448-AE7D-88A7-5B3B805C675B}"/>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Brother</a:t>
              </a:r>
              <a:endParaRPr lang="ru-RU" sz="1600" dirty="0"/>
            </a:p>
            <a:p>
              <a:pPr algn="ctr"/>
              <a:r>
                <a:rPr lang="ru-RU" sz="1600" dirty="0"/>
                <a:t>1900-1970.</a:t>
              </a:r>
              <a:endParaRPr lang="en-US" sz="1600" dirty="0"/>
            </a:p>
          </p:txBody>
        </p:sp>
      </p:grpSp>
      <p:grpSp>
        <p:nvGrpSpPr>
          <p:cNvPr id="147" name="Group 146">
            <a:extLst>
              <a:ext uri="{FF2B5EF4-FFF2-40B4-BE49-F238E27FC236}">
                <a16:creationId xmlns:a16="http://schemas.microsoft.com/office/drawing/2014/main" id="{21B6D8DF-4844-D8CC-9E00-0CA62DC0D0F3}"/>
              </a:ext>
            </a:extLst>
          </p:cNvPr>
          <p:cNvGrpSpPr/>
          <p:nvPr/>
        </p:nvGrpSpPr>
        <p:grpSpPr>
          <a:xfrm>
            <a:off x="18810364" y="14683607"/>
            <a:ext cx="1458460" cy="1211525"/>
            <a:chOff x="12569235" y="4892635"/>
            <a:chExt cx="1458460" cy="1211525"/>
          </a:xfrm>
        </p:grpSpPr>
        <p:pic>
          <p:nvPicPr>
            <p:cNvPr id="148" name="Picture 147">
              <a:extLst>
                <a:ext uri="{FF2B5EF4-FFF2-40B4-BE49-F238E27FC236}">
                  <a16:creationId xmlns:a16="http://schemas.microsoft.com/office/drawing/2014/main" id="{AA5D1B41-2991-6C57-0DCE-939E071E5C0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149" name="TextBox 148">
              <a:extLst>
                <a:ext uri="{FF2B5EF4-FFF2-40B4-BE49-F238E27FC236}">
                  <a16:creationId xmlns:a16="http://schemas.microsoft.com/office/drawing/2014/main" id="{673B88C2-A98A-D11B-8302-A2D80ABDF8D7}"/>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Sister</a:t>
              </a:r>
              <a:endParaRPr lang="ru-RU" sz="1600" dirty="0"/>
            </a:p>
            <a:p>
              <a:pPr algn="ctr"/>
              <a:r>
                <a:rPr lang="ru-RU" sz="1600" dirty="0"/>
                <a:t>1900-1970.</a:t>
              </a:r>
              <a:endParaRPr lang="en-US" sz="1600" dirty="0"/>
            </a:p>
          </p:txBody>
        </p:sp>
      </p:grpSp>
      <p:grpSp>
        <p:nvGrpSpPr>
          <p:cNvPr id="150" name="Group 149">
            <a:extLst>
              <a:ext uri="{FF2B5EF4-FFF2-40B4-BE49-F238E27FC236}">
                <a16:creationId xmlns:a16="http://schemas.microsoft.com/office/drawing/2014/main" id="{5C7956A2-9427-ED1F-C613-B2120170F0BA}"/>
              </a:ext>
            </a:extLst>
          </p:cNvPr>
          <p:cNvGrpSpPr/>
          <p:nvPr/>
        </p:nvGrpSpPr>
        <p:grpSpPr>
          <a:xfrm>
            <a:off x="20903016" y="14265930"/>
            <a:ext cx="1458460" cy="1211525"/>
            <a:chOff x="12569235" y="4892635"/>
            <a:chExt cx="1458460" cy="1211525"/>
          </a:xfrm>
        </p:grpSpPr>
        <p:pic>
          <p:nvPicPr>
            <p:cNvPr id="151" name="Picture 150">
              <a:extLst>
                <a:ext uri="{FF2B5EF4-FFF2-40B4-BE49-F238E27FC236}">
                  <a16:creationId xmlns:a16="http://schemas.microsoft.com/office/drawing/2014/main" id="{BBE82B79-11F3-40BC-B596-F68A66A13CF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152" name="TextBox 151">
              <a:extLst>
                <a:ext uri="{FF2B5EF4-FFF2-40B4-BE49-F238E27FC236}">
                  <a16:creationId xmlns:a16="http://schemas.microsoft.com/office/drawing/2014/main" id="{C6A2EA77-C523-DCC6-7649-A6019C8A3268}"/>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Brother</a:t>
              </a:r>
              <a:endParaRPr lang="ru-RU" sz="1600" dirty="0"/>
            </a:p>
            <a:p>
              <a:pPr algn="ctr"/>
              <a:r>
                <a:rPr lang="ru-RU" sz="1600" dirty="0"/>
                <a:t>1900-1970.</a:t>
              </a:r>
              <a:endParaRPr lang="en-US" sz="1600" dirty="0"/>
            </a:p>
          </p:txBody>
        </p:sp>
      </p:grpSp>
      <p:sp>
        <p:nvSpPr>
          <p:cNvPr id="2" name="TextBox 1">
            <a:extLst>
              <a:ext uri="{FF2B5EF4-FFF2-40B4-BE49-F238E27FC236}">
                <a16:creationId xmlns:a16="http://schemas.microsoft.com/office/drawing/2014/main" id="{91EF8B2A-C35A-202D-4544-C02DE360BC49}"/>
              </a:ext>
            </a:extLst>
          </p:cNvPr>
          <p:cNvSpPr txBox="1"/>
          <p:nvPr/>
        </p:nvSpPr>
        <p:spPr>
          <a:xfrm>
            <a:off x="9172365" y="1215128"/>
            <a:ext cx="12692405" cy="1529821"/>
          </a:xfrm>
          <a:prstGeom prst="rect">
            <a:avLst/>
          </a:prstGeom>
          <a:noFill/>
        </p:spPr>
        <p:txBody>
          <a:bodyPr wrap="square" rtlCol="0" anchor="t">
            <a:prstTxWarp prst="textArchDown">
              <a:avLst>
                <a:gd name="adj" fmla="val 11450"/>
              </a:avLst>
            </a:prstTxWarp>
            <a:spAutoFit/>
          </a:bodyPr>
          <a:lstStyle/>
          <a:p>
            <a:pPr algn="ctr"/>
            <a:r>
              <a:rPr lang="en-US" sz="6000" dirty="0">
                <a:latin typeface="Nexa Script Light" panose="00000500000000000000" pitchFamily="2" charset="0"/>
              </a:rPr>
              <a:t>The name of the Family Tree,</a:t>
            </a:r>
          </a:p>
          <a:p>
            <a:pPr algn="ctr"/>
            <a:r>
              <a:rPr lang="en-US" sz="4800" dirty="0">
                <a:latin typeface="Nexa Script Light" panose="00000500000000000000" pitchFamily="2" charset="0"/>
              </a:rPr>
              <a:t>last names, locations and other info</a:t>
            </a:r>
          </a:p>
        </p:txBody>
      </p:sp>
    </p:spTree>
    <p:extLst>
      <p:ext uri="{BB962C8B-B14F-4D97-AF65-F5344CB8AC3E}">
        <p14:creationId xmlns:p14="http://schemas.microsoft.com/office/powerpoint/2010/main" val="3067565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5" name="Group 1024">
            <a:extLst>
              <a:ext uri="{FF2B5EF4-FFF2-40B4-BE49-F238E27FC236}">
                <a16:creationId xmlns:a16="http://schemas.microsoft.com/office/drawing/2014/main" id="{A786F902-E689-B24F-7942-253370588908}"/>
              </a:ext>
            </a:extLst>
          </p:cNvPr>
          <p:cNvGrpSpPr/>
          <p:nvPr/>
        </p:nvGrpSpPr>
        <p:grpSpPr>
          <a:xfrm>
            <a:off x="19492288" y="19959031"/>
            <a:ext cx="2318390" cy="11041713"/>
            <a:chOff x="9112802" y="19866116"/>
            <a:chExt cx="2318390" cy="11041713"/>
          </a:xfrm>
        </p:grpSpPr>
        <p:grpSp>
          <p:nvGrpSpPr>
            <p:cNvPr id="1026" name="Group 1025">
              <a:extLst>
                <a:ext uri="{FF2B5EF4-FFF2-40B4-BE49-F238E27FC236}">
                  <a16:creationId xmlns:a16="http://schemas.microsoft.com/office/drawing/2014/main" id="{F79855DA-B39F-7CA4-C09E-B05331DA4A63}"/>
                </a:ext>
              </a:extLst>
            </p:cNvPr>
            <p:cNvGrpSpPr/>
            <p:nvPr/>
          </p:nvGrpSpPr>
          <p:grpSpPr>
            <a:xfrm>
              <a:off x="9112802" y="19879375"/>
              <a:ext cx="794243" cy="11028454"/>
              <a:chOff x="11615216" y="12626106"/>
              <a:chExt cx="853442" cy="11850461"/>
            </a:xfrm>
          </p:grpSpPr>
          <p:pic>
            <p:nvPicPr>
              <p:cNvPr id="1030" name="Picture 1029">
                <a:extLst>
                  <a:ext uri="{FF2B5EF4-FFF2-40B4-BE49-F238E27FC236}">
                    <a16:creationId xmlns:a16="http://schemas.microsoft.com/office/drawing/2014/main" id="{E49651A9-5006-00B1-2F28-0B6C9A5D8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5216" y="18490283"/>
                <a:ext cx="853442" cy="5986284"/>
              </a:xfrm>
              <a:prstGeom prst="rect">
                <a:avLst/>
              </a:prstGeom>
            </p:spPr>
          </p:pic>
          <p:pic>
            <p:nvPicPr>
              <p:cNvPr id="1031" name="Picture 1030">
                <a:extLst>
                  <a:ext uri="{FF2B5EF4-FFF2-40B4-BE49-F238E27FC236}">
                    <a16:creationId xmlns:a16="http://schemas.microsoft.com/office/drawing/2014/main" id="{BA447B73-3635-D0B0-F6CC-C27D67D6CD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1615216" y="12626106"/>
                <a:ext cx="853442" cy="5986284"/>
              </a:xfrm>
              <a:prstGeom prst="rect">
                <a:avLst/>
              </a:prstGeom>
            </p:spPr>
          </p:pic>
        </p:grpSp>
        <p:grpSp>
          <p:nvGrpSpPr>
            <p:cNvPr id="1027" name="Group 1026">
              <a:extLst>
                <a:ext uri="{FF2B5EF4-FFF2-40B4-BE49-F238E27FC236}">
                  <a16:creationId xmlns:a16="http://schemas.microsoft.com/office/drawing/2014/main" id="{90CA4DEE-C154-CEB4-5EED-F1F89FAD7FF8}"/>
                </a:ext>
              </a:extLst>
            </p:cNvPr>
            <p:cNvGrpSpPr/>
            <p:nvPr/>
          </p:nvGrpSpPr>
          <p:grpSpPr>
            <a:xfrm flipH="1">
              <a:off x="10636949" y="19866116"/>
              <a:ext cx="794243" cy="11028454"/>
              <a:chOff x="11615216" y="12626106"/>
              <a:chExt cx="853442" cy="11850461"/>
            </a:xfrm>
          </p:grpSpPr>
          <p:pic>
            <p:nvPicPr>
              <p:cNvPr id="1028" name="Picture 1027">
                <a:extLst>
                  <a:ext uri="{FF2B5EF4-FFF2-40B4-BE49-F238E27FC236}">
                    <a16:creationId xmlns:a16="http://schemas.microsoft.com/office/drawing/2014/main" id="{F707F34F-15D2-834B-18AA-664865769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5216" y="18490283"/>
                <a:ext cx="853442" cy="5986284"/>
              </a:xfrm>
              <a:prstGeom prst="rect">
                <a:avLst/>
              </a:prstGeom>
            </p:spPr>
          </p:pic>
          <p:pic>
            <p:nvPicPr>
              <p:cNvPr id="1029" name="Picture 1028">
                <a:extLst>
                  <a:ext uri="{FF2B5EF4-FFF2-40B4-BE49-F238E27FC236}">
                    <a16:creationId xmlns:a16="http://schemas.microsoft.com/office/drawing/2014/main" id="{4B241149-70B1-49DD-477C-9B06A21E48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1615216" y="12626106"/>
                <a:ext cx="853442" cy="5986284"/>
              </a:xfrm>
              <a:prstGeom prst="rect">
                <a:avLst/>
              </a:prstGeom>
            </p:spPr>
          </p:pic>
        </p:grpSp>
      </p:grpSp>
      <p:grpSp>
        <p:nvGrpSpPr>
          <p:cNvPr id="1024" name="Group 1023">
            <a:extLst>
              <a:ext uri="{FF2B5EF4-FFF2-40B4-BE49-F238E27FC236}">
                <a16:creationId xmlns:a16="http://schemas.microsoft.com/office/drawing/2014/main" id="{1CD81E1F-A4E0-750B-34D5-51F2FAC590D8}"/>
              </a:ext>
            </a:extLst>
          </p:cNvPr>
          <p:cNvGrpSpPr/>
          <p:nvPr/>
        </p:nvGrpSpPr>
        <p:grpSpPr>
          <a:xfrm>
            <a:off x="9189840" y="19883025"/>
            <a:ext cx="2318390" cy="11041713"/>
            <a:chOff x="9112802" y="19866116"/>
            <a:chExt cx="2318390" cy="11041713"/>
          </a:xfrm>
        </p:grpSpPr>
        <p:grpSp>
          <p:nvGrpSpPr>
            <p:cNvPr id="1018" name="Group 1017">
              <a:extLst>
                <a:ext uri="{FF2B5EF4-FFF2-40B4-BE49-F238E27FC236}">
                  <a16:creationId xmlns:a16="http://schemas.microsoft.com/office/drawing/2014/main" id="{4BA6353C-1902-B2A0-D7EC-D7AD146AB4F3}"/>
                </a:ext>
              </a:extLst>
            </p:cNvPr>
            <p:cNvGrpSpPr/>
            <p:nvPr/>
          </p:nvGrpSpPr>
          <p:grpSpPr>
            <a:xfrm>
              <a:off x="9112802" y="19879375"/>
              <a:ext cx="794243" cy="11028454"/>
              <a:chOff x="11615216" y="12626106"/>
              <a:chExt cx="853442" cy="11850461"/>
            </a:xfrm>
          </p:grpSpPr>
          <p:pic>
            <p:nvPicPr>
              <p:cNvPr id="1019" name="Picture 1018">
                <a:extLst>
                  <a:ext uri="{FF2B5EF4-FFF2-40B4-BE49-F238E27FC236}">
                    <a16:creationId xmlns:a16="http://schemas.microsoft.com/office/drawing/2014/main" id="{B6E8AD8C-3C9C-3BB3-D1FD-1A268A2D04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5216" y="18490283"/>
                <a:ext cx="853442" cy="5986284"/>
              </a:xfrm>
              <a:prstGeom prst="rect">
                <a:avLst/>
              </a:prstGeom>
            </p:spPr>
          </p:pic>
          <p:pic>
            <p:nvPicPr>
              <p:cNvPr id="1020" name="Picture 1019">
                <a:extLst>
                  <a:ext uri="{FF2B5EF4-FFF2-40B4-BE49-F238E27FC236}">
                    <a16:creationId xmlns:a16="http://schemas.microsoft.com/office/drawing/2014/main" id="{34189AED-3FB0-9F60-FE1E-52404966F7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1615216" y="12626106"/>
                <a:ext cx="853442" cy="5986284"/>
              </a:xfrm>
              <a:prstGeom prst="rect">
                <a:avLst/>
              </a:prstGeom>
            </p:spPr>
          </p:pic>
        </p:grpSp>
        <p:grpSp>
          <p:nvGrpSpPr>
            <p:cNvPr id="1021" name="Group 1020">
              <a:extLst>
                <a:ext uri="{FF2B5EF4-FFF2-40B4-BE49-F238E27FC236}">
                  <a16:creationId xmlns:a16="http://schemas.microsoft.com/office/drawing/2014/main" id="{1767BF0D-D1E6-B64D-B253-6D3F71739FD7}"/>
                </a:ext>
              </a:extLst>
            </p:cNvPr>
            <p:cNvGrpSpPr/>
            <p:nvPr/>
          </p:nvGrpSpPr>
          <p:grpSpPr>
            <a:xfrm flipH="1">
              <a:off x="10636949" y="19866116"/>
              <a:ext cx="794243" cy="11028454"/>
              <a:chOff x="11615216" y="12626106"/>
              <a:chExt cx="853442" cy="11850461"/>
            </a:xfrm>
          </p:grpSpPr>
          <p:pic>
            <p:nvPicPr>
              <p:cNvPr id="1022" name="Picture 1021">
                <a:extLst>
                  <a:ext uri="{FF2B5EF4-FFF2-40B4-BE49-F238E27FC236}">
                    <a16:creationId xmlns:a16="http://schemas.microsoft.com/office/drawing/2014/main" id="{CAABCA88-C2D1-4767-FB10-22A8ACCDE0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5216" y="18490283"/>
                <a:ext cx="853442" cy="5986284"/>
              </a:xfrm>
              <a:prstGeom prst="rect">
                <a:avLst/>
              </a:prstGeom>
            </p:spPr>
          </p:pic>
          <p:pic>
            <p:nvPicPr>
              <p:cNvPr id="1023" name="Picture 1022">
                <a:extLst>
                  <a:ext uri="{FF2B5EF4-FFF2-40B4-BE49-F238E27FC236}">
                    <a16:creationId xmlns:a16="http://schemas.microsoft.com/office/drawing/2014/main" id="{9F9D67F7-FE74-BCEA-8E13-9B9B75BC9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1615216" y="12626106"/>
                <a:ext cx="853442" cy="5986284"/>
              </a:xfrm>
              <a:prstGeom prst="rect">
                <a:avLst/>
              </a:prstGeom>
            </p:spPr>
          </p:pic>
        </p:grpSp>
      </p:grpSp>
      <p:grpSp>
        <p:nvGrpSpPr>
          <p:cNvPr id="1015" name="Group 1014">
            <a:extLst>
              <a:ext uri="{FF2B5EF4-FFF2-40B4-BE49-F238E27FC236}">
                <a16:creationId xmlns:a16="http://schemas.microsoft.com/office/drawing/2014/main" id="{F8424DDC-3FD3-9725-B375-1A2553F477D4}"/>
              </a:ext>
            </a:extLst>
          </p:cNvPr>
          <p:cNvGrpSpPr/>
          <p:nvPr/>
        </p:nvGrpSpPr>
        <p:grpSpPr>
          <a:xfrm flipH="1">
            <a:off x="24042624" y="12426675"/>
            <a:ext cx="3881828" cy="3919736"/>
            <a:chOff x="2855446" y="12243534"/>
            <a:chExt cx="3881828" cy="3919736"/>
          </a:xfrm>
        </p:grpSpPr>
        <p:pic>
          <p:nvPicPr>
            <p:cNvPr id="1016" name="Picture 1015">
              <a:extLst>
                <a:ext uri="{FF2B5EF4-FFF2-40B4-BE49-F238E27FC236}">
                  <a16:creationId xmlns:a16="http://schemas.microsoft.com/office/drawing/2014/main" id="{EF7D41B7-008E-992F-EEE1-B61BDA5CB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32639" flipH="1">
              <a:off x="2855446" y="12243534"/>
              <a:ext cx="3209551" cy="3919736"/>
            </a:xfrm>
            <a:prstGeom prst="rect">
              <a:avLst/>
            </a:prstGeom>
          </p:spPr>
        </p:pic>
        <p:pic>
          <p:nvPicPr>
            <p:cNvPr id="1017" name="Picture 1016">
              <a:extLst>
                <a:ext uri="{FF2B5EF4-FFF2-40B4-BE49-F238E27FC236}">
                  <a16:creationId xmlns:a16="http://schemas.microsoft.com/office/drawing/2014/main" id="{8BBD40DB-E2FB-7576-269A-7F582811E5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5987377" y="13219295"/>
              <a:ext cx="749897" cy="2397307"/>
            </a:xfrm>
            <a:prstGeom prst="rect">
              <a:avLst/>
            </a:prstGeom>
          </p:spPr>
        </p:pic>
      </p:grpSp>
      <p:grpSp>
        <p:nvGrpSpPr>
          <p:cNvPr id="1004" name="Group 1003">
            <a:extLst>
              <a:ext uri="{FF2B5EF4-FFF2-40B4-BE49-F238E27FC236}">
                <a16:creationId xmlns:a16="http://schemas.microsoft.com/office/drawing/2014/main" id="{5CC57ABB-DA0D-97D5-74EB-9BC65A99BDC7}"/>
              </a:ext>
            </a:extLst>
          </p:cNvPr>
          <p:cNvGrpSpPr/>
          <p:nvPr/>
        </p:nvGrpSpPr>
        <p:grpSpPr>
          <a:xfrm>
            <a:off x="10654252" y="30929442"/>
            <a:ext cx="969037" cy="1240234"/>
            <a:chOff x="3966180" y="19837004"/>
            <a:chExt cx="969037" cy="1240234"/>
          </a:xfrm>
        </p:grpSpPr>
        <p:pic>
          <p:nvPicPr>
            <p:cNvPr id="1005" name="Picture 1004">
              <a:extLst>
                <a:ext uri="{FF2B5EF4-FFF2-40B4-BE49-F238E27FC236}">
                  <a16:creationId xmlns:a16="http://schemas.microsoft.com/office/drawing/2014/main" id="{BE6B07F9-944D-D6C4-1019-A8A5709619B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1006" name="Picture 1005">
              <a:extLst>
                <a:ext uri="{FF2B5EF4-FFF2-40B4-BE49-F238E27FC236}">
                  <a16:creationId xmlns:a16="http://schemas.microsoft.com/office/drawing/2014/main" id="{6AB9645D-1EFC-9A03-EB20-82FA157F366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1001" name="Group 1000">
            <a:extLst>
              <a:ext uri="{FF2B5EF4-FFF2-40B4-BE49-F238E27FC236}">
                <a16:creationId xmlns:a16="http://schemas.microsoft.com/office/drawing/2014/main" id="{A10E673F-E881-9BC8-EBA9-7DFDB9D95B8B}"/>
              </a:ext>
            </a:extLst>
          </p:cNvPr>
          <p:cNvGrpSpPr/>
          <p:nvPr/>
        </p:nvGrpSpPr>
        <p:grpSpPr>
          <a:xfrm>
            <a:off x="9023657" y="30914317"/>
            <a:ext cx="969037" cy="1240234"/>
            <a:chOff x="3966180" y="19837004"/>
            <a:chExt cx="969037" cy="1240234"/>
          </a:xfrm>
        </p:grpSpPr>
        <p:pic>
          <p:nvPicPr>
            <p:cNvPr id="1002" name="Picture 1001">
              <a:extLst>
                <a:ext uri="{FF2B5EF4-FFF2-40B4-BE49-F238E27FC236}">
                  <a16:creationId xmlns:a16="http://schemas.microsoft.com/office/drawing/2014/main" id="{33075549-6E75-5580-58C8-D29778FA85E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1003" name="Picture 1002">
              <a:extLst>
                <a:ext uri="{FF2B5EF4-FFF2-40B4-BE49-F238E27FC236}">
                  <a16:creationId xmlns:a16="http://schemas.microsoft.com/office/drawing/2014/main" id="{53543D8E-AB2C-AFEA-E4D1-33D24D92004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98" name="Group 997">
            <a:extLst>
              <a:ext uri="{FF2B5EF4-FFF2-40B4-BE49-F238E27FC236}">
                <a16:creationId xmlns:a16="http://schemas.microsoft.com/office/drawing/2014/main" id="{ECD05C52-1FDE-DC24-A259-5262314CB1FC}"/>
              </a:ext>
            </a:extLst>
          </p:cNvPr>
          <p:cNvGrpSpPr/>
          <p:nvPr/>
        </p:nvGrpSpPr>
        <p:grpSpPr>
          <a:xfrm>
            <a:off x="18953021" y="9034690"/>
            <a:ext cx="6143044" cy="4020315"/>
            <a:chOff x="5783372" y="8836951"/>
            <a:chExt cx="6143044" cy="4020315"/>
          </a:xfrm>
        </p:grpSpPr>
        <p:pic>
          <p:nvPicPr>
            <p:cNvPr id="999" name="Picture 998">
              <a:extLst>
                <a:ext uri="{FF2B5EF4-FFF2-40B4-BE49-F238E27FC236}">
                  <a16:creationId xmlns:a16="http://schemas.microsoft.com/office/drawing/2014/main" id="{BFD79157-96A7-14BA-CB69-F7A058E9A8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233823">
              <a:off x="5783372" y="8836951"/>
              <a:ext cx="2179324" cy="3913640"/>
            </a:xfrm>
            <a:prstGeom prst="rect">
              <a:avLst/>
            </a:prstGeom>
          </p:spPr>
        </p:pic>
        <p:pic>
          <p:nvPicPr>
            <p:cNvPr id="1000" name="Picture 999">
              <a:extLst>
                <a:ext uri="{FF2B5EF4-FFF2-40B4-BE49-F238E27FC236}">
                  <a16:creationId xmlns:a16="http://schemas.microsoft.com/office/drawing/2014/main" id="{2EC85B42-E7B0-DE02-2FAF-7353A431BE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366177" flipH="1">
              <a:off x="9747092" y="8943626"/>
              <a:ext cx="2179324" cy="3913640"/>
            </a:xfrm>
            <a:prstGeom prst="rect">
              <a:avLst/>
            </a:prstGeom>
          </p:spPr>
        </p:pic>
      </p:grpSp>
      <p:grpSp>
        <p:nvGrpSpPr>
          <p:cNvPr id="997" name="Group 996">
            <a:extLst>
              <a:ext uri="{FF2B5EF4-FFF2-40B4-BE49-F238E27FC236}">
                <a16:creationId xmlns:a16="http://schemas.microsoft.com/office/drawing/2014/main" id="{D39D52CD-D8DB-4021-2486-2B5A0785FDAB}"/>
              </a:ext>
            </a:extLst>
          </p:cNvPr>
          <p:cNvGrpSpPr/>
          <p:nvPr/>
        </p:nvGrpSpPr>
        <p:grpSpPr>
          <a:xfrm>
            <a:off x="5953781" y="8897083"/>
            <a:ext cx="6143044" cy="4020315"/>
            <a:chOff x="5783372" y="8836951"/>
            <a:chExt cx="6143044" cy="4020315"/>
          </a:xfrm>
        </p:grpSpPr>
        <p:pic>
          <p:nvPicPr>
            <p:cNvPr id="995" name="Picture 994">
              <a:extLst>
                <a:ext uri="{FF2B5EF4-FFF2-40B4-BE49-F238E27FC236}">
                  <a16:creationId xmlns:a16="http://schemas.microsoft.com/office/drawing/2014/main" id="{215F269E-C23E-F6F9-3D06-014F779AFF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233823">
              <a:off x="5783372" y="8836951"/>
              <a:ext cx="2179324" cy="3913640"/>
            </a:xfrm>
            <a:prstGeom prst="rect">
              <a:avLst/>
            </a:prstGeom>
          </p:spPr>
        </p:pic>
        <p:pic>
          <p:nvPicPr>
            <p:cNvPr id="996" name="Picture 995">
              <a:extLst>
                <a:ext uri="{FF2B5EF4-FFF2-40B4-BE49-F238E27FC236}">
                  <a16:creationId xmlns:a16="http://schemas.microsoft.com/office/drawing/2014/main" id="{5A71D2DB-DEE0-489A-E17E-63DE463540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366177" flipH="1">
              <a:off x="9747092" y="8943626"/>
              <a:ext cx="2179324" cy="3913640"/>
            </a:xfrm>
            <a:prstGeom prst="rect">
              <a:avLst/>
            </a:prstGeom>
          </p:spPr>
        </p:pic>
      </p:grpSp>
      <p:grpSp>
        <p:nvGrpSpPr>
          <p:cNvPr id="991" name="Group 990">
            <a:extLst>
              <a:ext uri="{FF2B5EF4-FFF2-40B4-BE49-F238E27FC236}">
                <a16:creationId xmlns:a16="http://schemas.microsoft.com/office/drawing/2014/main" id="{A5C5F211-6811-B956-E34E-477F3B6B78DC}"/>
              </a:ext>
            </a:extLst>
          </p:cNvPr>
          <p:cNvGrpSpPr/>
          <p:nvPr/>
        </p:nvGrpSpPr>
        <p:grpSpPr>
          <a:xfrm rot="21214068">
            <a:off x="12410750" y="19938863"/>
            <a:ext cx="1662543" cy="3865706"/>
            <a:chOff x="12517817" y="20048238"/>
            <a:chExt cx="1662543" cy="3865706"/>
          </a:xfrm>
        </p:grpSpPr>
        <p:pic>
          <p:nvPicPr>
            <p:cNvPr id="992" name="Picture 991">
              <a:extLst>
                <a:ext uri="{FF2B5EF4-FFF2-40B4-BE49-F238E27FC236}">
                  <a16:creationId xmlns:a16="http://schemas.microsoft.com/office/drawing/2014/main" id="{3D392F00-7D41-8D53-A341-AF7157AAD0F0}"/>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flipH="1">
              <a:off x="12517817" y="20112611"/>
              <a:ext cx="594991" cy="3801333"/>
            </a:xfrm>
            <a:prstGeom prst="rect">
              <a:avLst/>
            </a:prstGeom>
          </p:spPr>
        </p:pic>
        <p:pic>
          <p:nvPicPr>
            <p:cNvPr id="993" name="Picture 992">
              <a:extLst>
                <a:ext uri="{FF2B5EF4-FFF2-40B4-BE49-F238E27FC236}">
                  <a16:creationId xmlns:a16="http://schemas.microsoft.com/office/drawing/2014/main" id="{2D50C34D-E31B-840A-435C-BFE813EF6549}"/>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rot="20728157">
              <a:off x="13585369" y="20048238"/>
              <a:ext cx="594991" cy="3801333"/>
            </a:xfrm>
            <a:prstGeom prst="rect">
              <a:avLst/>
            </a:prstGeom>
          </p:spPr>
        </p:pic>
      </p:grpSp>
      <p:grpSp>
        <p:nvGrpSpPr>
          <p:cNvPr id="988" name="Group 987">
            <a:extLst>
              <a:ext uri="{FF2B5EF4-FFF2-40B4-BE49-F238E27FC236}">
                <a16:creationId xmlns:a16="http://schemas.microsoft.com/office/drawing/2014/main" id="{ADE4C84A-DEE9-42CC-C844-73C1A4A29EDC}"/>
              </a:ext>
            </a:extLst>
          </p:cNvPr>
          <p:cNvGrpSpPr/>
          <p:nvPr/>
        </p:nvGrpSpPr>
        <p:grpSpPr>
          <a:xfrm rot="385932" flipH="1">
            <a:off x="16921319" y="20000760"/>
            <a:ext cx="1662543" cy="3865706"/>
            <a:chOff x="12517817" y="20048238"/>
            <a:chExt cx="1662543" cy="3865706"/>
          </a:xfrm>
        </p:grpSpPr>
        <p:pic>
          <p:nvPicPr>
            <p:cNvPr id="989" name="Picture 988">
              <a:extLst>
                <a:ext uri="{FF2B5EF4-FFF2-40B4-BE49-F238E27FC236}">
                  <a16:creationId xmlns:a16="http://schemas.microsoft.com/office/drawing/2014/main" id="{A748D938-201E-04F3-8081-2322354A3E8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flipH="1">
              <a:off x="12517817" y="20112611"/>
              <a:ext cx="594991" cy="3801333"/>
            </a:xfrm>
            <a:prstGeom prst="rect">
              <a:avLst/>
            </a:prstGeom>
          </p:spPr>
        </p:pic>
        <p:pic>
          <p:nvPicPr>
            <p:cNvPr id="990" name="Picture 989">
              <a:extLst>
                <a:ext uri="{FF2B5EF4-FFF2-40B4-BE49-F238E27FC236}">
                  <a16:creationId xmlns:a16="http://schemas.microsoft.com/office/drawing/2014/main" id="{DCFE901C-2151-7142-0C65-BB33262126A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rot="20728157">
              <a:off x="13585369" y="20048238"/>
              <a:ext cx="594991" cy="3801333"/>
            </a:xfrm>
            <a:prstGeom prst="rect">
              <a:avLst/>
            </a:prstGeom>
          </p:spPr>
        </p:pic>
      </p:grpSp>
      <p:pic>
        <p:nvPicPr>
          <p:cNvPr id="979" name="Picture 978">
            <a:extLst>
              <a:ext uri="{FF2B5EF4-FFF2-40B4-BE49-F238E27FC236}">
                <a16:creationId xmlns:a16="http://schemas.microsoft.com/office/drawing/2014/main" id="{267B3DC2-E527-7408-ED89-8E21B3AC99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112977" flipH="1">
            <a:off x="23453272" y="17792207"/>
            <a:ext cx="1930180" cy="6281310"/>
          </a:xfrm>
          <a:prstGeom prst="rect">
            <a:avLst/>
          </a:prstGeom>
        </p:spPr>
      </p:pic>
      <p:pic>
        <p:nvPicPr>
          <p:cNvPr id="978" name="Picture 977">
            <a:extLst>
              <a:ext uri="{FF2B5EF4-FFF2-40B4-BE49-F238E27FC236}">
                <a16:creationId xmlns:a16="http://schemas.microsoft.com/office/drawing/2014/main" id="{E2D4DD5C-5F94-AEFF-5895-234DA18F4F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87023">
            <a:off x="5470801" y="17687357"/>
            <a:ext cx="1930180" cy="6281310"/>
          </a:xfrm>
          <a:prstGeom prst="rect">
            <a:avLst/>
          </a:prstGeom>
        </p:spPr>
      </p:pic>
      <p:pic>
        <p:nvPicPr>
          <p:cNvPr id="976" name="Picture 975">
            <a:extLst>
              <a:ext uri="{FF2B5EF4-FFF2-40B4-BE49-F238E27FC236}">
                <a16:creationId xmlns:a16="http://schemas.microsoft.com/office/drawing/2014/main" id="{9BAF94A1-1785-8AF6-FB87-AB8BD8526B70}"/>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15000"/>
                    </a14:imgEffect>
                  </a14:imgLayer>
                </a14:imgProps>
              </a:ext>
              <a:ext uri="{28A0092B-C50C-407E-A947-70E740481C1C}">
                <a14:useLocalDpi xmlns:a14="http://schemas.microsoft.com/office/drawing/2010/main" val="0"/>
              </a:ext>
            </a:extLst>
          </a:blip>
          <a:srcRect l="22705"/>
          <a:stretch/>
        </p:blipFill>
        <p:spPr>
          <a:xfrm rot="2386299">
            <a:off x="4497256" y="19042216"/>
            <a:ext cx="5327645" cy="3070977"/>
          </a:xfrm>
          <a:prstGeom prst="rect">
            <a:avLst/>
          </a:prstGeom>
        </p:spPr>
      </p:pic>
      <p:grpSp>
        <p:nvGrpSpPr>
          <p:cNvPr id="973" name="Group 972">
            <a:extLst>
              <a:ext uri="{FF2B5EF4-FFF2-40B4-BE49-F238E27FC236}">
                <a16:creationId xmlns:a16="http://schemas.microsoft.com/office/drawing/2014/main" id="{E242BEBF-5576-B1BC-9727-2FD22E9D3316}"/>
              </a:ext>
            </a:extLst>
          </p:cNvPr>
          <p:cNvGrpSpPr/>
          <p:nvPr/>
        </p:nvGrpSpPr>
        <p:grpSpPr>
          <a:xfrm>
            <a:off x="26267071" y="17676023"/>
            <a:ext cx="1750504" cy="1682499"/>
            <a:chOff x="2674553" y="17719528"/>
            <a:chExt cx="1750504" cy="1682499"/>
          </a:xfrm>
        </p:grpSpPr>
        <p:pic>
          <p:nvPicPr>
            <p:cNvPr id="974" name="Picture 973">
              <a:extLst>
                <a:ext uri="{FF2B5EF4-FFF2-40B4-BE49-F238E27FC236}">
                  <a16:creationId xmlns:a16="http://schemas.microsoft.com/office/drawing/2014/main" id="{97EDE7E6-79E3-3F86-8C5B-CC9FC3B26035}"/>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5000"/>
                      </a14:imgEffect>
                    </a14:imgLayer>
                  </a14:imgProps>
                </a:ext>
                <a:ext uri="{28A0092B-C50C-407E-A947-70E740481C1C}">
                  <a14:useLocalDpi xmlns:a14="http://schemas.microsoft.com/office/drawing/2010/main" val="0"/>
                </a:ext>
              </a:extLst>
            </a:blip>
            <a:stretch>
              <a:fillRect/>
            </a:stretch>
          </p:blipFill>
          <p:spPr>
            <a:xfrm rot="20799673">
              <a:off x="4108064" y="17719528"/>
              <a:ext cx="316993" cy="1682499"/>
            </a:xfrm>
            <a:prstGeom prst="rect">
              <a:avLst/>
            </a:prstGeom>
          </p:spPr>
        </p:pic>
        <p:pic>
          <p:nvPicPr>
            <p:cNvPr id="975" name="Picture 974">
              <a:extLst>
                <a:ext uri="{FF2B5EF4-FFF2-40B4-BE49-F238E27FC236}">
                  <a16:creationId xmlns:a16="http://schemas.microsoft.com/office/drawing/2014/main" id="{01884B45-1ED9-D8FE-DF7F-CC9C33C279B9}"/>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5000"/>
                      </a14:imgEffect>
                    </a14:imgLayer>
                  </a14:imgProps>
                </a:ext>
                <a:ext uri="{28A0092B-C50C-407E-A947-70E740481C1C}">
                  <a14:useLocalDpi xmlns:a14="http://schemas.microsoft.com/office/drawing/2010/main" val="0"/>
                </a:ext>
              </a:extLst>
            </a:blip>
            <a:stretch>
              <a:fillRect/>
            </a:stretch>
          </p:blipFill>
          <p:spPr>
            <a:xfrm rot="800327" flipH="1">
              <a:off x="2674553" y="17719528"/>
              <a:ext cx="316993" cy="1682499"/>
            </a:xfrm>
            <a:prstGeom prst="rect">
              <a:avLst/>
            </a:prstGeom>
          </p:spPr>
        </p:pic>
      </p:grpSp>
      <p:grpSp>
        <p:nvGrpSpPr>
          <p:cNvPr id="972" name="Group 971">
            <a:extLst>
              <a:ext uri="{FF2B5EF4-FFF2-40B4-BE49-F238E27FC236}">
                <a16:creationId xmlns:a16="http://schemas.microsoft.com/office/drawing/2014/main" id="{85629767-1FF4-DD54-C536-57E0E1D66ABE}"/>
              </a:ext>
            </a:extLst>
          </p:cNvPr>
          <p:cNvGrpSpPr/>
          <p:nvPr/>
        </p:nvGrpSpPr>
        <p:grpSpPr>
          <a:xfrm>
            <a:off x="2674553" y="17719528"/>
            <a:ext cx="1750504" cy="1682499"/>
            <a:chOff x="2674553" y="17719528"/>
            <a:chExt cx="1750504" cy="1682499"/>
          </a:xfrm>
        </p:grpSpPr>
        <p:pic>
          <p:nvPicPr>
            <p:cNvPr id="970" name="Picture 969">
              <a:extLst>
                <a:ext uri="{FF2B5EF4-FFF2-40B4-BE49-F238E27FC236}">
                  <a16:creationId xmlns:a16="http://schemas.microsoft.com/office/drawing/2014/main" id="{2AB2C04E-8B70-8CF6-0788-FDF329C91E0E}"/>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5000"/>
                      </a14:imgEffect>
                    </a14:imgLayer>
                  </a14:imgProps>
                </a:ext>
                <a:ext uri="{28A0092B-C50C-407E-A947-70E740481C1C}">
                  <a14:useLocalDpi xmlns:a14="http://schemas.microsoft.com/office/drawing/2010/main" val="0"/>
                </a:ext>
              </a:extLst>
            </a:blip>
            <a:stretch>
              <a:fillRect/>
            </a:stretch>
          </p:blipFill>
          <p:spPr>
            <a:xfrm rot="20799673">
              <a:off x="4108064" y="17719528"/>
              <a:ext cx="316993" cy="1682499"/>
            </a:xfrm>
            <a:prstGeom prst="rect">
              <a:avLst/>
            </a:prstGeom>
          </p:spPr>
        </p:pic>
        <p:pic>
          <p:nvPicPr>
            <p:cNvPr id="971" name="Picture 970">
              <a:extLst>
                <a:ext uri="{FF2B5EF4-FFF2-40B4-BE49-F238E27FC236}">
                  <a16:creationId xmlns:a16="http://schemas.microsoft.com/office/drawing/2014/main" id="{95A818C1-6EF2-B0AB-E45A-FC3386BE6ED9}"/>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5000"/>
                      </a14:imgEffect>
                    </a14:imgLayer>
                  </a14:imgProps>
                </a:ext>
                <a:ext uri="{28A0092B-C50C-407E-A947-70E740481C1C}">
                  <a14:useLocalDpi xmlns:a14="http://schemas.microsoft.com/office/drawing/2010/main" val="0"/>
                </a:ext>
              </a:extLst>
            </a:blip>
            <a:stretch>
              <a:fillRect/>
            </a:stretch>
          </p:blipFill>
          <p:spPr>
            <a:xfrm rot="800327" flipH="1">
              <a:off x="2674553" y="17719528"/>
              <a:ext cx="316993" cy="1682499"/>
            </a:xfrm>
            <a:prstGeom prst="rect">
              <a:avLst/>
            </a:prstGeom>
          </p:spPr>
        </p:pic>
      </p:grpSp>
      <p:grpSp>
        <p:nvGrpSpPr>
          <p:cNvPr id="964" name="Group 963">
            <a:extLst>
              <a:ext uri="{FF2B5EF4-FFF2-40B4-BE49-F238E27FC236}">
                <a16:creationId xmlns:a16="http://schemas.microsoft.com/office/drawing/2014/main" id="{D4EA6C36-7ECA-9B80-42CF-D63B8E3D55FB}"/>
              </a:ext>
            </a:extLst>
          </p:cNvPr>
          <p:cNvGrpSpPr/>
          <p:nvPr/>
        </p:nvGrpSpPr>
        <p:grpSpPr>
          <a:xfrm>
            <a:off x="25916591" y="19818131"/>
            <a:ext cx="969037" cy="1240234"/>
            <a:chOff x="3966180" y="19837004"/>
            <a:chExt cx="969037" cy="1240234"/>
          </a:xfrm>
        </p:grpSpPr>
        <p:pic>
          <p:nvPicPr>
            <p:cNvPr id="965" name="Picture 964">
              <a:extLst>
                <a:ext uri="{FF2B5EF4-FFF2-40B4-BE49-F238E27FC236}">
                  <a16:creationId xmlns:a16="http://schemas.microsoft.com/office/drawing/2014/main" id="{A9404C00-4FE5-9D0E-52BF-A7439117349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66" name="Picture 965">
              <a:extLst>
                <a:ext uri="{FF2B5EF4-FFF2-40B4-BE49-F238E27FC236}">
                  <a16:creationId xmlns:a16="http://schemas.microsoft.com/office/drawing/2014/main" id="{5E286B34-21C5-2D95-E9C7-A52FA578365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61" name="Group 960">
            <a:extLst>
              <a:ext uri="{FF2B5EF4-FFF2-40B4-BE49-F238E27FC236}">
                <a16:creationId xmlns:a16="http://schemas.microsoft.com/office/drawing/2014/main" id="{48441A71-DB96-FD31-C00D-DCEF4942D8C0}"/>
              </a:ext>
            </a:extLst>
          </p:cNvPr>
          <p:cNvGrpSpPr/>
          <p:nvPr/>
        </p:nvGrpSpPr>
        <p:grpSpPr>
          <a:xfrm>
            <a:off x="24041779" y="23993817"/>
            <a:ext cx="969037" cy="1240234"/>
            <a:chOff x="3966180" y="19837004"/>
            <a:chExt cx="969037" cy="1240234"/>
          </a:xfrm>
        </p:grpSpPr>
        <p:pic>
          <p:nvPicPr>
            <p:cNvPr id="962" name="Picture 961">
              <a:extLst>
                <a:ext uri="{FF2B5EF4-FFF2-40B4-BE49-F238E27FC236}">
                  <a16:creationId xmlns:a16="http://schemas.microsoft.com/office/drawing/2014/main" id="{B7128454-F990-984B-F53F-B5E9C91828C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63" name="Picture 962">
              <a:extLst>
                <a:ext uri="{FF2B5EF4-FFF2-40B4-BE49-F238E27FC236}">
                  <a16:creationId xmlns:a16="http://schemas.microsoft.com/office/drawing/2014/main" id="{2B88F668-8253-0A8A-23E7-F3FEC128B04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46" name="Group 945">
            <a:extLst>
              <a:ext uri="{FF2B5EF4-FFF2-40B4-BE49-F238E27FC236}">
                <a16:creationId xmlns:a16="http://schemas.microsoft.com/office/drawing/2014/main" id="{658EF042-2F28-623E-2F99-E105EA4255B0}"/>
              </a:ext>
            </a:extLst>
          </p:cNvPr>
          <p:cNvGrpSpPr/>
          <p:nvPr/>
        </p:nvGrpSpPr>
        <p:grpSpPr>
          <a:xfrm>
            <a:off x="12301244" y="24001065"/>
            <a:ext cx="969037" cy="1240234"/>
            <a:chOff x="3966180" y="19837004"/>
            <a:chExt cx="969037" cy="1240234"/>
          </a:xfrm>
        </p:grpSpPr>
        <p:pic>
          <p:nvPicPr>
            <p:cNvPr id="947" name="Picture 946">
              <a:extLst>
                <a:ext uri="{FF2B5EF4-FFF2-40B4-BE49-F238E27FC236}">
                  <a16:creationId xmlns:a16="http://schemas.microsoft.com/office/drawing/2014/main" id="{97479DB6-B3E5-4CEC-1853-FFF2F3F652A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48" name="Picture 947">
              <a:extLst>
                <a:ext uri="{FF2B5EF4-FFF2-40B4-BE49-F238E27FC236}">
                  <a16:creationId xmlns:a16="http://schemas.microsoft.com/office/drawing/2014/main" id="{6C80DE89-3DBD-29DA-DA5A-9959BA35C31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49" name="Group 948">
            <a:extLst>
              <a:ext uri="{FF2B5EF4-FFF2-40B4-BE49-F238E27FC236}">
                <a16:creationId xmlns:a16="http://schemas.microsoft.com/office/drawing/2014/main" id="{C6DB4278-DF0A-0A55-7D75-4D5E642633A3}"/>
              </a:ext>
            </a:extLst>
          </p:cNvPr>
          <p:cNvGrpSpPr/>
          <p:nvPr/>
        </p:nvGrpSpPr>
        <p:grpSpPr>
          <a:xfrm>
            <a:off x="13947093" y="24009685"/>
            <a:ext cx="969037" cy="1240234"/>
            <a:chOff x="3966180" y="19837004"/>
            <a:chExt cx="969037" cy="1240234"/>
          </a:xfrm>
        </p:grpSpPr>
        <p:pic>
          <p:nvPicPr>
            <p:cNvPr id="950" name="Picture 949">
              <a:extLst>
                <a:ext uri="{FF2B5EF4-FFF2-40B4-BE49-F238E27FC236}">
                  <a16:creationId xmlns:a16="http://schemas.microsoft.com/office/drawing/2014/main" id="{EC84A06B-B313-A15A-25BA-03C14F55B10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51" name="Picture 950">
              <a:extLst>
                <a:ext uri="{FF2B5EF4-FFF2-40B4-BE49-F238E27FC236}">
                  <a16:creationId xmlns:a16="http://schemas.microsoft.com/office/drawing/2014/main" id="{49257099-F524-4656-0CBA-4A2B1B57355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52" name="Group 951">
            <a:extLst>
              <a:ext uri="{FF2B5EF4-FFF2-40B4-BE49-F238E27FC236}">
                <a16:creationId xmlns:a16="http://schemas.microsoft.com/office/drawing/2014/main" id="{4B0D6BDD-D371-8B18-385F-264642DBEFF7}"/>
              </a:ext>
            </a:extLst>
          </p:cNvPr>
          <p:cNvGrpSpPr/>
          <p:nvPr/>
        </p:nvGrpSpPr>
        <p:grpSpPr>
          <a:xfrm>
            <a:off x="15937322" y="24001699"/>
            <a:ext cx="969037" cy="1240234"/>
            <a:chOff x="3966180" y="19837004"/>
            <a:chExt cx="969037" cy="1240234"/>
          </a:xfrm>
        </p:grpSpPr>
        <p:pic>
          <p:nvPicPr>
            <p:cNvPr id="953" name="Picture 952">
              <a:extLst>
                <a:ext uri="{FF2B5EF4-FFF2-40B4-BE49-F238E27FC236}">
                  <a16:creationId xmlns:a16="http://schemas.microsoft.com/office/drawing/2014/main" id="{AC79E626-B1B0-7976-D535-C26FA553701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54" name="Picture 953">
              <a:extLst>
                <a:ext uri="{FF2B5EF4-FFF2-40B4-BE49-F238E27FC236}">
                  <a16:creationId xmlns:a16="http://schemas.microsoft.com/office/drawing/2014/main" id="{B5F59FCA-BADA-6720-38A5-EAD5FC64488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55" name="Group 954">
            <a:extLst>
              <a:ext uri="{FF2B5EF4-FFF2-40B4-BE49-F238E27FC236}">
                <a16:creationId xmlns:a16="http://schemas.microsoft.com/office/drawing/2014/main" id="{896F8846-2B09-6EC7-CA17-19FDA03C62F5}"/>
              </a:ext>
            </a:extLst>
          </p:cNvPr>
          <p:cNvGrpSpPr/>
          <p:nvPr/>
        </p:nvGrpSpPr>
        <p:grpSpPr>
          <a:xfrm>
            <a:off x="17633593" y="23993817"/>
            <a:ext cx="969037" cy="1240234"/>
            <a:chOff x="3966180" y="19837004"/>
            <a:chExt cx="969037" cy="1240234"/>
          </a:xfrm>
        </p:grpSpPr>
        <p:pic>
          <p:nvPicPr>
            <p:cNvPr id="956" name="Picture 955">
              <a:extLst>
                <a:ext uri="{FF2B5EF4-FFF2-40B4-BE49-F238E27FC236}">
                  <a16:creationId xmlns:a16="http://schemas.microsoft.com/office/drawing/2014/main" id="{9B39E18A-4ADB-FC96-4428-3B9B576795A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57" name="Picture 956">
              <a:extLst>
                <a:ext uri="{FF2B5EF4-FFF2-40B4-BE49-F238E27FC236}">
                  <a16:creationId xmlns:a16="http://schemas.microsoft.com/office/drawing/2014/main" id="{1DE16DE0-C705-963D-A4F3-8B8E05B6FBB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58" name="Group 957">
            <a:extLst>
              <a:ext uri="{FF2B5EF4-FFF2-40B4-BE49-F238E27FC236}">
                <a16:creationId xmlns:a16="http://schemas.microsoft.com/office/drawing/2014/main" id="{3F3E434A-0C2B-C580-8F36-53CCF78B2885}"/>
              </a:ext>
            </a:extLst>
          </p:cNvPr>
          <p:cNvGrpSpPr/>
          <p:nvPr/>
        </p:nvGrpSpPr>
        <p:grpSpPr>
          <a:xfrm>
            <a:off x="22396137" y="23987278"/>
            <a:ext cx="969037" cy="1240234"/>
            <a:chOff x="3966180" y="19837004"/>
            <a:chExt cx="969037" cy="1240234"/>
          </a:xfrm>
        </p:grpSpPr>
        <p:pic>
          <p:nvPicPr>
            <p:cNvPr id="959" name="Picture 958">
              <a:extLst>
                <a:ext uri="{FF2B5EF4-FFF2-40B4-BE49-F238E27FC236}">
                  <a16:creationId xmlns:a16="http://schemas.microsoft.com/office/drawing/2014/main" id="{D25D3A5C-6CDC-207A-598F-CF195129B95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60" name="Picture 959">
              <a:extLst>
                <a:ext uri="{FF2B5EF4-FFF2-40B4-BE49-F238E27FC236}">
                  <a16:creationId xmlns:a16="http://schemas.microsoft.com/office/drawing/2014/main" id="{B7D66D83-E8C0-832D-FDE3-65FC887AA93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36" name="Group 935">
            <a:extLst>
              <a:ext uri="{FF2B5EF4-FFF2-40B4-BE49-F238E27FC236}">
                <a16:creationId xmlns:a16="http://schemas.microsoft.com/office/drawing/2014/main" id="{73E5631D-020E-E5DE-E6A0-C0AA2CFF2EDA}"/>
              </a:ext>
            </a:extLst>
          </p:cNvPr>
          <p:cNvGrpSpPr/>
          <p:nvPr/>
        </p:nvGrpSpPr>
        <p:grpSpPr>
          <a:xfrm>
            <a:off x="3888650" y="19819503"/>
            <a:ext cx="969037" cy="1240234"/>
            <a:chOff x="3966180" y="19837004"/>
            <a:chExt cx="969037" cy="1240234"/>
          </a:xfrm>
        </p:grpSpPr>
        <p:pic>
          <p:nvPicPr>
            <p:cNvPr id="934" name="Picture 933">
              <a:extLst>
                <a:ext uri="{FF2B5EF4-FFF2-40B4-BE49-F238E27FC236}">
                  <a16:creationId xmlns:a16="http://schemas.microsoft.com/office/drawing/2014/main" id="{99D031AF-0B45-5C51-8954-2CDA98FF9F0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35" name="Picture 934">
              <a:extLst>
                <a:ext uri="{FF2B5EF4-FFF2-40B4-BE49-F238E27FC236}">
                  <a16:creationId xmlns:a16="http://schemas.microsoft.com/office/drawing/2014/main" id="{C7E324C3-388E-3913-F5C5-0C84617D347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21" name="Group 920">
            <a:extLst>
              <a:ext uri="{FF2B5EF4-FFF2-40B4-BE49-F238E27FC236}">
                <a16:creationId xmlns:a16="http://schemas.microsoft.com/office/drawing/2014/main" id="{058B1F80-3D90-5E9A-9CFE-AA6C130EE988}"/>
              </a:ext>
            </a:extLst>
          </p:cNvPr>
          <p:cNvGrpSpPr/>
          <p:nvPr/>
        </p:nvGrpSpPr>
        <p:grpSpPr>
          <a:xfrm>
            <a:off x="4533305" y="22624024"/>
            <a:ext cx="531985" cy="1284281"/>
            <a:chOff x="11420195" y="33416644"/>
            <a:chExt cx="692547" cy="1671898"/>
          </a:xfrm>
        </p:grpSpPr>
        <p:pic>
          <p:nvPicPr>
            <p:cNvPr id="922" name="Picture 921">
              <a:extLst>
                <a:ext uri="{FF2B5EF4-FFF2-40B4-BE49-F238E27FC236}">
                  <a16:creationId xmlns:a16="http://schemas.microsoft.com/office/drawing/2014/main" id="{FDCA1A9D-C210-96C8-8EF2-AFFA717A57B3}"/>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23" name="Picture 922">
              <a:extLst>
                <a:ext uri="{FF2B5EF4-FFF2-40B4-BE49-F238E27FC236}">
                  <a16:creationId xmlns:a16="http://schemas.microsoft.com/office/drawing/2014/main" id="{8E01B76B-8A83-7EEC-12A2-DE70075DAE39}"/>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20195" y="33416645"/>
              <a:ext cx="264717" cy="1671897"/>
            </a:xfrm>
            <a:prstGeom prst="rect">
              <a:avLst/>
            </a:prstGeom>
          </p:spPr>
        </p:pic>
      </p:grpSp>
      <p:grpSp>
        <p:nvGrpSpPr>
          <p:cNvPr id="924" name="Group 923">
            <a:extLst>
              <a:ext uri="{FF2B5EF4-FFF2-40B4-BE49-F238E27FC236}">
                <a16:creationId xmlns:a16="http://schemas.microsoft.com/office/drawing/2014/main" id="{96505F68-D195-F646-1D2E-BAF72C95899A}"/>
              </a:ext>
            </a:extLst>
          </p:cNvPr>
          <p:cNvGrpSpPr/>
          <p:nvPr/>
        </p:nvGrpSpPr>
        <p:grpSpPr>
          <a:xfrm>
            <a:off x="3771226" y="22624024"/>
            <a:ext cx="544685" cy="1284281"/>
            <a:chOff x="11403662" y="33416644"/>
            <a:chExt cx="709080" cy="1671898"/>
          </a:xfrm>
        </p:grpSpPr>
        <p:pic>
          <p:nvPicPr>
            <p:cNvPr id="925" name="Picture 924">
              <a:extLst>
                <a:ext uri="{FF2B5EF4-FFF2-40B4-BE49-F238E27FC236}">
                  <a16:creationId xmlns:a16="http://schemas.microsoft.com/office/drawing/2014/main" id="{8CFE6F99-139B-38E0-28BA-1256B90EFEF3}"/>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26" name="Picture 925">
              <a:extLst>
                <a:ext uri="{FF2B5EF4-FFF2-40B4-BE49-F238E27FC236}">
                  <a16:creationId xmlns:a16="http://schemas.microsoft.com/office/drawing/2014/main" id="{B3BFF97A-9074-26AD-E794-379DCBCEE04F}"/>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927" name="Group 926">
            <a:extLst>
              <a:ext uri="{FF2B5EF4-FFF2-40B4-BE49-F238E27FC236}">
                <a16:creationId xmlns:a16="http://schemas.microsoft.com/office/drawing/2014/main" id="{15550B3D-BFF5-64B3-EDCD-59FEBE21BF6F}"/>
              </a:ext>
            </a:extLst>
          </p:cNvPr>
          <p:cNvGrpSpPr/>
          <p:nvPr/>
        </p:nvGrpSpPr>
        <p:grpSpPr>
          <a:xfrm>
            <a:off x="2896965" y="22632362"/>
            <a:ext cx="544685" cy="1284281"/>
            <a:chOff x="11403662" y="33416644"/>
            <a:chExt cx="709080" cy="1671898"/>
          </a:xfrm>
        </p:grpSpPr>
        <p:pic>
          <p:nvPicPr>
            <p:cNvPr id="928" name="Picture 927">
              <a:extLst>
                <a:ext uri="{FF2B5EF4-FFF2-40B4-BE49-F238E27FC236}">
                  <a16:creationId xmlns:a16="http://schemas.microsoft.com/office/drawing/2014/main" id="{2F91108E-5D3F-CFCA-92DA-5775A20C1637}"/>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29" name="Picture 928">
              <a:extLst>
                <a:ext uri="{FF2B5EF4-FFF2-40B4-BE49-F238E27FC236}">
                  <a16:creationId xmlns:a16="http://schemas.microsoft.com/office/drawing/2014/main" id="{0F13E221-DEE3-A89E-8531-CC744A5571B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930" name="Group 929">
            <a:extLst>
              <a:ext uri="{FF2B5EF4-FFF2-40B4-BE49-F238E27FC236}">
                <a16:creationId xmlns:a16="http://schemas.microsoft.com/office/drawing/2014/main" id="{2CEFDC2B-509D-3707-576D-A79DC8E85369}"/>
              </a:ext>
            </a:extLst>
          </p:cNvPr>
          <p:cNvGrpSpPr/>
          <p:nvPr/>
        </p:nvGrpSpPr>
        <p:grpSpPr>
          <a:xfrm>
            <a:off x="2157441" y="22650167"/>
            <a:ext cx="544685" cy="1284281"/>
            <a:chOff x="11403662" y="33416644"/>
            <a:chExt cx="709080" cy="1671898"/>
          </a:xfrm>
        </p:grpSpPr>
        <p:pic>
          <p:nvPicPr>
            <p:cNvPr id="931" name="Picture 930">
              <a:extLst>
                <a:ext uri="{FF2B5EF4-FFF2-40B4-BE49-F238E27FC236}">
                  <a16:creationId xmlns:a16="http://schemas.microsoft.com/office/drawing/2014/main" id="{48F37F39-D725-1CB8-627C-FEE39167BEB2}"/>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32" name="Picture 931">
              <a:extLst>
                <a:ext uri="{FF2B5EF4-FFF2-40B4-BE49-F238E27FC236}">
                  <a16:creationId xmlns:a16="http://schemas.microsoft.com/office/drawing/2014/main" id="{9F49D68A-4703-0E6D-5FD6-704895280DA7}"/>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909" name="Group 908">
            <a:extLst>
              <a:ext uri="{FF2B5EF4-FFF2-40B4-BE49-F238E27FC236}">
                <a16:creationId xmlns:a16="http://schemas.microsoft.com/office/drawing/2014/main" id="{534A2BF8-BABD-C106-AF9C-40D3ADFA781C}"/>
              </a:ext>
            </a:extLst>
          </p:cNvPr>
          <p:cNvGrpSpPr/>
          <p:nvPr/>
        </p:nvGrpSpPr>
        <p:grpSpPr>
          <a:xfrm>
            <a:off x="8163327" y="26749394"/>
            <a:ext cx="531985" cy="1284281"/>
            <a:chOff x="11420195" y="33416644"/>
            <a:chExt cx="692547" cy="1671898"/>
          </a:xfrm>
        </p:grpSpPr>
        <p:pic>
          <p:nvPicPr>
            <p:cNvPr id="910" name="Picture 909">
              <a:extLst>
                <a:ext uri="{FF2B5EF4-FFF2-40B4-BE49-F238E27FC236}">
                  <a16:creationId xmlns:a16="http://schemas.microsoft.com/office/drawing/2014/main" id="{A0082836-ED4E-EC15-2F12-E55CF7BCDAB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11" name="Picture 910">
              <a:extLst>
                <a:ext uri="{FF2B5EF4-FFF2-40B4-BE49-F238E27FC236}">
                  <a16:creationId xmlns:a16="http://schemas.microsoft.com/office/drawing/2014/main" id="{84790E42-66EA-14CE-AC7D-6C786CBA37C7}"/>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20195" y="33416645"/>
              <a:ext cx="264717" cy="1671897"/>
            </a:xfrm>
            <a:prstGeom prst="rect">
              <a:avLst/>
            </a:prstGeom>
          </p:spPr>
        </p:pic>
      </p:grpSp>
      <p:grpSp>
        <p:nvGrpSpPr>
          <p:cNvPr id="912" name="Group 911">
            <a:extLst>
              <a:ext uri="{FF2B5EF4-FFF2-40B4-BE49-F238E27FC236}">
                <a16:creationId xmlns:a16="http://schemas.microsoft.com/office/drawing/2014/main" id="{DC9A32B5-28FD-D9D3-E7D3-4F3983F484A3}"/>
              </a:ext>
            </a:extLst>
          </p:cNvPr>
          <p:cNvGrpSpPr/>
          <p:nvPr/>
        </p:nvGrpSpPr>
        <p:grpSpPr>
          <a:xfrm>
            <a:off x="7401248" y="26749394"/>
            <a:ext cx="544685" cy="1284281"/>
            <a:chOff x="11403662" y="33416644"/>
            <a:chExt cx="709080" cy="1671898"/>
          </a:xfrm>
        </p:grpSpPr>
        <p:pic>
          <p:nvPicPr>
            <p:cNvPr id="913" name="Picture 912">
              <a:extLst>
                <a:ext uri="{FF2B5EF4-FFF2-40B4-BE49-F238E27FC236}">
                  <a16:creationId xmlns:a16="http://schemas.microsoft.com/office/drawing/2014/main" id="{3304D963-613F-A990-4FB5-8021462F2580}"/>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14" name="Picture 913">
              <a:extLst>
                <a:ext uri="{FF2B5EF4-FFF2-40B4-BE49-F238E27FC236}">
                  <a16:creationId xmlns:a16="http://schemas.microsoft.com/office/drawing/2014/main" id="{5D468275-3525-AD47-3406-72FA390D6D6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915" name="Group 914">
            <a:extLst>
              <a:ext uri="{FF2B5EF4-FFF2-40B4-BE49-F238E27FC236}">
                <a16:creationId xmlns:a16="http://schemas.microsoft.com/office/drawing/2014/main" id="{293901EC-C795-95B8-D343-547F85F6BA1C}"/>
              </a:ext>
            </a:extLst>
          </p:cNvPr>
          <p:cNvGrpSpPr/>
          <p:nvPr/>
        </p:nvGrpSpPr>
        <p:grpSpPr>
          <a:xfrm>
            <a:off x="6526987" y="26757732"/>
            <a:ext cx="544685" cy="1284281"/>
            <a:chOff x="11403662" y="33416644"/>
            <a:chExt cx="709080" cy="1671898"/>
          </a:xfrm>
        </p:grpSpPr>
        <p:pic>
          <p:nvPicPr>
            <p:cNvPr id="916" name="Picture 915">
              <a:extLst>
                <a:ext uri="{FF2B5EF4-FFF2-40B4-BE49-F238E27FC236}">
                  <a16:creationId xmlns:a16="http://schemas.microsoft.com/office/drawing/2014/main" id="{96383DCD-6D5F-B790-CA50-6CFD7B92EB35}"/>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17" name="Picture 916">
              <a:extLst>
                <a:ext uri="{FF2B5EF4-FFF2-40B4-BE49-F238E27FC236}">
                  <a16:creationId xmlns:a16="http://schemas.microsoft.com/office/drawing/2014/main" id="{47B68A4B-08BC-B2C5-34F0-EEF8A2C4F09F}"/>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918" name="Group 917">
            <a:extLst>
              <a:ext uri="{FF2B5EF4-FFF2-40B4-BE49-F238E27FC236}">
                <a16:creationId xmlns:a16="http://schemas.microsoft.com/office/drawing/2014/main" id="{D20CE960-69D9-2F7B-4AAF-FEEC2EB815CA}"/>
              </a:ext>
            </a:extLst>
          </p:cNvPr>
          <p:cNvGrpSpPr/>
          <p:nvPr/>
        </p:nvGrpSpPr>
        <p:grpSpPr>
          <a:xfrm>
            <a:off x="5787463" y="26775537"/>
            <a:ext cx="544685" cy="1284281"/>
            <a:chOff x="11403662" y="33416644"/>
            <a:chExt cx="709080" cy="1671898"/>
          </a:xfrm>
        </p:grpSpPr>
        <p:pic>
          <p:nvPicPr>
            <p:cNvPr id="919" name="Picture 918">
              <a:extLst>
                <a:ext uri="{FF2B5EF4-FFF2-40B4-BE49-F238E27FC236}">
                  <a16:creationId xmlns:a16="http://schemas.microsoft.com/office/drawing/2014/main" id="{0A9B1FDE-4734-91EC-13C0-EC7361FEC0F8}"/>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20" name="Picture 919">
              <a:extLst>
                <a:ext uri="{FF2B5EF4-FFF2-40B4-BE49-F238E27FC236}">
                  <a16:creationId xmlns:a16="http://schemas.microsoft.com/office/drawing/2014/main" id="{CF5597BB-9EE7-DA5B-6F76-E94568261375}"/>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97" name="Group 896">
            <a:extLst>
              <a:ext uri="{FF2B5EF4-FFF2-40B4-BE49-F238E27FC236}">
                <a16:creationId xmlns:a16="http://schemas.microsoft.com/office/drawing/2014/main" id="{997B150D-674D-A694-EF08-15289259CD69}"/>
              </a:ext>
            </a:extLst>
          </p:cNvPr>
          <p:cNvGrpSpPr/>
          <p:nvPr/>
        </p:nvGrpSpPr>
        <p:grpSpPr>
          <a:xfrm>
            <a:off x="14616723" y="26812843"/>
            <a:ext cx="531985" cy="1284281"/>
            <a:chOff x="11420195" y="33416644"/>
            <a:chExt cx="692547" cy="1671898"/>
          </a:xfrm>
        </p:grpSpPr>
        <p:pic>
          <p:nvPicPr>
            <p:cNvPr id="898" name="Picture 897">
              <a:extLst>
                <a:ext uri="{FF2B5EF4-FFF2-40B4-BE49-F238E27FC236}">
                  <a16:creationId xmlns:a16="http://schemas.microsoft.com/office/drawing/2014/main" id="{88614258-FA69-5B92-884A-5DCB0B753E08}"/>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99" name="Picture 898">
              <a:extLst>
                <a:ext uri="{FF2B5EF4-FFF2-40B4-BE49-F238E27FC236}">
                  <a16:creationId xmlns:a16="http://schemas.microsoft.com/office/drawing/2014/main" id="{981FD69D-5667-1D3B-EFD2-FAE0074A4B4D}"/>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20195" y="33416645"/>
              <a:ext cx="264717" cy="1671897"/>
            </a:xfrm>
            <a:prstGeom prst="rect">
              <a:avLst/>
            </a:prstGeom>
          </p:spPr>
        </p:pic>
      </p:grpSp>
      <p:grpSp>
        <p:nvGrpSpPr>
          <p:cNvPr id="900" name="Group 899">
            <a:extLst>
              <a:ext uri="{FF2B5EF4-FFF2-40B4-BE49-F238E27FC236}">
                <a16:creationId xmlns:a16="http://schemas.microsoft.com/office/drawing/2014/main" id="{A32F09B0-7AF9-5617-D6C6-688DDA89E54D}"/>
              </a:ext>
            </a:extLst>
          </p:cNvPr>
          <p:cNvGrpSpPr/>
          <p:nvPr/>
        </p:nvGrpSpPr>
        <p:grpSpPr>
          <a:xfrm>
            <a:off x="13854644" y="26812843"/>
            <a:ext cx="544685" cy="1284281"/>
            <a:chOff x="11403662" y="33416644"/>
            <a:chExt cx="709080" cy="1671898"/>
          </a:xfrm>
        </p:grpSpPr>
        <p:pic>
          <p:nvPicPr>
            <p:cNvPr id="901" name="Picture 900">
              <a:extLst>
                <a:ext uri="{FF2B5EF4-FFF2-40B4-BE49-F238E27FC236}">
                  <a16:creationId xmlns:a16="http://schemas.microsoft.com/office/drawing/2014/main" id="{F62E3F59-9453-AC58-106A-3163332396E7}"/>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02" name="Picture 901">
              <a:extLst>
                <a:ext uri="{FF2B5EF4-FFF2-40B4-BE49-F238E27FC236}">
                  <a16:creationId xmlns:a16="http://schemas.microsoft.com/office/drawing/2014/main" id="{F00366DF-B967-7684-5ECF-19B691619459}"/>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903" name="Group 902">
            <a:extLst>
              <a:ext uri="{FF2B5EF4-FFF2-40B4-BE49-F238E27FC236}">
                <a16:creationId xmlns:a16="http://schemas.microsoft.com/office/drawing/2014/main" id="{C7DCEE86-8838-7B2D-B58B-37E12F478824}"/>
              </a:ext>
            </a:extLst>
          </p:cNvPr>
          <p:cNvGrpSpPr/>
          <p:nvPr/>
        </p:nvGrpSpPr>
        <p:grpSpPr>
          <a:xfrm>
            <a:off x="12980383" y="26821181"/>
            <a:ext cx="544685" cy="1284281"/>
            <a:chOff x="11403662" y="33416644"/>
            <a:chExt cx="709080" cy="1671898"/>
          </a:xfrm>
        </p:grpSpPr>
        <p:pic>
          <p:nvPicPr>
            <p:cNvPr id="904" name="Picture 903">
              <a:extLst>
                <a:ext uri="{FF2B5EF4-FFF2-40B4-BE49-F238E27FC236}">
                  <a16:creationId xmlns:a16="http://schemas.microsoft.com/office/drawing/2014/main" id="{4245887F-50B4-FD62-3631-A1041983CDE5}"/>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05" name="Picture 904">
              <a:extLst>
                <a:ext uri="{FF2B5EF4-FFF2-40B4-BE49-F238E27FC236}">
                  <a16:creationId xmlns:a16="http://schemas.microsoft.com/office/drawing/2014/main" id="{17FF8C81-384C-9E3E-B3E7-76C2142306B3}"/>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906" name="Group 905">
            <a:extLst>
              <a:ext uri="{FF2B5EF4-FFF2-40B4-BE49-F238E27FC236}">
                <a16:creationId xmlns:a16="http://schemas.microsoft.com/office/drawing/2014/main" id="{1F94B39D-717D-1D85-3046-7D7339058847}"/>
              </a:ext>
            </a:extLst>
          </p:cNvPr>
          <p:cNvGrpSpPr/>
          <p:nvPr/>
        </p:nvGrpSpPr>
        <p:grpSpPr>
          <a:xfrm>
            <a:off x="12240859" y="26838986"/>
            <a:ext cx="544685" cy="1284281"/>
            <a:chOff x="11403662" y="33416644"/>
            <a:chExt cx="709080" cy="1671898"/>
          </a:xfrm>
        </p:grpSpPr>
        <p:pic>
          <p:nvPicPr>
            <p:cNvPr id="907" name="Picture 906">
              <a:extLst>
                <a:ext uri="{FF2B5EF4-FFF2-40B4-BE49-F238E27FC236}">
                  <a16:creationId xmlns:a16="http://schemas.microsoft.com/office/drawing/2014/main" id="{B1021D4D-342A-2A87-1F85-072BE1DEDCF1}"/>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08" name="Picture 907">
              <a:extLst>
                <a:ext uri="{FF2B5EF4-FFF2-40B4-BE49-F238E27FC236}">
                  <a16:creationId xmlns:a16="http://schemas.microsoft.com/office/drawing/2014/main" id="{4BC7DDDB-C348-D2B1-21DE-5F98FC834FF6}"/>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85" name="Group 884">
            <a:extLst>
              <a:ext uri="{FF2B5EF4-FFF2-40B4-BE49-F238E27FC236}">
                <a16:creationId xmlns:a16="http://schemas.microsoft.com/office/drawing/2014/main" id="{244391F6-53CE-0EA0-7A85-28527FF3461F}"/>
              </a:ext>
            </a:extLst>
          </p:cNvPr>
          <p:cNvGrpSpPr/>
          <p:nvPr/>
        </p:nvGrpSpPr>
        <p:grpSpPr>
          <a:xfrm>
            <a:off x="18210271" y="26767199"/>
            <a:ext cx="531985" cy="1284281"/>
            <a:chOff x="11420195" y="33416644"/>
            <a:chExt cx="692547" cy="1671898"/>
          </a:xfrm>
        </p:grpSpPr>
        <p:pic>
          <p:nvPicPr>
            <p:cNvPr id="886" name="Picture 885">
              <a:extLst>
                <a:ext uri="{FF2B5EF4-FFF2-40B4-BE49-F238E27FC236}">
                  <a16:creationId xmlns:a16="http://schemas.microsoft.com/office/drawing/2014/main" id="{81D5BCC2-6AE7-A636-3182-9E5BAFBF0A82}"/>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87" name="Picture 886">
              <a:extLst>
                <a:ext uri="{FF2B5EF4-FFF2-40B4-BE49-F238E27FC236}">
                  <a16:creationId xmlns:a16="http://schemas.microsoft.com/office/drawing/2014/main" id="{F7226E3F-538B-D24C-B548-9C4A55DD3FEE}"/>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20195" y="33416645"/>
              <a:ext cx="264717" cy="1671897"/>
            </a:xfrm>
            <a:prstGeom prst="rect">
              <a:avLst/>
            </a:prstGeom>
          </p:spPr>
        </p:pic>
      </p:grpSp>
      <p:grpSp>
        <p:nvGrpSpPr>
          <p:cNvPr id="888" name="Group 887">
            <a:extLst>
              <a:ext uri="{FF2B5EF4-FFF2-40B4-BE49-F238E27FC236}">
                <a16:creationId xmlns:a16="http://schemas.microsoft.com/office/drawing/2014/main" id="{627D3B31-BF72-E469-C90D-9BF8E2399636}"/>
              </a:ext>
            </a:extLst>
          </p:cNvPr>
          <p:cNvGrpSpPr/>
          <p:nvPr/>
        </p:nvGrpSpPr>
        <p:grpSpPr>
          <a:xfrm>
            <a:off x="17448192" y="26767199"/>
            <a:ext cx="544685" cy="1284281"/>
            <a:chOff x="11403662" y="33416644"/>
            <a:chExt cx="709080" cy="1671898"/>
          </a:xfrm>
        </p:grpSpPr>
        <p:pic>
          <p:nvPicPr>
            <p:cNvPr id="889" name="Picture 888">
              <a:extLst>
                <a:ext uri="{FF2B5EF4-FFF2-40B4-BE49-F238E27FC236}">
                  <a16:creationId xmlns:a16="http://schemas.microsoft.com/office/drawing/2014/main" id="{388280B3-7C05-91B6-21A4-52CD65CEFB37}"/>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90" name="Picture 889">
              <a:extLst>
                <a:ext uri="{FF2B5EF4-FFF2-40B4-BE49-F238E27FC236}">
                  <a16:creationId xmlns:a16="http://schemas.microsoft.com/office/drawing/2014/main" id="{70649B15-39AE-EA10-91C5-659CCC917AB9}"/>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91" name="Group 890">
            <a:extLst>
              <a:ext uri="{FF2B5EF4-FFF2-40B4-BE49-F238E27FC236}">
                <a16:creationId xmlns:a16="http://schemas.microsoft.com/office/drawing/2014/main" id="{F958E545-7CD1-B54A-2978-E2434E37C8E2}"/>
              </a:ext>
            </a:extLst>
          </p:cNvPr>
          <p:cNvGrpSpPr/>
          <p:nvPr/>
        </p:nvGrpSpPr>
        <p:grpSpPr>
          <a:xfrm>
            <a:off x="16573931" y="26775537"/>
            <a:ext cx="544685" cy="1284281"/>
            <a:chOff x="11403662" y="33416644"/>
            <a:chExt cx="709080" cy="1671898"/>
          </a:xfrm>
        </p:grpSpPr>
        <p:pic>
          <p:nvPicPr>
            <p:cNvPr id="892" name="Picture 891">
              <a:extLst>
                <a:ext uri="{FF2B5EF4-FFF2-40B4-BE49-F238E27FC236}">
                  <a16:creationId xmlns:a16="http://schemas.microsoft.com/office/drawing/2014/main" id="{610CEF92-C0E5-B794-AA3C-64D20E424FDA}"/>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93" name="Picture 892">
              <a:extLst>
                <a:ext uri="{FF2B5EF4-FFF2-40B4-BE49-F238E27FC236}">
                  <a16:creationId xmlns:a16="http://schemas.microsoft.com/office/drawing/2014/main" id="{A66DEF6E-E1C1-1851-B3B6-06DABAB23886}"/>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94" name="Group 893">
            <a:extLst>
              <a:ext uri="{FF2B5EF4-FFF2-40B4-BE49-F238E27FC236}">
                <a16:creationId xmlns:a16="http://schemas.microsoft.com/office/drawing/2014/main" id="{F66C00A1-80BE-887E-3DF4-56A13DDCF68B}"/>
              </a:ext>
            </a:extLst>
          </p:cNvPr>
          <p:cNvGrpSpPr/>
          <p:nvPr/>
        </p:nvGrpSpPr>
        <p:grpSpPr>
          <a:xfrm>
            <a:off x="15834407" y="26793342"/>
            <a:ext cx="544685" cy="1284281"/>
            <a:chOff x="11403662" y="33416644"/>
            <a:chExt cx="709080" cy="1671898"/>
          </a:xfrm>
        </p:grpSpPr>
        <p:pic>
          <p:nvPicPr>
            <p:cNvPr id="895" name="Picture 894">
              <a:extLst>
                <a:ext uri="{FF2B5EF4-FFF2-40B4-BE49-F238E27FC236}">
                  <a16:creationId xmlns:a16="http://schemas.microsoft.com/office/drawing/2014/main" id="{FC346BD7-B025-9D47-1626-C6945180FD4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96" name="Picture 895">
              <a:extLst>
                <a:ext uri="{FF2B5EF4-FFF2-40B4-BE49-F238E27FC236}">
                  <a16:creationId xmlns:a16="http://schemas.microsoft.com/office/drawing/2014/main" id="{36A743B7-44CE-13BB-B025-6C91475BA1EA}"/>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73" name="Group 872">
            <a:extLst>
              <a:ext uri="{FF2B5EF4-FFF2-40B4-BE49-F238E27FC236}">
                <a16:creationId xmlns:a16="http://schemas.microsoft.com/office/drawing/2014/main" id="{8B7D0844-9523-AC9C-F57F-C7E21C826A6F}"/>
              </a:ext>
            </a:extLst>
          </p:cNvPr>
          <p:cNvGrpSpPr/>
          <p:nvPr/>
        </p:nvGrpSpPr>
        <p:grpSpPr>
          <a:xfrm>
            <a:off x="28156058" y="22618855"/>
            <a:ext cx="531985" cy="1284281"/>
            <a:chOff x="11420195" y="33416644"/>
            <a:chExt cx="692547" cy="1671898"/>
          </a:xfrm>
        </p:grpSpPr>
        <p:pic>
          <p:nvPicPr>
            <p:cNvPr id="874" name="Picture 873">
              <a:extLst>
                <a:ext uri="{FF2B5EF4-FFF2-40B4-BE49-F238E27FC236}">
                  <a16:creationId xmlns:a16="http://schemas.microsoft.com/office/drawing/2014/main" id="{D3E2AD7E-D3BA-1AD0-C7DC-237CC5C4EBD4}"/>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75" name="Picture 874">
              <a:extLst>
                <a:ext uri="{FF2B5EF4-FFF2-40B4-BE49-F238E27FC236}">
                  <a16:creationId xmlns:a16="http://schemas.microsoft.com/office/drawing/2014/main" id="{2C295B02-8EEE-E3E0-B205-4193152C997F}"/>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20195" y="33416645"/>
              <a:ext cx="264717" cy="1671897"/>
            </a:xfrm>
            <a:prstGeom prst="rect">
              <a:avLst/>
            </a:prstGeom>
          </p:spPr>
        </p:pic>
      </p:grpSp>
      <p:grpSp>
        <p:nvGrpSpPr>
          <p:cNvPr id="876" name="Group 875">
            <a:extLst>
              <a:ext uri="{FF2B5EF4-FFF2-40B4-BE49-F238E27FC236}">
                <a16:creationId xmlns:a16="http://schemas.microsoft.com/office/drawing/2014/main" id="{F2FD7E31-4F4D-8D93-4487-5CA6C77039D6}"/>
              </a:ext>
            </a:extLst>
          </p:cNvPr>
          <p:cNvGrpSpPr/>
          <p:nvPr/>
        </p:nvGrpSpPr>
        <p:grpSpPr>
          <a:xfrm>
            <a:off x="27393979" y="22618855"/>
            <a:ext cx="544685" cy="1284281"/>
            <a:chOff x="11403662" y="33416644"/>
            <a:chExt cx="709080" cy="1671898"/>
          </a:xfrm>
        </p:grpSpPr>
        <p:pic>
          <p:nvPicPr>
            <p:cNvPr id="877" name="Picture 876">
              <a:extLst>
                <a:ext uri="{FF2B5EF4-FFF2-40B4-BE49-F238E27FC236}">
                  <a16:creationId xmlns:a16="http://schemas.microsoft.com/office/drawing/2014/main" id="{50ED15C4-91C2-0D83-7126-567B4D596FF5}"/>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78" name="Picture 877">
              <a:extLst>
                <a:ext uri="{FF2B5EF4-FFF2-40B4-BE49-F238E27FC236}">
                  <a16:creationId xmlns:a16="http://schemas.microsoft.com/office/drawing/2014/main" id="{385B8321-255C-00BB-090E-94F2C73ED4C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79" name="Group 878">
            <a:extLst>
              <a:ext uri="{FF2B5EF4-FFF2-40B4-BE49-F238E27FC236}">
                <a16:creationId xmlns:a16="http://schemas.microsoft.com/office/drawing/2014/main" id="{8699646A-F4C6-1BF8-0DB2-C16EB7C64F34}"/>
              </a:ext>
            </a:extLst>
          </p:cNvPr>
          <p:cNvGrpSpPr/>
          <p:nvPr/>
        </p:nvGrpSpPr>
        <p:grpSpPr>
          <a:xfrm>
            <a:off x="26519718" y="22627193"/>
            <a:ext cx="544685" cy="1284281"/>
            <a:chOff x="11403662" y="33416644"/>
            <a:chExt cx="709080" cy="1671898"/>
          </a:xfrm>
        </p:grpSpPr>
        <p:pic>
          <p:nvPicPr>
            <p:cNvPr id="880" name="Picture 879">
              <a:extLst>
                <a:ext uri="{FF2B5EF4-FFF2-40B4-BE49-F238E27FC236}">
                  <a16:creationId xmlns:a16="http://schemas.microsoft.com/office/drawing/2014/main" id="{E5FE7992-7A1C-C210-57FA-FB6F793B4A0D}"/>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81" name="Picture 880">
              <a:extLst>
                <a:ext uri="{FF2B5EF4-FFF2-40B4-BE49-F238E27FC236}">
                  <a16:creationId xmlns:a16="http://schemas.microsoft.com/office/drawing/2014/main" id="{C8959089-E0FA-7D87-8A2C-C6CB136A8610}"/>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82" name="Group 881">
            <a:extLst>
              <a:ext uri="{FF2B5EF4-FFF2-40B4-BE49-F238E27FC236}">
                <a16:creationId xmlns:a16="http://schemas.microsoft.com/office/drawing/2014/main" id="{38B8DBD1-0DE7-0C41-5488-A7DC18A65E8E}"/>
              </a:ext>
            </a:extLst>
          </p:cNvPr>
          <p:cNvGrpSpPr/>
          <p:nvPr/>
        </p:nvGrpSpPr>
        <p:grpSpPr>
          <a:xfrm>
            <a:off x="25780194" y="22644998"/>
            <a:ext cx="544685" cy="1284281"/>
            <a:chOff x="11403662" y="33416644"/>
            <a:chExt cx="709080" cy="1671898"/>
          </a:xfrm>
        </p:grpSpPr>
        <p:pic>
          <p:nvPicPr>
            <p:cNvPr id="883" name="Picture 882">
              <a:extLst>
                <a:ext uri="{FF2B5EF4-FFF2-40B4-BE49-F238E27FC236}">
                  <a16:creationId xmlns:a16="http://schemas.microsoft.com/office/drawing/2014/main" id="{D5EE1DD7-1009-DE79-0D3E-F6896B10D51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84" name="Picture 883">
              <a:extLst>
                <a:ext uri="{FF2B5EF4-FFF2-40B4-BE49-F238E27FC236}">
                  <a16:creationId xmlns:a16="http://schemas.microsoft.com/office/drawing/2014/main" id="{A536D68A-CFAD-C579-8436-EAF5D83248F7}"/>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61" name="Group 860">
            <a:extLst>
              <a:ext uri="{FF2B5EF4-FFF2-40B4-BE49-F238E27FC236}">
                <a16:creationId xmlns:a16="http://schemas.microsoft.com/office/drawing/2014/main" id="{E20BB1CD-FD5A-11B4-5E9E-CC103831AE14}"/>
              </a:ext>
            </a:extLst>
          </p:cNvPr>
          <p:cNvGrpSpPr/>
          <p:nvPr/>
        </p:nvGrpSpPr>
        <p:grpSpPr>
          <a:xfrm>
            <a:off x="24635668" y="26741056"/>
            <a:ext cx="531985" cy="1284281"/>
            <a:chOff x="11420195" y="33416644"/>
            <a:chExt cx="692547" cy="1671898"/>
          </a:xfrm>
        </p:grpSpPr>
        <p:pic>
          <p:nvPicPr>
            <p:cNvPr id="862" name="Picture 861">
              <a:extLst>
                <a:ext uri="{FF2B5EF4-FFF2-40B4-BE49-F238E27FC236}">
                  <a16:creationId xmlns:a16="http://schemas.microsoft.com/office/drawing/2014/main" id="{835904EB-E784-1F9B-71C7-CC5B55A68B6E}"/>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63" name="Picture 862">
              <a:extLst>
                <a:ext uri="{FF2B5EF4-FFF2-40B4-BE49-F238E27FC236}">
                  <a16:creationId xmlns:a16="http://schemas.microsoft.com/office/drawing/2014/main" id="{EFCF21C1-E9CC-0E93-6084-80B924321FBF}"/>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20195" y="33416645"/>
              <a:ext cx="264717" cy="1671897"/>
            </a:xfrm>
            <a:prstGeom prst="rect">
              <a:avLst/>
            </a:prstGeom>
          </p:spPr>
        </p:pic>
      </p:grpSp>
      <p:grpSp>
        <p:nvGrpSpPr>
          <p:cNvPr id="864" name="Group 863">
            <a:extLst>
              <a:ext uri="{FF2B5EF4-FFF2-40B4-BE49-F238E27FC236}">
                <a16:creationId xmlns:a16="http://schemas.microsoft.com/office/drawing/2014/main" id="{4A0B588C-E708-7B0E-3518-C6C7C730E8DA}"/>
              </a:ext>
            </a:extLst>
          </p:cNvPr>
          <p:cNvGrpSpPr/>
          <p:nvPr/>
        </p:nvGrpSpPr>
        <p:grpSpPr>
          <a:xfrm>
            <a:off x="23873589" y="26741056"/>
            <a:ext cx="544685" cy="1284281"/>
            <a:chOff x="11403662" y="33416644"/>
            <a:chExt cx="709080" cy="1671898"/>
          </a:xfrm>
        </p:grpSpPr>
        <p:pic>
          <p:nvPicPr>
            <p:cNvPr id="865" name="Picture 864">
              <a:extLst>
                <a:ext uri="{FF2B5EF4-FFF2-40B4-BE49-F238E27FC236}">
                  <a16:creationId xmlns:a16="http://schemas.microsoft.com/office/drawing/2014/main" id="{BA787832-6C8F-4E98-15C7-68F329CE0E58}"/>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66" name="Picture 865">
              <a:extLst>
                <a:ext uri="{FF2B5EF4-FFF2-40B4-BE49-F238E27FC236}">
                  <a16:creationId xmlns:a16="http://schemas.microsoft.com/office/drawing/2014/main" id="{CD52C402-DF27-ACF3-3F98-BA0BD905EB68}"/>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67" name="Group 866">
            <a:extLst>
              <a:ext uri="{FF2B5EF4-FFF2-40B4-BE49-F238E27FC236}">
                <a16:creationId xmlns:a16="http://schemas.microsoft.com/office/drawing/2014/main" id="{14D5BBB0-7C71-0AE3-B08F-769111E8DB30}"/>
              </a:ext>
            </a:extLst>
          </p:cNvPr>
          <p:cNvGrpSpPr/>
          <p:nvPr/>
        </p:nvGrpSpPr>
        <p:grpSpPr>
          <a:xfrm>
            <a:off x="22999328" y="26749394"/>
            <a:ext cx="544685" cy="1284281"/>
            <a:chOff x="11403662" y="33416644"/>
            <a:chExt cx="709080" cy="1671898"/>
          </a:xfrm>
        </p:grpSpPr>
        <p:pic>
          <p:nvPicPr>
            <p:cNvPr id="868" name="Picture 867">
              <a:extLst>
                <a:ext uri="{FF2B5EF4-FFF2-40B4-BE49-F238E27FC236}">
                  <a16:creationId xmlns:a16="http://schemas.microsoft.com/office/drawing/2014/main" id="{26A6C516-5F0D-2F71-A175-0EC7EB940902}"/>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69" name="Picture 868">
              <a:extLst>
                <a:ext uri="{FF2B5EF4-FFF2-40B4-BE49-F238E27FC236}">
                  <a16:creationId xmlns:a16="http://schemas.microsoft.com/office/drawing/2014/main" id="{25872337-E1FB-A8EB-607C-824D0205FFF2}"/>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70" name="Group 869">
            <a:extLst>
              <a:ext uri="{FF2B5EF4-FFF2-40B4-BE49-F238E27FC236}">
                <a16:creationId xmlns:a16="http://schemas.microsoft.com/office/drawing/2014/main" id="{0B042203-EE85-501F-D401-3C51F3CCEFF5}"/>
              </a:ext>
            </a:extLst>
          </p:cNvPr>
          <p:cNvGrpSpPr/>
          <p:nvPr/>
        </p:nvGrpSpPr>
        <p:grpSpPr>
          <a:xfrm>
            <a:off x="22259804" y="26767199"/>
            <a:ext cx="544685" cy="1284281"/>
            <a:chOff x="11403662" y="33416644"/>
            <a:chExt cx="709080" cy="1671898"/>
          </a:xfrm>
        </p:grpSpPr>
        <p:pic>
          <p:nvPicPr>
            <p:cNvPr id="871" name="Picture 870">
              <a:extLst>
                <a:ext uri="{FF2B5EF4-FFF2-40B4-BE49-F238E27FC236}">
                  <a16:creationId xmlns:a16="http://schemas.microsoft.com/office/drawing/2014/main" id="{9A3D79EC-F11D-305B-1992-174710CC1F17}"/>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72" name="Picture 871">
              <a:extLst>
                <a:ext uri="{FF2B5EF4-FFF2-40B4-BE49-F238E27FC236}">
                  <a16:creationId xmlns:a16="http://schemas.microsoft.com/office/drawing/2014/main" id="{D91434E9-3E3D-9770-5948-2485B254459A}"/>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38" name="Group 837">
            <a:extLst>
              <a:ext uri="{FF2B5EF4-FFF2-40B4-BE49-F238E27FC236}">
                <a16:creationId xmlns:a16="http://schemas.microsoft.com/office/drawing/2014/main" id="{4A0BBB78-E1D9-F8B9-F7AC-61BB33280931}"/>
              </a:ext>
            </a:extLst>
          </p:cNvPr>
          <p:cNvGrpSpPr/>
          <p:nvPr/>
        </p:nvGrpSpPr>
        <p:grpSpPr>
          <a:xfrm>
            <a:off x="11266495" y="33806003"/>
            <a:ext cx="544685" cy="1284281"/>
            <a:chOff x="11403662" y="33416644"/>
            <a:chExt cx="709080" cy="1671898"/>
          </a:xfrm>
        </p:grpSpPr>
        <p:pic>
          <p:nvPicPr>
            <p:cNvPr id="836" name="Picture 835">
              <a:extLst>
                <a:ext uri="{FF2B5EF4-FFF2-40B4-BE49-F238E27FC236}">
                  <a16:creationId xmlns:a16="http://schemas.microsoft.com/office/drawing/2014/main" id="{DD9920BF-CA38-9E86-EF04-B2328E64F5DE}"/>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37" name="Picture 836">
              <a:extLst>
                <a:ext uri="{FF2B5EF4-FFF2-40B4-BE49-F238E27FC236}">
                  <a16:creationId xmlns:a16="http://schemas.microsoft.com/office/drawing/2014/main" id="{AE0870E5-2249-02DB-85AE-706F15F9395F}"/>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40" name="Group 839">
            <a:extLst>
              <a:ext uri="{FF2B5EF4-FFF2-40B4-BE49-F238E27FC236}">
                <a16:creationId xmlns:a16="http://schemas.microsoft.com/office/drawing/2014/main" id="{62C14C16-9CC2-0697-5F27-FC0C047638A8}"/>
              </a:ext>
            </a:extLst>
          </p:cNvPr>
          <p:cNvGrpSpPr/>
          <p:nvPr/>
        </p:nvGrpSpPr>
        <p:grpSpPr>
          <a:xfrm>
            <a:off x="10517115" y="33806003"/>
            <a:ext cx="544685" cy="1284281"/>
            <a:chOff x="11403662" y="33416644"/>
            <a:chExt cx="709080" cy="1671898"/>
          </a:xfrm>
        </p:grpSpPr>
        <p:pic>
          <p:nvPicPr>
            <p:cNvPr id="841" name="Picture 840">
              <a:extLst>
                <a:ext uri="{FF2B5EF4-FFF2-40B4-BE49-F238E27FC236}">
                  <a16:creationId xmlns:a16="http://schemas.microsoft.com/office/drawing/2014/main" id="{C0B73767-2543-574F-D41C-4C59AAEC81F8}"/>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42" name="Picture 841">
              <a:extLst>
                <a:ext uri="{FF2B5EF4-FFF2-40B4-BE49-F238E27FC236}">
                  <a16:creationId xmlns:a16="http://schemas.microsoft.com/office/drawing/2014/main" id="{4853F40C-5C35-FB5A-3107-C010E849B48E}"/>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43" name="Group 842">
            <a:extLst>
              <a:ext uri="{FF2B5EF4-FFF2-40B4-BE49-F238E27FC236}">
                <a16:creationId xmlns:a16="http://schemas.microsoft.com/office/drawing/2014/main" id="{1C299352-1D1E-1C31-4A34-768AD1D877AC}"/>
              </a:ext>
            </a:extLst>
          </p:cNvPr>
          <p:cNvGrpSpPr/>
          <p:nvPr/>
        </p:nvGrpSpPr>
        <p:grpSpPr>
          <a:xfrm>
            <a:off x="9642854" y="33814341"/>
            <a:ext cx="544685" cy="1284281"/>
            <a:chOff x="11403662" y="33416644"/>
            <a:chExt cx="709080" cy="1671898"/>
          </a:xfrm>
        </p:grpSpPr>
        <p:pic>
          <p:nvPicPr>
            <p:cNvPr id="844" name="Picture 843">
              <a:extLst>
                <a:ext uri="{FF2B5EF4-FFF2-40B4-BE49-F238E27FC236}">
                  <a16:creationId xmlns:a16="http://schemas.microsoft.com/office/drawing/2014/main" id="{B2210711-C7E8-D5CE-A925-393121BCB330}"/>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45" name="Picture 844">
              <a:extLst>
                <a:ext uri="{FF2B5EF4-FFF2-40B4-BE49-F238E27FC236}">
                  <a16:creationId xmlns:a16="http://schemas.microsoft.com/office/drawing/2014/main" id="{1519C54D-9C3D-3001-35CC-4A891633BE93}"/>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46" name="Group 845">
            <a:extLst>
              <a:ext uri="{FF2B5EF4-FFF2-40B4-BE49-F238E27FC236}">
                <a16:creationId xmlns:a16="http://schemas.microsoft.com/office/drawing/2014/main" id="{81A38990-9E1A-A6BB-241D-03AB5CB28AF0}"/>
              </a:ext>
            </a:extLst>
          </p:cNvPr>
          <p:cNvGrpSpPr/>
          <p:nvPr/>
        </p:nvGrpSpPr>
        <p:grpSpPr>
          <a:xfrm>
            <a:off x="8903330" y="33832146"/>
            <a:ext cx="544685" cy="1284281"/>
            <a:chOff x="11403662" y="33416644"/>
            <a:chExt cx="709080" cy="1671898"/>
          </a:xfrm>
        </p:grpSpPr>
        <p:pic>
          <p:nvPicPr>
            <p:cNvPr id="847" name="Picture 846">
              <a:extLst>
                <a:ext uri="{FF2B5EF4-FFF2-40B4-BE49-F238E27FC236}">
                  <a16:creationId xmlns:a16="http://schemas.microsoft.com/office/drawing/2014/main" id="{48A1E61B-52FC-8540-6756-E58E8C5D7037}"/>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48" name="Picture 847">
              <a:extLst>
                <a:ext uri="{FF2B5EF4-FFF2-40B4-BE49-F238E27FC236}">
                  <a16:creationId xmlns:a16="http://schemas.microsoft.com/office/drawing/2014/main" id="{417739D7-4CAF-08D4-B3AE-D08E7C4FDD1D}"/>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49" name="Group 848">
            <a:extLst>
              <a:ext uri="{FF2B5EF4-FFF2-40B4-BE49-F238E27FC236}">
                <a16:creationId xmlns:a16="http://schemas.microsoft.com/office/drawing/2014/main" id="{1DC75C7D-F4A5-326F-76D5-0AD01E506CAE}"/>
              </a:ext>
            </a:extLst>
          </p:cNvPr>
          <p:cNvGrpSpPr/>
          <p:nvPr/>
        </p:nvGrpSpPr>
        <p:grpSpPr>
          <a:xfrm>
            <a:off x="21525070" y="33787300"/>
            <a:ext cx="544685" cy="1284281"/>
            <a:chOff x="11403662" y="33416644"/>
            <a:chExt cx="709080" cy="1671898"/>
          </a:xfrm>
        </p:grpSpPr>
        <p:pic>
          <p:nvPicPr>
            <p:cNvPr id="850" name="Picture 849">
              <a:extLst>
                <a:ext uri="{FF2B5EF4-FFF2-40B4-BE49-F238E27FC236}">
                  <a16:creationId xmlns:a16="http://schemas.microsoft.com/office/drawing/2014/main" id="{A723F69B-424E-309F-3D03-B07D2A3851DA}"/>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51" name="Picture 850">
              <a:extLst>
                <a:ext uri="{FF2B5EF4-FFF2-40B4-BE49-F238E27FC236}">
                  <a16:creationId xmlns:a16="http://schemas.microsoft.com/office/drawing/2014/main" id="{7FCE0C47-52C2-D206-BDEA-C871591CB9D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52" name="Group 851">
            <a:extLst>
              <a:ext uri="{FF2B5EF4-FFF2-40B4-BE49-F238E27FC236}">
                <a16:creationId xmlns:a16="http://schemas.microsoft.com/office/drawing/2014/main" id="{ADFFBB6D-A332-67DF-F795-43D929D2BE91}"/>
              </a:ext>
            </a:extLst>
          </p:cNvPr>
          <p:cNvGrpSpPr/>
          <p:nvPr/>
        </p:nvGrpSpPr>
        <p:grpSpPr>
          <a:xfrm>
            <a:off x="20775690" y="33787300"/>
            <a:ext cx="544685" cy="1284281"/>
            <a:chOff x="11403662" y="33416644"/>
            <a:chExt cx="709080" cy="1671898"/>
          </a:xfrm>
        </p:grpSpPr>
        <p:pic>
          <p:nvPicPr>
            <p:cNvPr id="853" name="Picture 852">
              <a:extLst>
                <a:ext uri="{FF2B5EF4-FFF2-40B4-BE49-F238E27FC236}">
                  <a16:creationId xmlns:a16="http://schemas.microsoft.com/office/drawing/2014/main" id="{1A7C2431-81C3-575F-B0D3-11421DEFEA2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54" name="Picture 853">
              <a:extLst>
                <a:ext uri="{FF2B5EF4-FFF2-40B4-BE49-F238E27FC236}">
                  <a16:creationId xmlns:a16="http://schemas.microsoft.com/office/drawing/2014/main" id="{4603548A-7FE7-8A70-8A8B-44D6566CEF8F}"/>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55" name="Group 854">
            <a:extLst>
              <a:ext uri="{FF2B5EF4-FFF2-40B4-BE49-F238E27FC236}">
                <a16:creationId xmlns:a16="http://schemas.microsoft.com/office/drawing/2014/main" id="{3F0A6BBB-CE2E-9411-1776-9ABEB0142E3B}"/>
              </a:ext>
            </a:extLst>
          </p:cNvPr>
          <p:cNvGrpSpPr/>
          <p:nvPr/>
        </p:nvGrpSpPr>
        <p:grpSpPr>
          <a:xfrm>
            <a:off x="19901429" y="33795638"/>
            <a:ext cx="544685" cy="1284281"/>
            <a:chOff x="11403662" y="33416644"/>
            <a:chExt cx="709080" cy="1671898"/>
          </a:xfrm>
        </p:grpSpPr>
        <p:pic>
          <p:nvPicPr>
            <p:cNvPr id="856" name="Picture 855">
              <a:extLst>
                <a:ext uri="{FF2B5EF4-FFF2-40B4-BE49-F238E27FC236}">
                  <a16:creationId xmlns:a16="http://schemas.microsoft.com/office/drawing/2014/main" id="{66276D86-769B-A469-AA80-43DADE679C9A}"/>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57" name="Picture 856">
              <a:extLst>
                <a:ext uri="{FF2B5EF4-FFF2-40B4-BE49-F238E27FC236}">
                  <a16:creationId xmlns:a16="http://schemas.microsoft.com/office/drawing/2014/main" id="{44381BE4-4BD4-FDC4-3BEA-40CC7F3267AE}"/>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58" name="Group 857">
            <a:extLst>
              <a:ext uri="{FF2B5EF4-FFF2-40B4-BE49-F238E27FC236}">
                <a16:creationId xmlns:a16="http://schemas.microsoft.com/office/drawing/2014/main" id="{ED7825D8-D277-6568-D0D7-9CB50690CDB3}"/>
              </a:ext>
            </a:extLst>
          </p:cNvPr>
          <p:cNvGrpSpPr/>
          <p:nvPr/>
        </p:nvGrpSpPr>
        <p:grpSpPr>
          <a:xfrm>
            <a:off x="19161905" y="33813443"/>
            <a:ext cx="544685" cy="1284281"/>
            <a:chOff x="11403662" y="33416644"/>
            <a:chExt cx="709080" cy="1671898"/>
          </a:xfrm>
        </p:grpSpPr>
        <p:pic>
          <p:nvPicPr>
            <p:cNvPr id="859" name="Picture 858">
              <a:extLst>
                <a:ext uri="{FF2B5EF4-FFF2-40B4-BE49-F238E27FC236}">
                  <a16:creationId xmlns:a16="http://schemas.microsoft.com/office/drawing/2014/main" id="{171D0559-FCD3-A8EF-5388-E237EE78DEE1}"/>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60" name="Picture 859">
              <a:extLst>
                <a:ext uri="{FF2B5EF4-FFF2-40B4-BE49-F238E27FC236}">
                  <a16:creationId xmlns:a16="http://schemas.microsoft.com/office/drawing/2014/main" id="{3713BF70-8929-E081-D663-05786037E3C0}"/>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33" name="Group 832">
            <a:extLst>
              <a:ext uri="{FF2B5EF4-FFF2-40B4-BE49-F238E27FC236}">
                <a16:creationId xmlns:a16="http://schemas.microsoft.com/office/drawing/2014/main" id="{F3DAF523-95B6-6D21-D461-828DAA3320A1}"/>
              </a:ext>
            </a:extLst>
          </p:cNvPr>
          <p:cNvGrpSpPr/>
          <p:nvPr/>
        </p:nvGrpSpPr>
        <p:grpSpPr>
          <a:xfrm>
            <a:off x="18100763" y="13679401"/>
            <a:ext cx="2891284" cy="4631024"/>
            <a:chOff x="10162568" y="13638561"/>
            <a:chExt cx="2891284" cy="4631024"/>
          </a:xfrm>
        </p:grpSpPr>
        <p:pic>
          <p:nvPicPr>
            <p:cNvPr id="834" name="Picture 833">
              <a:extLst>
                <a:ext uri="{FF2B5EF4-FFF2-40B4-BE49-F238E27FC236}">
                  <a16:creationId xmlns:a16="http://schemas.microsoft.com/office/drawing/2014/main" id="{8D985D76-044B-B107-9B6D-2E58574ED16C}"/>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flipH="1">
              <a:off x="10162568" y="13638561"/>
              <a:ext cx="719038" cy="4593855"/>
            </a:xfrm>
            <a:prstGeom prst="rect">
              <a:avLst/>
            </a:prstGeom>
          </p:spPr>
        </p:pic>
        <p:pic>
          <p:nvPicPr>
            <p:cNvPr id="835" name="Picture 834">
              <a:extLst>
                <a:ext uri="{FF2B5EF4-FFF2-40B4-BE49-F238E27FC236}">
                  <a16:creationId xmlns:a16="http://schemas.microsoft.com/office/drawing/2014/main" id="{E0FCA8ED-FD22-E3C2-FF91-FBB7E1BD3C44}"/>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12334814" y="13675730"/>
              <a:ext cx="719038" cy="4593855"/>
            </a:xfrm>
            <a:prstGeom prst="rect">
              <a:avLst/>
            </a:prstGeom>
          </p:spPr>
        </p:pic>
      </p:grpSp>
      <p:grpSp>
        <p:nvGrpSpPr>
          <p:cNvPr id="832" name="Group 831">
            <a:extLst>
              <a:ext uri="{FF2B5EF4-FFF2-40B4-BE49-F238E27FC236}">
                <a16:creationId xmlns:a16="http://schemas.microsoft.com/office/drawing/2014/main" id="{CB95A14C-E605-466F-35D9-CF428EE138DA}"/>
              </a:ext>
            </a:extLst>
          </p:cNvPr>
          <p:cNvGrpSpPr/>
          <p:nvPr/>
        </p:nvGrpSpPr>
        <p:grpSpPr>
          <a:xfrm>
            <a:off x="10232226" y="13771122"/>
            <a:ext cx="2909768" cy="4611423"/>
            <a:chOff x="10141801" y="13769814"/>
            <a:chExt cx="2909768" cy="4611423"/>
          </a:xfrm>
        </p:grpSpPr>
        <p:pic>
          <p:nvPicPr>
            <p:cNvPr id="831" name="Picture 830">
              <a:extLst>
                <a:ext uri="{FF2B5EF4-FFF2-40B4-BE49-F238E27FC236}">
                  <a16:creationId xmlns:a16="http://schemas.microsoft.com/office/drawing/2014/main" id="{7D682CA2-810E-AA84-7FA0-5E8DEDCE9A28}"/>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flipH="1">
              <a:off x="10141801" y="13769814"/>
              <a:ext cx="719038" cy="4593855"/>
            </a:xfrm>
            <a:prstGeom prst="rect">
              <a:avLst/>
            </a:prstGeom>
          </p:spPr>
        </p:pic>
        <p:pic>
          <p:nvPicPr>
            <p:cNvPr id="830" name="Picture 829">
              <a:extLst>
                <a:ext uri="{FF2B5EF4-FFF2-40B4-BE49-F238E27FC236}">
                  <a16:creationId xmlns:a16="http://schemas.microsoft.com/office/drawing/2014/main" id="{20FA4A39-62BC-AD30-688C-D82FEBF29662}"/>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12332531" y="13787382"/>
              <a:ext cx="719038" cy="4593855"/>
            </a:xfrm>
            <a:prstGeom prst="rect">
              <a:avLst/>
            </a:prstGeom>
          </p:spPr>
        </p:pic>
      </p:grpSp>
      <p:pic>
        <p:nvPicPr>
          <p:cNvPr id="701" name="Picture 700">
            <a:extLst>
              <a:ext uri="{FF2B5EF4-FFF2-40B4-BE49-F238E27FC236}">
                <a16:creationId xmlns:a16="http://schemas.microsoft.com/office/drawing/2014/main" id="{C8E3C826-343D-CEFF-1344-9C30F2C167D0}"/>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33657" y="7362796"/>
            <a:ext cx="19019559" cy="1865380"/>
          </a:xfrm>
          <a:prstGeom prst="rect">
            <a:avLst/>
          </a:prstGeom>
        </p:spPr>
      </p:pic>
      <p:pic>
        <p:nvPicPr>
          <p:cNvPr id="697" name="Picture 696">
            <a:extLst>
              <a:ext uri="{FF2B5EF4-FFF2-40B4-BE49-F238E27FC236}">
                <a16:creationId xmlns:a16="http://schemas.microsoft.com/office/drawing/2014/main" id="{B6E02194-3696-1F66-294B-D67A047EB60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09219" y="15256705"/>
            <a:ext cx="6735367" cy="1447503"/>
          </a:xfrm>
          <a:prstGeom prst="rect">
            <a:avLst/>
          </a:prstGeom>
        </p:spPr>
      </p:pic>
      <p:pic>
        <p:nvPicPr>
          <p:cNvPr id="696" name="Picture 695">
            <a:extLst>
              <a:ext uri="{FF2B5EF4-FFF2-40B4-BE49-F238E27FC236}">
                <a16:creationId xmlns:a16="http://schemas.microsoft.com/office/drawing/2014/main" id="{C92A2FBA-0C11-EBE0-80AB-A7731525C52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441070" y="15370187"/>
            <a:ext cx="6735367" cy="1447503"/>
          </a:xfrm>
          <a:prstGeom prst="rect">
            <a:avLst/>
          </a:prstGeom>
        </p:spPr>
      </p:pic>
      <p:pic>
        <p:nvPicPr>
          <p:cNvPr id="695" name="Picture 694">
            <a:extLst>
              <a:ext uri="{FF2B5EF4-FFF2-40B4-BE49-F238E27FC236}">
                <a16:creationId xmlns:a16="http://schemas.microsoft.com/office/drawing/2014/main" id="{AD43D7D0-E11C-2AF7-C208-C924626A85A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034595" y="18253198"/>
            <a:ext cx="6735367" cy="1447503"/>
          </a:xfrm>
          <a:prstGeom prst="rect">
            <a:avLst/>
          </a:prstGeom>
        </p:spPr>
      </p:pic>
      <p:pic>
        <p:nvPicPr>
          <p:cNvPr id="694" name="Picture 693">
            <a:extLst>
              <a:ext uri="{FF2B5EF4-FFF2-40B4-BE49-F238E27FC236}">
                <a16:creationId xmlns:a16="http://schemas.microsoft.com/office/drawing/2014/main" id="{D688F7AE-49E5-7AAE-7526-A3CA9674C1F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174335" y="18270802"/>
            <a:ext cx="6735367" cy="1447503"/>
          </a:xfrm>
          <a:prstGeom prst="rect">
            <a:avLst/>
          </a:prstGeom>
        </p:spPr>
      </p:pic>
      <p:pic>
        <p:nvPicPr>
          <p:cNvPr id="298" name="Picture 297">
            <a:extLst>
              <a:ext uri="{FF2B5EF4-FFF2-40B4-BE49-F238E27FC236}">
                <a16:creationId xmlns:a16="http://schemas.microsoft.com/office/drawing/2014/main" id="{E720FC50-35B6-DAF7-7E64-8ABFE26416D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769185" y="11796813"/>
            <a:ext cx="10716790" cy="1304547"/>
          </a:xfrm>
          <a:prstGeom prst="rect">
            <a:avLst/>
          </a:prstGeom>
        </p:spPr>
      </p:pic>
      <p:pic>
        <p:nvPicPr>
          <p:cNvPr id="297" name="Picture 296">
            <a:extLst>
              <a:ext uri="{FF2B5EF4-FFF2-40B4-BE49-F238E27FC236}">
                <a16:creationId xmlns:a16="http://schemas.microsoft.com/office/drawing/2014/main" id="{408108C1-98D5-9F5A-7F7B-1A2E816823E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707102" y="11724962"/>
            <a:ext cx="10716790" cy="1304547"/>
          </a:xfrm>
          <a:prstGeom prst="rect">
            <a:avLst/>
          </a:prstGeom>
        </p:spPr>
      </p:pic>
      <p:sp>
        <p:nvSpPr>
          <p:cNvPr id="11" name="Picture Placeholder 10">
            <a:extLst>
              <a:ext uri="{FF2B5EF4-FFF2-40B4-BE49-F238E27FC236}">
                <a16:creationId xmlns:a16="http://schemas.microsoft.com/office/drawing/2014/main" id="{18549BE9-A8BF-354F-A8BA-325AF65C185C}"/>
              </a:ext>
            </a:extLst>
          </p:cNvPr>
          <p:cNvSpPr>
            <a:spLocks noGrp="1"/>
          </p:cNvSpPr>
          <p:nvPr>
            <p:ph type="pic" sz="quarter" idx="79"/>
          </p:nvPr>
        </p:nvSpPr>
        <p:spPr/>
      </p:sp>
      <p:sp>
        <p:nvSpPr>
          <p:cNvPr id="12" name="Picture Placeholder 11">
            <a:extLst>
              <a:ext uri="{FF2B5EF4-FFF2-40B4-BE49-F238E27FC236}">
                <a16:creationId xmlns:a16="http://schemas.microsoft.com/office/drawing/2014/main" id="{99840543-C1D2-80F6-7492-D2B338994FB9}"/>
              </a:ext>
            </a:extLst>
          </p:cNvPr>
          <p:cNvSpPr>
            <a:spLocks noGrp="1"/>
          </p:cNvSpPr>
          <p:nvPr>
            <p:ph type="pic" sz="quarter" idx="80"/>
          </p:nvPr>
        </p:nvSpPr>
        <p:spPr/>
      </p:sp>
      <p:sp>
        <p:nvSpPr>
          <p:cNvPr id="13" name="Picture Placeholder 12">
            <a:extLst>
              <a:ext uri="{FF2B5EF4-FFF2-40B4-BE49-F238E27FC236}">
                <a16:creationId xmlns:a16="http://schemas.microsoft.com/office/drawing/2014/main" id="{E61C25CA-76F9-BBF1-2D84-04179E98140F}"/>
              </a:ext>
            </a:extLst>
          </p:cNvPr>
          <p:cNvSpPr>
            <a:spLocks noGrp="1"/>
          </p:cNvSpPr>
          <p:nvPr>
            <p:ph type="pic" sz="quarter" idx="81"/>
          </p:nvPr>
        </p:nvSpPr>
        <p:spPr/>
      </p:sp>
      <p:sp>
        <p:nvSpPr>
          <p:cNvPr id="14" name="Picture Placeholder 13">
            <a:extLst>
              <a:ext uri="{FF2B5EF4-FFF2-40B4-BE49-F238E27FC236}">
                <a16:creationId xmlns:a16="http://schemas.microsoft.com/office/drawing/2014/main" id="{91869A66-182A-2EB3-4DD6-59BDADFAD0D3}"/>
              </a:ext>
            </a:extLst>
          </p:cNvPr>
          <p:cNvSpPr>
            <a:spLocks noGrp="1"/>
          </p:cNvSpPr>
          <p:nvPr>
            <p:ph type="pic" sz="quarter" idx="82"/>
          </p:nvPr>
        </p:nvSpPr>
        <p:spPr/>
      </p:sp>
      <p:sp>
        <p:nvSpPr>
          <p:cNvPr id="15" name="Picture Placeholder 14">
            <a:extLst>
              <a:ext uri="{FF2B5EF4-FFF2-40B4-BE49-F238E27FC236}">
                <a16:creationId xmlns:a16="http://schemas.microsoft.com/office/drawing/2014/main" id="{DC3402AA-5AD3-1C20-8E77-C09E7844984A}"/>
              </a:ext>
            </a:extLst>
          </p:cNvPr>
          <p:cNvSpPr>
            <a:spLocks noGrp="1"/>
          </p:cNvSpPr>
          <p:nvPr>
            <p:ph type="pic" sz="quarter" idx="83"/>
          </p:nvPr>
        </p:nvSpPr>
        <p:spPr/>
      </p:sp>
      <p:sp>
        <p:nvSpPr>
          <p:cNvPr id="16" name="Picture Placeholder 15">
            <a:extLst>
              <a:ext uri="{FF2B5EF4-FFF2-40B4-BE49-F238E27FC236}">
                <a16:creationId xmlns:a16="http://schemas.microsoft.com/office/drawing/2014/main" id="{9BBC1CA7-9D89-1BDD-E168-D69DF3238664}"/>
              </a:ext>
            </a:extLst>
          </p:cNvPr>
          <p:cNvSpPr>
            <a:spLocks noGrp="1"/>
          </p:cNvSpPr>
          <p:nvPr>
            <p:ph type="pic" sz="quarter" idx="84"/>
          </p:nvPr>
        </p:nvSpPr>
        <p:spPr/>
      </p:sp>
      <p:sp>
        <p:nvSpPr>
          <p:cNvPr id="17" name="Picture Placeholder 16">
            <a:extLst>
              <a:ext uri="{FF2B5EF4-FFF2-40B4-BE49-F238E27FC236}">
                <a16:creationId xmlns:a16="http://schemas.microsoft.com/office/drawing/2014/main" id="{36059AEF-55C7-B746-1F49-4A8BC6192EDE}"/>
              </a:ext>
            </a:extLst>
          </p:cNvPr>
          <p:cNvSpPr>
            <a:spLocks noGrp="1"/>
          </p:cNvSpPr>
          <p:nvPr>
            <p:ph type="pic" sz="quarter" idx="85"/>
          </p:nvPr>
        </p:nvSpPr>
        <p:spPr/>
      </p:sp>
      <p:sp>
        <p:nvSpPr>
          <p:cNvPr id="18" name="Picture Placeholder 17">
            <a:extLst>
              <a:ext uri="{FF2B5EF4-FFF2-40B4-BE49-F238E27FC236}">
                <a16:creationId xmlns:a16="http://schemas.microsoft.com/office/drawing/2014/main" id="{F3355F43-D355-2AA8-5B20-541FB20D19E6}"/>
              </a:ext>
            </a:extLst>
          </p:cNvPr>
          <p:cNvSpPr>
            <a:spLocks noGrp="1"/>
          </p:cNvSpPr>
          <p:nvPr>
            <p:ph type="pic" sz="quarter" idx="86"/>
          </p:nvPr>
        </p:nvSpPr>
        <p:spPr/>
      </p:sp>
      <p:sp>
        <p:nvSpPr>
          <p:cNvPr id="22" name="Picture Placeholder 21">
            <a:extLst>
              <a:ext uri="{FF2B5EF4-FFF2-40B4-BE49-F238E27FC236}">
                <a16:creationId xmlns:a16="http://schemas.microsoft.com/office/drawing/2014/main" id="{E2E09CB4-03A7-364F-11FA-B56D9933F86E}"/>
              </a:ext>
            </a:extLst>
          </p:cNvPr>
          <p:cNvSpPr>
            <a:spLocks noGrp="1"/>
          </p:cNvSpPr>
          <p:nvPr>
            <p:ph type="pic" sz="quarter" idx="87"/>
          </p:nvPr>
        </p:nvSpPr>
        <p:spPr/>
      </p:sp>
      <p:sp>
        <p:nvSpPr>
          <p:cNvPr id="23" name="Picture Placeholder 22">
            <a:extLst>
              <a:ext uri="{FF2B5EF4-FFF2-40B4-BE49-F238E27FC236}">
                <a16:creationId xmlns:a16="http://schemas.microsoft.com/office/drawing/2014/main" id="{7D425AF2-7C42-121D-A020-51DCC493B216}"/>
              </a:ext>
            </a:extLst>
          </p:cNvPr>
          <p:cNvSpPr>
            <a:spLocks noGrp="1"/>
          </p:cNvSpPr>
          <p:nvPr>
            <p:ph type="pic" sz="quarter" idx="88"/>
          </p:nvPr>
        </p:nvSpPr>
        <p:spPr/>
      </p:sp>
      <p:sp>
        <p:nvSpPr>
          <p:cNvPr id="33" name="Picture Placeholder 32">
            <a:extLst>
              <a:ext uri="{FF2B5EF4-FFF2-40B4-BE49-F238E27FC236}">
                <a16:creationId xmlns:a16="http://schemas.microsoft.com/office/drawing/2014/main" id="{7B6C323D-CB42-9C00-6646-934386E17E49}"/>
              </a:ext>
            </a:extLst>
          </p:cNvPr>
          <p:cNvSpPr>
            <a:spLocks noGrp="1"/>
          </p:cNvSpPr>
          <p:nvPr>
            <p:ph type="pic" sz="quarter" idx="89"/>
          </p:nvPr>
        </p:nvSpPr>
        <p:spPr/>
      </p:sp>
      <p:sp>
        <p:nvSpPr>
          <p:cNvPr id="34" name="Picture Placeholder 33">
            <a:extLst>
              <a:ext uri="{FF2B5EF4-FFF2-40B4-BE49-F238E27FC236}">
                <a16:creationId xmlns:a16="http://schemas.microsoft.com/office/drawing/2014/main" id="{F17620FC-C342-0309-5355-0D91A8E9D18F}"/>
              </a:ext>
            </a:extLst>
          </p:cNvPr>
          <p:cNvSpPr>
            <a:spLocks noGrp="1"/>
          </p:cNvSpPr>
          <p:nvPr>
            <p:ph type="pic" sz="quarter" idx="90"/>
          </p:nvPr>
        </p:nvSpPr>
        <p:spPr/>
      </p:sp>
      <p:sp>
        <p:nvSpPr>
          <p:cNvPr id="35" name="Picture Placeholder 34">
            <a:extLst>
              <a:ext uri="{FF2B5EF4-FFF2-40B4-BE49-F238E27FC236}">
                <a16:creationId xmlns:a16="http://schemas.microsoft.com/office/drawing/2014/main" id="{EF1EB0BD-20F1-66FE-6788-DD98C8EB1422}"/>
              </a:ext>
            </a:extLst>
          </p:cNvPr>
          <p:cNvSpPr>
            <a:spLocks noGrp="1"/>
          </p:cNvSpPr>
          <p:nvPr>
            <p:ph type="pic" sz="quarter" idx="91"/>
          </p:nvPr>
        </p:nvSpPr>
        <p:spPr/>
      </p:sp>
      <p:sp>
        <p:nvSpPr>
          <p:cNvPr id="39" name="Picture Placeholder 38">
            <a:extLst>
              <a:ext uri="{FF2B5EF4-FFF2-40B4-BE49-F238E27FC236}">
                <a16:creationId xmlns:a16="http://schemas.microsoft.com/office/drawing/2014/main" id="{DBD0217B-5C36-3D13-B7F9-7952C0A3075B}"/>
              </a:ext>
            </a:extLst>
          </p:cNvPr>
          <p:cNvSpPr>
            <a:spLocks noGrp="1"/>
          </p:cNvSpPr>
          <p:nvPr>
            <p:ph type="pic" sz="quarter" idx="92"/>
          </p:nvPr>
        </p:nvSpPr>
        <p:spPr/>
      </p:sp>
      <p:sp>
        <p:nvSpPr>
          <p:cNvPr id="40" name="Picture Placeholder 39">
            <a:extLst>
              <a:ext uri="{FF2B5EF4-FFF2-40B4-BE49-F238E27FC236}">
                <a16:creationId xmlns:a16="http://schemas.microsoft.com/office/drawing/2014/main" id="{D4FCA06B-44EB-422F-A5E1-E10D710BBCDF}"/>
              </a:ext>
            </a:extLst>
          </p:cNvPr>
          <p:cNvSpPr>
            <a:spLocks noGrp="1"/>
          </p:cNvSpPr>
          <p:nvPr>
            <p:ph type="pic" sz="quarter" idx="93"/>
          </p:nvPr>
        </p:nvSpPr>
        <p:spPr/>
      </p:sp>
      <p:sp>
        <p:nvSpPr>
          <p:cNvPr id="41" name="Picture Placeholder 40">
            <a:extLst>
              <a:ext uri="{FF2B5EF4-FFF2-40B4-BE49-F238E27FC236}">
                <a16:creationId xmlns:a16="http://schemas.microsoft.com/office/drawing/2014/main" id="{8AD9A37F-A896-778B-C6E7-20095820BA99}"/>
              </a:ext>
            </a:extLst>
          </p:cNvPr>
          <p:cNvSpPr>
            <a:spLocks noGrp="1"/>
          </p:cNvSpPr>
          <p:nvPr>
            <p:ph type="pic" sz="quarter" idx="94"/>
          </p:nvPr>
        </p:nvSpPr>
        <p:spPr/>
      </p:sp>
      <p:sp>
        <p:nvSpPr>
          <p:cNvPr id="42" name="Picture Placeholder 41">
            <a:extLst>
              <a:ext uri="{FF2B5EF4-FFF2-40B4-BE49-F238E27FC236}">
                <a16:creationId xmlns:a16="http://schemas.microsoft.com/office/drawing/2014/main" id="{4462D81A-2512-31B4-A8A4-BB20D87F56F3}"/>
              </a:ext>
            </a:extLst>
          </p:cNvPr>
          <p:cNvSpPr>
            <a:spLocks noGrp="1"/>
          </p:cNvSpPr>
          <p:nvPr>
            <p:ph type="pic" sz="quarter" idx="95"/>
          </p:nvPr>
        </p:nvSpPr>
        <p:spPr/>
      </p:sp>
      <p:sp>
        <p:nvSpPr>
          <p:cNvPr id="43" name="Picture Placeholder 42">
            <a:extLst>
              <a:ext uri="{FF2B5EF4-FFF2-40B4-BE49-F238E27FC236}">
                <a16:creationId xmlns:a16="http://schemas.microsoft.com/office/drawing/2014/main" id="{B4C02B4A-75E6-B617-E424-69B6971FF4D9}"/>
              </a:ext>
            </a:extLst>
          </p:cNvPr>
          <p:cNvSpPr>
            <a:spLocks noGrp="1"/>
          </p:cNvSpPr>
          <p:nvPr>
            <p:ph type="pic" sz="quarter" idx="96"/>
          </p:nvPr>
        </p:nvSpPr>
        <p:spPr/>
      </p:sp>
      <p:sp>
        <p:nvSpPr>
          <p:cNvPr id="45" name="Picture Placeholder 44">
            <a:extLst>
              <a:ext uri="{FF2B5EF4-FFF2-40B4-BE49-F238E27FC236}">
                <a16:creationId xmlns:a16="http://schemas.microsoft.com/office/drawing/2014/main" id="{8588F515-9B95-6FC9-EBED-710876956342}"/>
              </a:ext>
            </a:extLst>
          </p:cNvPr>
          <p:cNvSpPr>
            <a:spLocks noGrp="1"/>
          </p:cNvSpPr>
          <p:nvPr>
            <p:ph type="pic" sz="quarter" idx="97"/>
          </p:nvPr>
        </p:nvSpPr>
        <p:spPr/>
      </p:sp>
      <p:sp>
        <p:nvSpPr>
          <p:cNvPr id="104" name="Picture Placeholder 103">
            <a:extLst>
              <a:ext uri="{FF2B5EF4-FFF2-40B4-BE49-F238E27FC236}">
                <a16:creationId xmlns:a16="http://schemas.microsoft.com/office/drawing/2014/main" id="{A611EBB1-4950-E324-BF44-5E4196FE9857}"/>
              </a:ext>
            </a:extLst>
          </p:cNvPr>
          <p:cNvSpPr>
            <a:spLocks noGrp="1"/>
          </p:cNvSpPr>
          <p:nvPr>
            <p:ph type="pic" sz="quarter" idx="98"/>
          </p:nvPr>
        </p:nvSpPr>
        <p:spPr/>
      </p:sp>
      <p:sp>
        <p:nvSpPr>
          <p:cNvPr id="105" name="Picture Placeholder 104">
            <a:extLst>
              <a:ext uri="{FF2B5EF4-FFF2-40B4-BE49-F238E27FC236}">
                <a16:creationId xmlns:a16="http://schemas.microsoft.com/office/drawing/2014/main" id="{4DD38BCE-24DA-6544-4A66-3DB44246C6DF}"/>
              </a:ext>
            </a:extLst>
          </p:cNvPr>
          <p:cNvSpPr>
            <a:spLocks noGrp="1"/>
          </p:cNvSpPr>
          <p:nvPr>
            <p:ph type="pic" sz="quarter" idx="99"/>
          </p:nvPr>
        </p:nvSpPr>
        <p:spPr/>
      </p:sp>
      <p:sp>
        <p:nvSpPr>
          <p:cNvPr id="106" name="Picture Placeholder 105">
            <a:extLst>
              <a:ext uri="{FF2B5EF4-FFF2-40B4-BE49-F238E27FC236}">
                <a16:creationId xmlns:a16="http://schemas.microsoft.com/office/drawing/2014/main" id="{59D796BA-7814-6320-7A13-0BA1850DCA7B}"/>
              </a:ext>
            </a:extLst>
          </p:cNvPr>
          <p:cNvSpPr>
            <a:spLocks noGrp="1"/>
          </p:cNvSpPr>
          <p:nvPr>
            <p:ph type="pic" sz="quarter" idx="100"/>
          </p:nvPr>
        </p:nvSpPr>
        <p:spPr/>
      </p:sp>
      <p:sp>
        <p:nvSpPr>
          <p:cNvPr id="107" name="Picture Placeholder 106">
            <a:extLst>
              <a:ext uri="{FF2B5EF4-FFF2-40B4-BE49-F238E27FC236}">
                <a16:creationId xmlns:a16="http://schemas.microsoft.com/office/drawing/2014/main" id="{5A19D21F-63DE-5F48-8EF3-A5AB456FD8E6}"/>
              </a:ext>
            </a:extLst>
          </p:cNvPr>
          <p:cNvSpPr>
            <a:spLocks noGrp="1"/>
          </p:cNvSpPr>
          <p:nvPr>
            <p:ph type="pic" sz="quarter" idx="101"/>
          </p:nvPr>
        </p:nvSpPr>
        <p:spPr/>
      </p:sp>
      <p:sp>
        <p:nvSpPr>
          <p:cNvPr id="108" name="Picture Placeholder 107">
            <a:extLst>
              <a:ext uri="{FF2B5EF4-FFF2-40B4-BE49-F238E27FC236}">
                <a16:creationId xmlns:a16="http://schemas.microsoft.com/office/drawing/2014/main" id="{C5FE795F-C683-7F89-AF8B-9744EAD78EEF}"/>
              </a:ext>
            </a:extLst>
          </p:cNvPr>
          <p:cNvSpPr>
            <a:spLocks noGrp="1"/>
          </p:cNvSpPr>
          <p:nvPr>
            <p:ph type="pic" sz="quarter" idx="102"/>
          </p:nvPr>
        </p:nvSpPr>
        <p:spPr/>
      </p:sp>
      <p:sp>
        <p:nvSpPr>
          <p:cNvPr id="109" name="Picture Placeholder 108">
            <a:extLst>
              <a:ext uri="{FF2B5EF4-FFF2-40B4-BE49-F238E27FC236}">
                <a16:creationId xmlns:a16="http://schemas.microsoft.com/office/drawing/2014/main" id="{B1CDF0B1-DEBA-826B-4EEC-9D133EB11312}"/>
              </a:ext>
            </a:extLst>
          </p:cNvPr>
          <p:cNvSpPr>
            <a:spLocks noGrp="1"/>
          </p:cNvSpPr>
          <p:nvPr>
            <p:ph type="pic" sz="quarter" idx="103"/>
          </p:nvPr>
        </p:nvSpPr>
        <p:spPr/>
      </p:sp>
      <p:sp>
        <p:nvSpPr>
          <p:cNvPr id="110" name="Picture Placeholder 109">
            <a:extLst>
              <a:ext uri="{FF2B5EF4-FFF2-40B4-BE49-F238E27FC236}">
                <a16:creationId xmlns:a16="http://schemas.microsoft.com/office/drawing/2014/main" id="{496C22F9-E3B2-EBA7-18F9-4EC9D63137BC}"/>
              </a:ext>
            </a:extLst>
          </p:cNvPr>
          <p:cNvSpPr>
            <a:spLocks noGrp="1"/>
          </p:cNvSpPr>
          <p:nvPr>
            <p:ph type="pic" sz="quarter" idx="104"/>
          </p:nvPr>
        </p:nvSpPr>
        <p:spPr/>
      </p:sp>
      <p:sp>
        <p:nvSpPr>
          <p:cNvPr id="111" name="Picture Placeholder 110">
            <a:extLst>
              <a:ext uri="{FF2B5EF4-FFF2-40B4-BE49-F238E27FC236}">
                <a16:creationId xmlns:a16="http://schemas.microsoft.com/office/drawing/2014/main" id="{E8BA52B7-CE34-B5F8-A240-C85182010E0B}"/>
              </a:ext>
            </a:extLst>
          </p:cNvPr>
          <p:cNvSpPr>
            <a:spLocks noGrp="1"/>
          </p:cNvSpPr>
          <p:nvPr>
            <p:ph type="pic" sz="quarter" idx="105"/>
          </p:nvPr>
        </p:nvSpPr>
        <p:spPr/>
      </p:sp>
      <p:sp>
        <p:nvSpPr>
          <p:cNvPr id="112" name="Picture Placeholder 111">
            <a:extLst>
              <a:ext uri="{FF2B5EF4-FFF2-40B4-BE49-F238E27FC236}">
                <a16:creationId xmlns:a16="http://schemas.microsoft.com/office/drawing/2014/main" id="{476EFF20-720D-9791-2F78-3B7B0E62CF53}"/>
              </a:ext>
            </a:extLst>
          </p:cNvPr>
          <p:cNvSpPr>
            <a:spLocks noGrp="1"/>
          </p:cNvSpPr>
          <p:nvPr>
            <p:ph type="pic" sz="quarter" idx="106"/>
          </p:nvPr>
        </p:nvSpPr>
        <p:spPr/>
      </p:sp>
      <p:sp>
        <p:nvSpPr>
          <p:cNvPr id="113" name="Picture Placeholder 112">
            <a:extLst>
              <a:ext uri="{FF2B5EF4-FFF2-40B4-BE49-F238E27FC236}">
                <a16:creationId xmlns:a16="http://schemas.microsoft.com/office/drawing/2014/main" id="{53BF3D0B-9279-633C-677C-DA3D68FD1A74}"/>
              </a:ext>
            </a:extLst>
          </p:cNvPr>
          <p:cNvSpPr>
            <a:spLocks noGrp="1"/>
          </p:cNvSpPr>
          <p:nvPr>
            <p:ph type="pic" sz="quarter" idx="107"/>
          </p:nvPr>
        </p:nvSpPr>
        <p:spPr/>
      </p:sp>
      <p:sp>
        <p:nvSpPr>
          <p:cNvPr id="114" name="Picture Placeholder 113">
            <a:extLst>
              <a:ext uri="{FF2B5EF4-FFF2-40B4-BE49-F238E27FC236}">
                <a16:creationId xmlns:a16="http://schemas.microsoft.com/office/drawing/2014/main" id="{0F5145FE-5ED3-A705-C2CF-FB8EE9B46DC9}"/>
              </a:ext>
            </a:extLst>
          </p:cNvPr>
          <p:cNvSpPr>
            <a:spLocks noGrp="1"/>
          </p:cNvSpPr>
          <p:nvPr>
            <p:ph type="pic" sz="quarter" idx="108"/>
          </p:nvPr>
        </p:nvSpPr>
        <p:spPr/>
      </p:sp>
      <p:sp>
        <p:nvSpPr>
          <p:cNvPr id="2" name="Picture Placeholder 1">
            <a:extLst>
              <a:ext uri="{FF2B5EF4-FFF2-40B4-BE49-F238E27FC236}">
                <a16:creationId xmlns:a16="http://schemas.microsoft.com/office/drawing/2014/main" id="{0961A937-2F46-8DCB-4769-9B7CCCD04A7E}"/>
              </a:ext>
            </a:extLst>
          </p:cNvPr>
          <p:cNvSpPr>
            <a:spLocks noGrp="1"/>
          </p:cNvSpPr>
          <p:nvPr>
            <p:ph type="pic" sz="quarter" idx="10"/>
          </p:nvPr>
        </p:nvSpPr>
        <p:spPr/>
      </p:sp>
      <p:sp>
        <p:nvSpPr>
          <p:cNvPr id="5" name="Picture Placeholder 4">
            <a:extLst>
              <a:ext uri="{FF2B5EF4-FFF2-40B4-BE49-F238E27FC236}">
                <a16:creationId xmlns:a16="http://schemas.microsoft.com/office/drawing/2014/main" id="{10B55987-C1B8-08CA-B8A2-AB4D0DD72354}"/>
              </a:ext>
            </a:extLst>
          </p:cNvPr>
          <p:cNvSpPr>
            <a:spLocks noGrp="1"/>
          </p:cNvSpPr>
          <p:nvPr>
            <p:ph type="pic" sz="quarter" idx="73"/>
          </p:nvPr>
        </p:nvSpPr>
        <p:spPr/>
      </p:sp>
      <p:sp>
        <p:nvSpPr>
          <p:cNvPr id="6" name="Picture Placeholder 5">
            <a:extLst>
              <a:ext uri="{FF2B5EF4-FFF2-40B4-BE49-F238E27FC236}">
                <a16:creationId xmlns:a16="http://schemas.microsoft.com/office/drawing/2014/main" id="{01276B88-7B5A-D2C1-1755-3E2035296788}"/>
              </a:ext>
            </a:extLst>
          </p:cNvPr>
          <p:cNvSpPr>
            <a:spLocks noGrp="1"/>
          </p:cNvSpPr>
          <p:nvPr>
            <p:ph type="pic" sz="quarter" idx="74"/>
          </p:nvPr>
        </p:nvSpPr>
        <p:spPr/>
      </p:sp>
      <p:sp>
        <p:nvSpPr>
          <p:cNvPr id="7" name="Picture Placeholder 6">
            <a:extLst>
              <a:ext uri="{FF2B5EF4-FFF2-40B4-BE49-F238E27FC236}">
                <a16:creationId xmlns:a16="http://schemas.microsoft.com/office/drawing/2014/main" id="{3F8CFE4E-A408-0474-A3B2-A52BD7D4F440}"/>
              </a:ext>
            </a:extLst>
          </p:cNvPr>
          <p:cNvSpPr>
            <a:spLocks noGrp="1"/>
          </p:cNvSpPr>
          <p:nvPr>
            <p:ph type="pic" sz="quarter" idx="75"/>
          </p:nvPr>
        </p:nvSpPr>
        <p:spPr/>
      </p:sp>
      <p:sp>
        <p:nvSpPr>
          <p:cNvPr id="8" name="Picture Placeholder 7">
            <a:extLst>
              <a:ext uri="{FF2B5EF4-FFF2-40B4-BE49-F238E27FC236}">
                <a16:creationId xmlns:a16="http://schemas.microsoft.com/office/drawing/2014/main" id="{7600D17E-5BB4-228A-E1B6-7B42894AC325}"/>
              </a:ext>
            </a:extLst>
          </p:cNvPr>
          <p:cNvSpPr>
            <a:spLocks noGrp="1"/>
          </p:cNvSpPr>
          <p:nvPr>
            <p:ph type="pic" sz="quarter" idx="76"/>
          </p:nvPr>
        </p:nvSpPr>
        <p:spPr/>
      </p:sp>
      <p:sp>
        <p:nvSpPr>
          <p:cNvPr id="9" name="Picture Placeholder 8">
            <a:extLst>
              <a:ext uri="{FF2B5EF4-FFF2-40B4-BE49-F238E27FC236}">
                <a16:creationId xmlns:a16="http://schemas.microsoft.com/office/drawing/2014/main" id="{43DE47C6-CFAA-89A9-C4F7-3579A8DFE153}"/>
              </a:ext>
            </a:extLst>
          </p:cNvPr>
          <p:cNvSpPr>
            <a:spLocks noGrp="1"/>
          </p:cNvSpPr>
          <p:nvPr>
            <p:ph type="pic" sz="quarter" idx="77"/>
          </p:nvPr>
        </p:nvSpPr>
        <p:spPr/>
      </p:sp>
      <p:sp>
        <p:nvSpPr>
          <p:cNvPr id="10" name="Picture Placeholder 9">
            <a:extLst>
              <a:ext uri="{FF2B5EF4-FFF2-40B4-BE49-F238E27FC236}">
                <a16:creationId xmlns:a16="http://schemas.microsoft.com/office/drawing/2014/main" id="{2E22AAEE-24A8-92E6-56E2-6AEA108DA0C8}"/>
              </a:ext>
            </a:extLst>
          </p:cNvPr>
          <p:cNvSpPr>
            <a:spLocks noGrp="1"/>
          </p:cNvSpPr>
          <p:nvPr>
            <p:ph type="pic" sz="quarter" idx="78"/>
          </p:nvPr>
        </p:nvSpPr>
        <p:spPr/>
      </p:sp>
      <p:sp>
        <p:nvSpPr>
          <p:cNvPr id="115" name="Picture Placeholder 114">
            <a:extLst>
              <a:ext uri="{FF2B5EF4-FFF2-40B4-BE49-F238E27FC236}">
                <a16:creationId xmlns:a16="http://schemas.microsoft.com/office/drawing/2014/main" id="{C1476F21-E1A4-7E28-9B74-8FC2C96F28F1}"/>
              </a:ext>
            </a:extLst>
          </p:cNvPr>
          <p:cNvSpPr>
            <a:spLocks noGrp="1"/>
          </p:cNvSpPr>
          <p:nvPr>
            <p:ph type="pic" sz="quarter" idx="109"/>
          </p:nvPr>
        </p:nvSpPr>
        <p:spPr/>
      </p:sp>
      <p:sp>
        <p:nvSpPr>
          <p:cNvPr id="116" name="Picture Placeholder 115">
            <a:extLst>
              <a:ext uri="{FF2B5EF4-FFF2-40B4-BE49-F238E27FC236}">
                <a16:creationId xmlns:a16="http://schemas.microsoft.com/office/drawing/2014/main" id="{E9242930-6092-7373-0EE8-E0321B09B2A8}"/>
              </a:ext>
            </a:extLst>
          </p:cNvPr>
          <p:cNvSpPr>
            <a:spLocks noGrp="1"/>
          </p:cNvSpPr>
          <p:nvPr>
            <p:ph type="pic" sz="quarter" idx="111"/>
          </p:nvPr>
        </p:nvSpPr>
        <p:spPr/>
      </p:sp>
      <p:sp>
        <p:nvSpPr>
          <p:cNvPr id="117" name="Picture Placeholder 116">
            <a:extLst>
              <a:ext uri="{FF2B5EF4-FFF2-40B4-BE49-F238E27FC236}">
                <a16:creationId xmlns:a16="http://schemas.microsoft.com/office/drawing/2014/main" id="{45B6083D-FB03-0ED5-E9B5-09C686F9E4C3}"/>
              </a:ext>
            </a:extLst>
          </p:cNvPr>
          <p:cNvSpPr>
            <a:spLocks noGrp="1"/>
          </p:cNvSpPr>
          <p:nvPr>
            <p:ph type="pic" sz="quarter" idx="112"/>
          </p:nvPr>
        </p:nvSpPr>
        <p:spPr/>
      </p:sp>
      <p:sp>
        <p:nvSpPr>
          <p:cNvPr id="118" name="Picture Placeholder 117">
            <a:extLst>
              <a:ext uri="{FF2B5EF4-FFF2-40B4-BE49-F238E27FC236}">
                <a16:creationId xmlns:a16="http://schemas.microsoft.com/office/drawing/2014/main" id="{89F8EB92-D704-3F80-5CFA-181436D8D5B4}"/>
              </a:ext>
            </a:extLst>
          </p:cNvPr>
          <p:cNvSpPr>
            <a:spLocks noGrp="1"/>
          </p:cNvSpPr>
          <p:nvPr>
            <p:ph type="pic" sz="quarter" idx="113"/>
          </p:nvPr>
        </p:nvSpPr>
        <p:spPr/>
      </p:sp>
      <p:sp>
        <p:nvSpPr>
          <p:cNvPr id="119" name="Picture Placeholder 118">
            <a:extLst>
              <a:ext uri="{FF2B5EF4-FFF2-40B4-BE49-F238E27FC236}">
                <a16:creationId xmlns:a16="http://schemas.microsoft.com/office/drawing/2014/main" id="{D69DD847-D33C-0CCD-806E-9844524E1387}"/>
              </a:ext>
            </a:extLst>
          </p:cNvPr>
          <p:cNvSpPr>
            <a:spLocks noGrp="1"/>
          </p:cNvSpPr>
          <p:nvPr>
            <p:ph type="pic" sz="quarter" idx="114"/>
          </p:nvPr>
        </p:nvSpPr>
        <p:spPr/>
      </p:sp>
      <p:sp>
        <p:nvSpPr>
          <p:cNvPr id="120" name="Picture Placeholder 119">
            <a:extLst>
              <a:ext uri="{FF2B5EF4-FFF2-40B4-BE49-F238E27FC236}">
                <a16:creationId xmlns:a16="http://schemas.microsoft.com/office/drawing/2014/main" id="{C6270C03-F1A2-5DED-F32C-CDDBB142D157}"/>
              </a:ext>
            </a:extLst>
          </p:cNvPr>
          <p:cNvSpPr>
            <a:spLocks noGrp="1"/>
          </p:cNvSpPr>
          <p:nvPr>
            <p:ph type="pic" sz="quarter" idx="115"/>
          </p:nvPr>
        </p:nvSpPr>
        <p:spPr/>
      </p:sp>
      <p:sp>
        <p:nvSpPr>
          <p:cNvPr id="121" name="Picture Placeholder 120">
            <a:extLst>
              <a:ext uri="{FF2B5EF4-FFF2-40B4-BE49-F238E27FC236}">
                <a16:creationId xmlns:a16="http://schemas.microsoft.com/office/drawing/2014/main" id="{F9766989-7BB7-94B4-41B2-526D1D8FD133}"/>
              </a:ext>
            </a:extLst>
          </p:cNvPr>
          <p:cNvSpPr>
            <a:spLocks noGrp="1"/>
          </p:cNvSpPr>
          <p:nvPr>
            <p:ph type="pic" sz="quarter" idx="116"/>
          </p:nvPr>
        </p:nvSpPr>
        <p:spPr/>
      </p:sp>
      <p:sp>
        <p:nvSpPr>
          <p:cNvPr id="122" name="Picture Placeholder 121">
            <a:extLst>
              <a:ext uri="{FF2B5EF4-FFF2-40B4-BE49-F238E27FC236}">
                <a16:creationId xmlns:a16="http://schemas.microsoft.com/office/drawing/2014/main" id="{8B51A10C-0E07-F08D-3DE1-2AA3C839042B}"/>
              </a:ext>
            </a:extLst>
          </p:cNvPr>
          <p:cNvSpPr>
            <a:spLocks noGrp="1"/>
          </p:cNvSpPr>
          <p:nvPr>
            <p:ph type="pic" sz="quarter" idx="117"/>
          </p:nvPr>
        </p:nvSpPr>
        <p:spPr/>
      </p:sp>
      <p:sp>
        <p:nvSpPr>
          <p:cNvPr id="123" name="Picture Placeholder 122">
            <a:extLst>
              <a:ext uri="{FF2B5EF4-FFF2-40B4-BE49-F238E27FC236}">
                <a16:creationId xmlns:a16="http://schemas.microsoft.com/office/drawing/2014/main" id="{C0EDA181-B5A1-2810-43DF-4C4A630504F9}"/>
              </a:ext>
            </a:extLst>
          </p:cNvPr>
          <p:cNvSpPr>
            <a:spLocks noGrp="1"/>
          </p:cNvSpPr>
          <p:nvPr>
            <p:ph type="pic" sz="quarter" idx="118"/>
          </p:nvPr>
        </p:nvSpPr>
        <p:spPr/>
      </p:sp>
      <p:sp>
        <p:nvSpPr>
          <p:cNvPr id="124" name="Picture Placeholder 123">
            <a:extLst>
              <a:ext uri="{FF2B5EF4-FFF2-40B4-BE49-F238E27FC236}">
                <a16:creationId xmlns:a16="http://schemas.microsoft.com/office/drawing/2014/main" id="{55DB2A8C-AC0A-E3FE-2FBD-9096B721A762}"/>
              </a:ext>
            </a:extLst>
          </p:cNvPr>
          <p:cNvSpPr>
            <a:spLocks noGrp="1"/>
          </p:cNvSpPr>
          <p:nvPr>
            <p:ph type="pic" sz="quarter" idx="119"/>
          </p:nvPr>
        </p:nvSpPr>
        <p:spPr/>
      </p:sp>
      <p:pic>
        <p:nvPicPr>
          <p:cNvPr id="84" name="Picture 83">
            <a:extLst>
              <a:ext uri="{FF2B5EF4-FFF2-40B4-BE49-F238E27FC236}">
                <a16:creationId xmlns:a16="http://schemas.microsoft.com/office/drawing/2014/main" id="{94A3CF4E-E41E-47C1-6F7D-4A376E6741E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843241" y="9201091"/>
            <a:ext cx="4129645" cy="1306228"/>
          </a:xfrm>
          <a:prstGeom prst="rect">
            <a:avLst/>
          </a:prstGeom>
        </p:spPr>
      </p:pic>
      <p:pic>
        <p:nvPicPr>
          <p:cNvPr id="3" name="Picture 2">
            <a:extLst>
              <a:ext uri="{FF2B5EF4-FFF2-40B4-BE49-F238E27FC236}">
                <a16:creationId xmlns:a16="http://schemas.microsoft.com/office/drawing/2014/main" id="{6A9BFDDB-7FD4-971F-5862-657FED166CC1}"/>
              </a:ext>
            </a:extLst>
          </p:cNvPr>
          <p:cNvPicPr>
            <a:picLocks noChangeAspect="1"/>
          </p:cNvPicPr>
          <p:nvPr/>
        </p:nvPicPr>
        <p:blipFill>
          <a:blip r:embed="rId21">
            <a:extLst>
              <a:ext uri="{BEBA8EAE-BF5A-486C-A8C5-ECC9F3942E4B}">
                <a14:imgProps xmlns:a14="http://schemas.microsoft.com/office/drawing/2010/main">
                  <a14:imgLayer r:embed="rId22">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5771304" y="1387431"/>
            <a:ext cx="19542858" cy="5142858"/>
          </a:xfrm>
          <a:prstGeom prst="rect">
            <a:avLst/>
          </a:prstGeom>
        </p:spPr>
      </p:pic>
      <p:grpSp>
        <p:nvGrpSpPr>
          <p:cNvPr id="21" name="Group 20">
            <a:extLst>
              <a:ext uri="{FF2B5EF4-FFF2-40B4-BE49-F238E27FC236}">
                <a16:creationId xmlns:a16="http://schemas.microsoft.com/office/drawing/2014/main" id="{F7F05084-58C9-D676-A530-AB945B98F51F}"/>
              </a:ext>
            </a:extLst>
          </p:cNvPr>
          <p:cNvGrpSpPr/>
          <p:nvPr/>
        </p:nvGrpSpPr>
        <p:grpSpPr>
          <a:xfrm>
            <a:off x="13897996" y="5325694"/>
            <a:ext cx="3369605" cy="1824308"/>
            <a:chOff x="14027695" y="5892110"/>
            <a:chExt cx="3107066" cy="1682169"/>
          </a:xfrm>
        </p:grpSpPr>
        <p:pic>
          <p:nvPicPr>
            <p:cNvPr id="19" name="Picture 18">
              <a:extLst>
                <a:ext uri="{FF2B5EF4-FFF2-40B4-BE49-F238E27FC236}">
                  <a16:creationId xmlns:a16="http://schemas.microsoft.com/office/drawing/2014/main" id="{A40B9E07-3C40-232E-7B0B-359B0E27196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4027695" y="5892110"/>
              <a:ext cx="3107066" cy="1682169"/>
            </a:xfrm>
            <a:prstGeom prst="rect">
              <a:avLst/>
            </a:prstGeom>
          </p:spPr>
        </p:pic>
        <p:sp>
          <p:nvSpPr>
            <p:cNvPr id="20" name="TextBox 19">
              <a:extLst>
                <a:ext uri="{FF2B5EF4-FFF2-40B4-BE49-F238E27FC236}">
                  <a16:creationId xmlns:a16="http://schemas.microsoft.com/office/drawing/2014/main" id="{D756F42B-9DAE-E038-E78F-906FB111D83F}"/>
                </a:ext>
              </a:extLst>
            </p:cNvPr>
            <p:cNvSpPr txBox="1"/>
            <p:nvPr/>
          </p:nvSpPr>
          <p:spPr>
            <a:xfrm>
              <a:off x="14357159" y="6383655"/>
              <a:ext cx="2191132" cy="567593"/>
            </a:xfrm>
            <a:prstGeom prst="rect">
              <a:avLst/>
            </a:prstGeom>
            <a:noFill/>
          </p:spPr>
          <p:txBody>
            <a:bodyPr wrap="square" rtlCol="0">
              <a:spAutoFit/>
            </a:bodyPr>
            <a:lstStyle/>
            <a:p>
              <a:pPr algn="ctr"/>
              <a:r>
                <a:rPr lang="en-US" sz="1800" dirty="0"/>
                <a:t>Name of the person</a:t>
              </a:r>
              <a:endParaRPr lang="ru-RU" sz="1800" dirty="0"/>
            </a:p>
            <a:p>
              <a:pPr algn="ctr"/>
              <a:r>
                <a:rPr lang="ru-RU" sz="1600" dirty="0"/>
                <a:t>1900-1970.</a:t>
              </a:r>
              <a:endParaRPr lang="en-US" sz="1600" dirty="0"/>
            </a:p>
          </p:txBody>
        </p:sp>
      </p:grpSp>
      <p:grpSp>
        <p:nvGrpSpPr>
          <p:cNvPr id="26" name="Group 25">
            <a:extLst>
              <a:ext uri="{FF2B5EF4-FFF2-40B4-BE49-F238E27FC236}">
                <a16:creationId xmlns:a16="http://schemas.microsoft.com/office/drawing/2014/main" id="{8671231B-B595-C607-B615-C7E770F75AC3}"/>
              </a:ext>
            </a:extLst>
          </p:cNvPr>
          <p:cNvGrpSpPr/>
          <p:nvPr/>
        </p:nvGrpSpPr>
        <p:grpSpPr>
          <a:xfrm>
            <a:off x="9531731" y="5421881"/>
            <a:ext cx="1458460" cy="1211525"/>
            <a:chOff x="12569235" y="4892635"/>
            <a:chExt cx="1458460" cy="1211525"/>
          </a:xfrm>
        </p:grpSpPr>
        <p:pic>
          <p:nvPicPr>
            <p:cNvPr id="24" name="Picture 23">
              <a:extLst>
                <a:ext uri="{FF2B5EF4-FFF2-40B4-BE49-F238E27FC236}">
                  <a16:creationId xmlns:a16="http://schemas.microsoft.com/office/drawing/2014/main" id="{AE1F5C26-6073-4AFD-3298-9E7E1090ECF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25" name="TextBox 24">
              <a:extLst>
                <a:ext uri="{FF2B5EF4-FFF2-40B4-BE49-F238E27FC236}">
                  <a16:creationId xmlns:a16="http://schemas.microsoft.com/office/drawing/2014/main" id="{44C15EB9-CB20-EB20-366F-2FC550624236}"/>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Brother</a:t>
              </a:r>
              <a:endParaRPr lang="ru-RU" sz="1600" dirty="0"/>
            </a:p>
            <a:p>
              <a:pPr algn="ctr"/>
              <a:r>
                <a:rPr lang="ru-RU" sz="1600" dirty="0"/>
                <a:t>1900-1970.</a:t>
              </a:r>
              <a:endParaRPr lang="en-US" sz="1600" dirty="0"/>
            </a:p>
          </p:txBody>
        </p:sp>
      </p:grpSp>
      <p:grpSp>
        <p:nvGrpSpPr>
          <p:cNvPr id="27" name="Group 26">
            <a:extLst>
              <a:ext uri="{FF2B5EF4-FFF2-40B4-BE49-F238E27FC236}">
                <a16:creationId xmlns:a16="http://schemas.microsoft.com/office/drawing/2014/main" id="{2465700C-945E-520C-F72C-77E172E7D0F6}"/>
              </a:ext>
            </a:extLst>
          </p:cNvPr>
          <p:cNvGrpSpPr/>
          <p:nvPr/>
        </p:nvGrpSpPr>
        <p:grpSpPr>
          <a:xfrm>
            <a:off x="10990191" y="4753222"/>
            <a:ext cx="1458460" cy="1211525"/>
            <a:chOff x="12569235" y="4892635"/>
            <a:chExt cx="1458460" cy="1211525"/>
          </a:xfrm>
        </p:grpSpPr>
        <p:pic>
          <p:nvPicPr>
            <p:cNvPr id="28" name="Picture 27">
              <a:extLst>
                <a:ext uri="{FF2B5EF4-FFF2-40B4-BE49-F238E27FC236}">
                  <a16:creationId xmlns:a16="http://schemas.microsoft.com/office/drawing/2014/main" id="{AA63B191-4B5F-3470-E650-0C2BAE8C322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29" name="TextBox 28">
              <a:extLst>
                <a:ext uri="{FF2B5EF4-FFF2-40B4-BE49-F238E27FC236}">
                  <a16:creationId xmlns:a16="http://schemas.microsoft.com/office/drawing/2014/main" id="{0EBC0599-B487-7343-5647-6D5F71AD2AA4}"/>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Sister</a:t>
              </a:r>
              <a:endParaRPr lang="ru-RU" sz="1600" dirty="0"/>
            </a:p>
            <a:p>
              <a:pPr algn="ctr"/>
              <a:r>
                <a:rPr lang="ru-RU" sz="1600" dirty="0"/>
                <a:t>1900-1970.</a:t>
              </a:r>
              <a:endParaRPr lang="en-US" sz="1600" dirty="0"/>
            </a:p>
          </p:txBody>
        </p:sp>
      </p:grpSp>
      <p:grpSp>
        <p:nvGrpSpPr>
          <p:cNvPr id="30" name="Group 29">
            <a:extLst>
              <a:ext uri="{FF2B5EF4-FFF2-40B4-BE49-F238E27FC236}">
                <a16:creationId xmlns:a16="http://schemas.microsoft.com/office/drawing/2014/main" id="{13109395-109E-F260-3630-8375E9C20C5A}"/>
              </a:ext>
            </a:extLst>
          </p:cNvPr>
          <p:cNvGrpSpPr/>
          <p:nvPr/>
        </p:nvGrpSpPr>
        <p:grpSpPr>
          <a:xfrm>
            <a:off x="12568368" y="4282725"/>
            <a:ext cx="1458460" cy="1211525"/>
            <a:chOff x="12569235" y="4892635"/>
            <a:chExt cx="1458460" cy="1211525"/>
          </a:xfrm>
        </p:grpSpPr>
        <p:pic>
          <p:nvPicPr>
            <p:cNvPr id="31" name="Picture 30">
              <a:extLst>
                <a:ext uri="{FF2B5EF4-FFF2-40B4-BE49-F238E27FC236}">
                  <a16:creationId xmlns:a16="http://schemas.microsoft.com/office/drawing/2014/main" id="{3639594E-7D70-17E8-D62A-DAC13AD42E4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32" name="TextBox 31">
              <a:extLst>
                <a:ext uri="{FF2B5EF4-FFF2-40B4-BE49-F238E27FC236}">
                  <a16:creationId xmlns:a16="http://schemas.microsoft.com/office/drawing/2014/main" id="{BCF81126-B4FC-20B9-3F31-C9D81B96DAFE}"/>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Sister</a:t>
              </a:r>
              <a:endParaRPr lang="ru-RU" sz="1600" dirty="0"/>
            </a:p>
            <a:p>
              <a:pPr algn="ctr"/>
              <a:r>
                <a:rPr lang="ru-RU" sz="1600" dirty="0"/>
                <a:t>1900-1970.</a:t>
              </a:r>
              <a:endParaRPr lang="en-US" sz="1600" dirty="0"/>
            </a:p>
          </p:txBody>
        </p:sp>
      </p:grpSp>
      <p:grpSp>
        <p:nvGrpSpPr>
          <p:cNvPr id="36" name="Group 35">
            <a:extLst>
              <a:ext uri="{FF2B5EF4-FFF2-40B4-BE49-F238E27FC236}">
                <a16:creationId xmlns:a16="http://schemas.microsoft.com/office/drawing/2014/main" id="{7A3B1BC9-2EEA-2F42-2A7C-A13D21D0DED5}"/>
              </a:ext>
            </a:extLst>
          </p:cNvPr>
          <p:cNvGrpSpPr/>
          <p:nvPr/>
        </p:nvGrpSpPr>
        <p:grpSpPr>
          <a:xfrm>
            <a:off x="18464201" y="4747615"/>
            <a:ext cx="1458460" cy="1211525"/>
            <a:chOff x="12569235" y="4892635"/>
            <a:chExt cx="1458460" cy="1211525"/>
          </a:xfrm>
        </p:grpSpPr>
        <p:pic>
          <p:nvPicPr>
            <p:cNvPr id="37" name="Picture 36">
              <a:extLst>
                <a:ext uri="{FF2B5EF4-FFF2-40B4-BE49-F238E27FC236}">
                  <a16:creationId xmlns:a16="http://schemas.microsoft.com/office/drawing/2014/main" id="{2DD6F582-DD08-00CE-3939-17160459204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38" name="TextBox 37">
              <a:extLst>
                <a:ext uri="{FF2B5EF4-FFF2-40B4-BE49-F238E27FC236}">
                  <a16:creationId xmlns:a16="http://schemas.microsoft.com/office/drawing/2014/main" id="{210C231B-4BFC-B450-041F-C76BF233573D}"/>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Brother</a:t>
              </a:r>
              <a:endParaRPr lang="ru-RU" sz="1600" dirty="0"/>
            </a:p>
            <a:p>
              <a:pPr algn="ctr"/>
              <a:r>
                <a:rPr lang="ru-RU" sz="1600" dirty="0"/>
                <a:t>1900-1970.</a:t>
              </a:r>
              <a:endParaRPr lang="en-US" sz="1600" dirty="0"/>
            </a:p>
          </p:txBody>
        </p:sp>
      </p:grpSp>
      <p:grpSp>
        <p:nvGrpSpPr>
          <p:cNvPr id="85" name="Group 84">
            <a:extLst>
              <a:ext uri="{FF2B5EF4-FFF2-40B4-BE49-F238E27FC236}">
                <a16:creationId xmlns:a16="http://schemas.microsoft.com/office/drawing/2014/main" id="{691E05D2-7C04-3BB4-0146-0C7973CBDC80}"/>
              </a:ext>
            </a:extLst>
          </p:cNvPr>
          <p:cNvGrpSpPr/>
          <p:nvPr/>
        </p:nvGrpSpPr>
        <p:grpSpPr>
          <a:xfrm>
            <a:off x="4528197" y="13113479"/>
            <a:ext cx="3291840" cy="1188720"/>
            <a:chOff x="12225692" y="8942992"/>
            <a:chExt cx="3107066" cy="999891"/>
          </a:xfrm>
        </p:grpSpPr>
        <p:pic>
          <p:nvPicPr>
            <p:cNvPr id="44" name="Picture 43">
              <a:extLst>
                <a:ext uri="{FF2B5EF4-FFF2-40B4-BE49-F238E27FC236}">
                  <a16:creationId xmlns:a16="http://schemas.microsoft.com/office/drawing/2014/main" id="{DADD38ED-8FB3-ED4C-7858-B221CAAC92C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225692" y="8942992"/>
              <a:ext cx="3107066" cy="999891"/>
            </a:xfrm>
            <a:prstGeom prst="rect">
              <a:avLst/>
            </a:prstGeom>
          </p:spPr>
        </p:pic>
        <p:sp>
          <p:nvSpPr>
            <p:cNvPr id="82" name="TextBox 81">
              <a:extLst>
                <a:ext uri="{FF2B5EF4-FFF2-40B4-BE49-F238E27FC236}">
                  <a16:creationId xmlns:a16="http://schemas.microsoft.com/office/drawing/2014/main" id="{EF1DC36E-3826-6679-7550-236D9535A6CC}"/>
                </a:ext>
              </a:extLst>
            </p:cNvPr>
            <p:cNvSpPr txBox="1"/>
            <p:nvPr/>
          </p:nvSpPr>
          <p:spPr>
            <a:xfrm>
              <a:off x="12336968" y="9178315"/>
              <a:ext cx="2859575" cy="474301"/>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grpSp>
      <p:grpSp>
        <p:nvGrpSpPr>
          <p:cNvPr id="86" name="Group 85">
            <a:extLst>
              <a:ext uri="{FF2B5EF4-FFF2-40B4-BE49-F238E27FC236}">
                <a16:creationId xmlns:a16="http://schemas.microsoft.com/office/drawing/2014/main" id="{667072BA-C66C-2345-0E78-5D799A832B2F}"/>
              </a:ext>
            </a:extLst>
          </p:cNvPr>
          <p:cNvGrpSpPr/>
          <p:nvPr/>
        </p:nvGrpSpPr>
        <p:grpSpPr>
          <a:xfrm>
            <a:off x="9993633" y="13088594"/>
            <a:ext cx="3291840" cy="1188720"/>
            <a:chOff x="15574282" y="8942991"/>
            <a:chExt cx="3107066" cy="999891"/>
          </a:xfrm>
        </p:grpSpPr>
        <p:pic>
          <p:nvPicPr>
            <p:cNvPr id="81" name="Picture 80">
              <a:extLst>
                <a:ext uri="{FF2B5EF4-FFF2-40B4-BE49-F238E27FC236}">
                  <a16:creationId xmlns:a16="http://schemas.microsoft.com/office/drawing/2014/main" id="{0FCFC680-1EA9-7A4E-11F2-862F45D5490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5574282" y="8942991"/>
              <a:ext cx="3107066" cy="999891"/>
            </a:xfrm>
            <a:prstGeom prst="rect">
              <a:avLst/>
            </a:prstGeom>
          </p:spPr>
        </p:pic>
        <p:sp>
          <p:nvSpPr>
            <p:cNvPr id="83" name="TextBox 82">
              <a:extLst>
                <a:ext uri="{FF2B5EF4-FFF2-40B4-BE49-F238E27FC236}">
                  <a16:creationId xmlns:a16="http://schemas.microsoft.com/office/drawing/2014/main" id="{4B2F4E3C-832F-0550-2C73-172533741EE2}"/>
                </a:ext>
              </a:extLst>
            </p:cNvPr>
            <p:cNvSpPr txBox="1"/>
            <p:nvPr/>
          </p:nvSpPr>
          <p:spPr>
            <a:xfrm>
              <a:off x="15710496" y="9175011"/>
              <a:ext cx="2760619" cy="640958"/>
            </a:xfrm>
            <a:prstGeom prst="rect">
              <a:avLst/>
            </a:prstGeom>
            <a:noFill/>
          </p:spPr>
          <p:txBody>
            <a:bodyPr wrap="square" rtlCol="0">
              <a:spAutoFit/>
            </a:bodyPr>
            <a:lstStyle/>
            <a:p>
              <a:pPr marL="0" marR="0" lvl="0" indent="0" algn="ctr" defTabSz="3506907"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Name of the person</a:t>
              </a:r>
              <a:endParaRPr kumimoji="0" lang="ru-RU"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3506907" rtl="0" eaLnBrk="1" fontAlgn="auto" latinLnBrk="0" hangingPunct="1">
                <a:lnSpc>
                  <a:spcPct val="8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19..-19...</a:t>
              </a:r>
            </a:p>
            <a:p>
              <a:pPr marL="0" marR="0" lvl="0" indent="0" algn="ctr" defTabSz="3506907"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Additional info</a:t>
              </a:r>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ctr">
                <a:lnSpc>
                  <a:spcPct val="80000"/>
                </a:lnSpc>
              </a:pPr>
              <a:endParaRPr lang="en-US" sz="1600" dirty="0"/>
            </a:p>
          </p:txBody>
        </p:sp>
      </p:grpSp>
      <p:grpSp>
        <p:nvGrpSpPr>
          <p:cNvPr id="87" name="Group 86">
            <a:extLst>
              <a:ext uri="{FF2B5EF4-FFF2-40B4-BE49-F238E27FC236}">
                <a16:creationId xmlns:a16="http://schemas.microsoft.com/office/drawing/2014/main" id="{9CC19A46-00DC-0C8E-B13F-73CA9D87A9C9}"/>
              </a:ext>
            </a:extLst>
          </p:cNvPr>
          <p:cNvGrpSpPr/>
          <p:nvPr/>
        </p:nvGrpSpPr>
        <p:grpSpPr>
          <a:xfrm>
            <a:off x="17957284" y="13146820"/>
            <a:ext cx="3291840" cy="1188720"/>
            <a:chOff x="15574282" y="8942991"/>
            <a:chExt cx="3107066" cy="999891"/>
          </a:xfrm>
        </p:grpSpPr>
        <p:pic>
          <p:nvPicPr>
            <p:cNvPr id="88" name="Picture 87">
              <a:extLst>
                <a:ext uri="{FF2B5EF4-FFF2-40B4-BE49-F238E27FC236}">
                  <a16:creationId xmlns:a16="http://schemas.microsoft.com/office/drawing/2014/main" id="{B37FCB79-545C-8017-3A31-5F120311A97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5574282" y="8942991"/>
              <a:ext cx="3107066" cy="999891"/>
            </a:xfrm>
            <a:prstGeom prst="rect">
              <a:avLst/>
            </a:prstGeom>
          </p:spPr>
        </p:pic>
        <p:sp>
          <p:nvSpPr>
            <p:cNvPr id="89" name="TextBox 88">
              <a:extLst>
                <a:ext uri="{FF2B5EF4-FFF2-40B4-BE49-F238E27FC236}">
                  <a16:creationId xmlns:a16="http://schemas.microsoft.com/office/drawing/2014/main" id="{A227040F-B7C4-A22C-55D1-E292E124E9B2}"/>
                </a:ext>
              </a:extLst>
            </p:cNvPr>
            <p:cNvSpPr txBox="1"/>
            <p:nvPr/>
          </p:nvSpPr>
          <p:spPr>
            <a:xfrm>
              <a:off x="15667316" y="9152665"/>
              <a:ext cx="2920998" cy="640958"/>
            </a:xfrm>
            <a:prstGeom prst="rect">
              <a:avLst/>
            </a:prstGeom>
            <a:noFill/>
          </p:spPr>
          <p:txBody>
            <a:bodyPr wrap="square" rtlCol="0">
              <a:spAutoFit/>
            </a:bodyPr>
            <a:lstStyle/>
            <a:p>
              <a:pPr marL="0" marR="0" lvl="0" indent="0" algn="ctr" defTabSz="3506907"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Name of the person</a:t>
              </a:r>
              <a:endParaRPr kumimoji="0" lang="ru-RU"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3506907" rtl="0" eaLnBrk="1" fontAlgn="auto" latinLnBrk="0" hangingPunct="1">
                <a:lnSpc>
                  <a:spcPct val="8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19..-19...</a:t>
              </a:r>
            </a:p>
            <a:p>
              <a:pPr marL="0" marR="0" lvl="0" indent="0" algn="ctr" defTabSz="3506907"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Additional info</a:t>
              </a:r>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ctr">
                <a:lnSpc>
                  <a:spcPct val="80000"/>
                </a:lnSpc>
              </a:pPr>
              <a:endParaRPr lang="ru-RU" sz="1600" dirty="0"/>
            </a:p>
          </p:txBody>
        </p:sp>
      </p:grpSp>
      <p:grpSp>
        <p:nvGrpSpPr>
          <p:cNvPr id="90" name="Group 89">
            <a:extLst>
              <a:ext uri="{FF2B5EF4-FFF2-40B4-BE49-F238E27FC236}">
                <a16:creationId xmlns:a16="http://schemas.microsoft.com/office/drawing/2014/main" id="{985D18D4-4C64-DB44-0F08-9F00DF4A2DAA}"/>
              </a:ext>
            </a:extLst>
          </p:cNvPr>
          <p:cNvGrpSpPr/>
          <p:nvPr/>
        </p:nvGrpSpPr>
        <p:grpSpPr>
          <a:xfrm>
            <a:off x="23038500" y="13113278"/>
            <a:ext cx="3291840" cy="1188720"/>
            <a:chOff x="15574282" y="8942991"/>
            <a:chExt cx="3107066" cy="999891"/>
          </a:xfrm>
        </p:grpSpPr>
        <p:pic>
          <p:nvPicPr>
            <p:cNvPr id="91" name="Picture 90">
              <a:extLst>
                <a:ext uri="{FF2B5EF4-FFF2-40B4-BE49-F238E27FC236}">
                  <a16:creationId xmlns:a16="http://schemas.microsoft.com/office/drawing/2014/main" id="{28CE9471-9EAA-F587-4AAB-37F2762F985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5574282" y="8942991"/>
              <a:ext cx="3107066" cy="999891"/>
            </a:xfrm>
            <a:prstGeom prst="rect">
              <a:avLst/>
            </a:prstGeom>
          </p:spPr>
        </p:pic>
        <p:sp>
          <p:nvSpPr>
            <p:cNvPr id="92" name="TextBox 91">
              <a:extLst>
                <a:ext uri="{FF2B5EF4-FFF2-40B4-BE49-F238E27FC236}">
                  <a16:creationId xmlns:a16="http://schemas.microsoft.com/office/drawing/2014/main" id="{5190933E-EC85-44F0-CF30-5D0F7957C94C}"/>
                </a:ext>
              </a:extLst>
            </p:cNvPr>
            <p:cNvSpPr txBox="1"/>
            <p:nvPr/>
          </p:nvSpPr>
          <p:spPr>
            <a:xfrm>
              <a:off x="16039195" y="9175011"/>
              <a:ext cx="2191132" cy="640958"/>
            </a:xfrm>
            <a:prstGeom prst="rect">
              <a:avLst/>
            </a:prstGeom>
            <a:noFill/>
          </p:spPr>
          <p:txBody>
            <a:bodyPr wrap="square" rtlCol="0">
              <a:spAutoFit/>
            </a:bodyPr>
            <a:lstStyle/>
            <a:p>
              <a:pPr marL="0" marR="0" lvl="0" indent="0" algn="ctr" defTabSz="3506907"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Name of the person</a:t>
              </a:r>
              <a:endParaRPr kumimoji="0" lang="ru-RU"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3506907" rtl="0" eaLnBrk="1" fontAlgn="auto" latinLnBrk="0" hangingPunct="1">
                <a:lnSpc>
                  <a:spcPct val="8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19..-19...</a:t>
              </a:r>
            </a:p>
            <a:p>
              <a:pPr marL="0" marR="0" lvl="0" indent="0" algn="ctr" defTabSz="3506907"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Additional info</a:t>
              </a:r>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ctr">
                <a:lnSpc>
                  <a:spcPct val="80000"/>
                </a:lnSpc>
              </a:pPr>
              <a:r>
                <a:rPr lang="ru-RU" sz="1600" dirty="0"/>
                <a:t>.</a:t>
              </a:r>
              <a:endParaRPr lang="en-US" sz="1600" dirty="0"/>
            </a:p>
          </p:txBody>
        </p:sp>
      </p:grpSp>
      <p:pic>
        <p:nvPicPr>
          <p:cNvPr id="93" name="Picture 92">
            <a:extLst>
              <a:ext uri="{FF2B5EF4-FFF2-40B4-BE49-F238E27FC236}">
                <a16:creationId xmlns:a16="http://schemas.microsoft.com/office/drawing/2014/main" id="{1B8D273D-C457-6140-988F-0F88F8FDEB7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19765561" y="9211251"/>
            <a:ext cx="4129645" cy="1306228"/>
          </a:xfrm>
          <a:prstGeom prst="rect">
            <a:avLst/>
          </a:prstGeom>
        </p:spPr>
      </p:pic>
      <p:sp>
        <p:nvSpPr>
          <p:cNvPr id="94" name="TextBox 93">
            <a:extLst>
              <a:ext uri="{FF2B5EF4-FFF2-40B4-BE49-F238E27FC236}">
                <a16:creationId xmlns:a16="http://schemas.microsoft.com/office/drawing/2014/main" id="{B86C559F-076D-DFA9-0319-7949EBDD8F5A}"/>
              </a:ext>
            </a:extLst>
          </p:cNvPr>
          <p:cNvSpPr txBox="1"/>
          <p:nvPr/>
        </p:nvSpPr>
        <p:spPr>
          <a:xfrm>
            <a:off x="7296469" y="9486039"/>
            <a:ext cx="3459480" cy="712759"/>
          </a:xfrm>
          <a:prstGeom prst="rect">
            <a:avLst/>
          </a:prstGeom>
          <a:noFill/>
        </p:spPr>
        <p:txBody>
          <a:bodyPr wrap="square" rtlCol="0">
            <a:spAutoFit/>
          </a:bodyPr>
          <a:lstStyle/>
          <a:p>
            <a:pPr algn="ctr">
              <a:lnSpc>
                <a:spcPct val="80000"/>
              </a:lnSpc>
            </a:pPr>
            <a:r>
              <a:rPr lang="en-US" sz="1800" dirty="0"/>
              <a:t>Name of the person</a:t>
            </a:r>
            <a:endParaRPr lang="ru-RU" sz="1800" dirty="0"/>
          </a:p>
          <a:p>
            <a:pPr algn="ctr">
              <a:lnSpc>
                <a:spcPct val="80000"/>
              </a:lnSpc>
            </a:pPr>
            <a:r>
              <a:rPr lang="ru-RU" sz="1600" dirty="0"/>
              <a:t>1</a:t>
            </a:r>
            <a:r>
              <a:rPr lang="en-US" sz="1600" dirty="0"/>
              <a:t>9..</a:t>
            </a:r>
            <a:r>
              <a:rPr lang="ru-RU" sz="1600" dirty="0"/>
              <a:t>-19</a:t>
            </a:r>
            <a:r>
              <a:rPr lang="en-US" sz="1600" dirty="0"/>
              <a:t>..</a:t>
            </a:r>
            <a:r>
              <a:rPr lang="ru-RU" sz="1600" dirty="0"/>
              <a:t>.</a:t>
            </a:r>
          </a:p>
          <a:p>
            <a:pPr algn="ctr">
              <a:lnSpc>
                <a:spcPct val="80000"/>
              </a:lnSpc>
            </a:pPr>
            <a:r>
              <a:rPr lang="en-US" sz="1600" dirty="0"/>
              <a:t>Additional info</a:t>
            </a:r>
          </a:p>
        </p:txBody>
      </p:sp>
      <p:sp>
        <p:nvSpPr>
          <p:cNvPr id="95" name="TextBox 94">
            <a:extLst>
              <a:ext uri="{FF2B5EF4-FFF2-40B4-BE49-F238E27FC236}">
                <a16:creationId xmlns:a16="http://schemas.microsoft.com/office/drawing/2014/main" id="{B86D0619-8464-C896-004C-44601368B492}"/>
              </a:ext>
            </a:extLst>
          </p:cNvPr>
          <p:cNvSpPr txBox="1"/>
          <p:nvPr/>
        </p:nvSpPr>
        <p:spPr>
          <a:xfrm>
            <a:off x="20034261" y="9475556"/>
            <a:ext cx="3459480" cy="712759"/>
          </a:xfrm>
          <a:prstGeom prst="rect">
            <a:avLst/>
          </a:prstGeom>
          <a:noFill/>
        </p:spPr>
        <p:txBody>
          <a:bodyPr wrap="square" rtlCol="0">
            <a:spAutoFit/>
          </a:bodyPr>
          <a:lstStyle/>
          <a:p>
            <a:pPr algn="ctr">
              <a:lnSpc>
                <a:spcPct val="80000"/>
              </a:lnSpc>
            </a:pPr>
            <a:r>
              <a:rPr lang="en-US" sz="1800" dirty="0"/>
              <a:t>Name of the person</a:t>
            </a:r>
            <a:endParaRPr lang="ru-RU" sz="1800" dirty="0"/>
          </a:p>
          <a:p>
            <a:pPr algn="ctr">
              <a:lnSpc>
                <a:spcPct val="80000"/>
              </a:lnSpc>
            </a:pPr>
            <a:r>
              <a:rPr lang="ru-RU" sz="1600" dirty="0"/>
              <a:t>1</a:t>
            </a:r>
            <a:r>
              <a:rPr lang="en-US" sz="1600" dirty="0"/>
              <a:t>9..</a:t>
            </a:r>
            <a:r>
              <a:rPr lang="ru-RU" sz="1600" dirty="0"/>
              <a:t>-19</a:t>
            </a:r>
            <a:r>
              <a:rPr lang="en-US" sz="1600" dirty="0"/>
              <a:t>..</a:t>
            </a:r>
            <a:r>
              <a:rPr lang="ru-RU" sz="1600" dirty="0"/>
              <a:t>.</a:t>
            </a:r>
          </a:p>
          <a:p>
            <a:pPr algn="ctr">
              <a:lnSpc>
                <a:spcPct val="80000"/>
              </a:lnSpc>
            </a:pPr>
            <a:r>
              <a:rPr lang="en-US" sz="1600" dirty="0"/>
              <a:t>Additional info</a:t>
            </a:r>
          </a:p>
        </p:txBody>
      </p:sp>
      <p:pic>
        <p:nvPicPr>
          <p:cNvPr id="96" name="Picture 95">
            <a:extLst>
              <a:ext uri="{FF2B5EF4-FFF2-40B4-BE49-F238E27FC236}">
                <a16:creationId xmlns:a16="http://schemas.microsoft.com/office/drawing/2014/main" id="{8F5AF01C-AFEA-654A-93DB-A100FE6ED0F0}"/>
              </a:ext>
            </a:extLst>
          </p:cNvPr>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Layer>
                </a14:imgProps>
              </a:ext>
              <a:ext uri="{28A0092B-C50C-407E-A947-70E740481C1C}">
                <a14:useLocalDpi xmlns:a14="http://schemas.microsoft.com/office/drawing/2010/main" val="0"/>
              </a:ext>
            </a:extLst>
          </a:blip>
          <a:stretch>
            <a:fillRect/>
          </a:stretch>
        </p:blipFill>
        <p:spPr>
          <a:xfrm>
            <a:off x="2201844" y="16811189"/>
            <a:ext cx="2483512" cy="1506802"/>
          </a:xfrm>
          <a:prstGeom prst="rect">
            <a:avLst/>
          </a:prstGeom>
        </p:spPr>
      </p:pic>
      <p:pic>
        <p:nvPicPr>
          <p:cNvPr id="97" name="Picture 96">
            <a:extLst>
              <a:ext uri="{FF2B5EF4-FFF2-40B4-BE49-F238E27FC236}">
                <a16:creationId xmlns:a16="http://schemas.microsoft.com/office/drawing/2014/main" id="{82AF3FB4-7960-2BAD-C227-6F6E477C4218}"/>
              </a:ext>
            </a:extLst>
          </p:cNvPr>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Layer>
                </a14:imgProps>
              </a:ext>
              <a:ext uri="{28A0092B-C50C-407E-A947-70E740481C1C}">
                <a14:useLocalDpi xmlns:a14="http://schemas.microsoft.com/office/drawing/2010/main" val="0"/>
              </a:ext>
            </a:extLst>
          </a:blip>
          <a:stretch>
            <a:fillRect/>
          </a:stretch>
        </p:blipFill>
        <p:spPr>
          <a:xfrm>
            <a:off x="4778385" y="16811189"/>
            <a:ext cx="2483512" cy="1506802"/>
          </a:xfrm>
          <a:prstGeom prst="rect">
            <a:avLst/>
          </a:prstGeom>
        </p:spPr>
      </p:pic>
      <p:pic>
        <p:nvPicPr>
          <p:cNvPr id="98" name="Picture 97">
            <a:extLst>
              <a:ext uri="{FF2B5EF4-FFF2-40B4-BE49-F238E27FC236}">
                <a16:creationId xmlns:a16="http://schemas.microsoft.com/office/drawing/2014/main" id="{A5BC12B6-BEF2-A4A2-8044-99366899EB25}"/>
              </a:ext>
            </a:extLst>
          </p:cNvPr>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Layer>
                </a14:imgProps>
              </a:ext>
              <a:ext uri="{28A0092B-C50C-407E-A947-70E740481C1C}">
                <a14:useLocalDpi xmlns:a14="http://schemas.microsoft.com/office/drawing/2010/main" val="0"/>
              </a:ext>
            </a:extLst>
          </a:blip>
          <a:stretch>
            <a:fillRect/>
          </a:stretch>
        </p:blipFill>
        <p:spPr>
          <a:xfrm>
            <a:off x="9027730" y="19629263"/>
            <a:ext cx="2483512" cy="1506802"/>
          </a:xfrm>
          <a:prstGeom prst="rect">
            <a:avLst/>
          </a:prstGeom>
        </p:spPr>
      </p:pic>
      <p:pic>
        <p:nvPicPr>
          <p:cNvPr id="99" name="Picture 98">
            <a:extLst>
              <a:ext uri="{FF2B5EF4-FFF2-40B4-BE49-F238E27FC236}">
                <a16:creationId xmlns:a16="http://schemas.microsoft.com/office/drawing/2014/main" id="{D399B078-8149-D7F0-9CD4-F500DBEF3460}"/>
              </a:ext>
            </a:extLst>
          </p:cNvPr>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Layer>
                </a14:imgProps>
              </a:ext>
              <a:ext uri="{28A0092B-C50C-407E-A947-70E740481C1C}">
                <a14:useLocalDpi xmlns:a14="http://schemas.microsoft.com/office/drawing/2010/main" val="0"/>
              </a:ext>
            </a:extLst>
          </a:blip>
          <a:stretch>
            <a:fillRect/>
          </a:stretch>
        </p:blipFill>
        <p:spPr>
          <a:xfrm>
            <a:off x="11611393" y="19705463"/>
            <a:ext cx="2483512" cy="1506802"/>
          </a:xfrm>
          <a:prstGeom prst="rect">
            <a:avLst/>
          </a:prstGeom>
        </p:spPr>
      </p:pic>
      <p:pic>
        <p:nvPicPr>
          <p:cNvPr id="100" name="Picture 99">
            <a:extLst>
              <a:ext uri="{FF2B5EF4-FFF2-40B4-BE49-F238E27FC236}">
                <a16:creationId xmlns:a16="http://schemas.microsoft.com/office/drawing/2014/main" id="{58BB4B9A-F534-27E4-1D1F-3A4606988CAF}"/>
              </a:ext>
            </a:extLst>
          </p:cNvPr>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Layer>
                </a14:imgProps>
              </a:ext>
              <a:ext uri="{28A0092B-C50C-407E-A947-70E740481C1C}">
                <a14:useLocalDpi xmlns:a14="http://schemas.microsoft.com/office/drawing/2010/main" val="0"/>
              </a:ext>
            </a:extLst>
          </a:blip>
          <a:stretch>
            <a:fillRect/>
          </a:stretch>
        </p:blipFill>
        <p:spPr>
          <a:xfrm>
            <a:off x="16906729" y="19705463"/>
            <a:ext cx="2483512" cy="1506802"/>
          </a:xfrm>
          <a:prstGeom prst="rect">
            <a:avLst/>
          </a:prstGeom>
        </p:spPr>
      </p:pic>
      <p:pic>
        <p:nvPicPr>
          <p:cNvPr id="101" name="Picture 100">
            <a:extLst>
              <a:ext uri="{FF2B5EF4-FFF2-40B4-BE49-F238E27FC236}">
                <a16:creationId xmlns:a16="http://schemas.microsoft.com/office/drawing/2014/main" id="{16C6DCC2-15B0-472E-9C7A-85A4F0EC608F}"/>
              </a:ext>
            </a:extLst>
          </p:cNvPr>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Layer>
                </a14:imgProps>
              </a:ext>
              <a:ext uri="{28A0092B-C50C-407E-A947-70E740481C1C}">
                <a14:useLocalDpi xmlns:a14="http://schemas.microsoft.com/office/drawing/2010/main" val="0"/>
              </a:ext>
            </a:extLst>
          </a:blip>
          <a:stretch>
            <a:fillRect/>
          </a:stretch>
        </p:blipFill>
        <p:spPr>
          <a:xfrm>
            <a:off x="19483270" y="19705463"/>
            <a:ext cx="2483512" cy="1506802"/>
          </a:xfrm>
          <a:prstGeom prst="rect">
            <a:avLst/>
          </a:prstGeom>
        </p:spPr>
      </p:pic>
      <p:pic>
        <p:nvPicPr>
          <p:cNvPr id="102" name="Picture 101">
            <a:extLst>
              <a:ext uri="{FF2B5EF4-FFF2-40B4-BE49-F238E27FC236}">
                <a16:creationId xmlns:a16="http://schemas.microsoft.com/office/drawing/2014/main" id="{BDD29E33-FD2F-B71E-8975-81BB9898FD9C}"/>
              </a:ext>
            </a:extLst>
          </p:cNvPr>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Layer>
                </a14:imgProps>
              </a:ext>
              <a:ext uri="{28A0092B-C50C-407E-A947-70E740481C1C}">
                <a14:useLocalDpi xmlns:a14="http://schemas.microsoft.com/office/drawing/2010/main" val="0"/>
              </a:ext>
            </a:extLst>
          </a:blip>
          <a:stretch>
            <a:fillRect/>
          </a:stretch>
        </p:blipFill>
        <p:spPr>
          <a:xfrm>
            <a:off x="23303641" y="16811189"/>
            <a:ext cx="2483512" cy="1506802"/>
          </a:xfrm>
          <a:prstGeom prst="rect">
            <a:avLst/>
          </a:prstGeom>
        </p:spPr>
      </p:pic>
      <p:pic>
        <p:nvPicPr>
          <p:cNvPr id="103" name="Picture 102">
            <a:extLst>
              <a:ext uri="{FF2B5EF4-FFF2-40B4-BE49-F238E27FC236}">
                <a16:creationId xmlns:a16="http://schemas.microsoft.com/office/drawing/2014/main" id="{8BFFAFCD-64B1-F418-4140-5D95B014DAE7}"/>
              </a:ext>
            </a:extLst>
          </p:cNvPr>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Layer>
                </a14:imgProps>
              </a:ext>
              <a:ext uri="{28A0092B-C50C-407E-A947-70E740481C1C}">
                <a14:useLocalDpi xmlns:a14="http://schemas.microsoft.com/office/drawing/2010/main" val="0"/>
              </a:ext>
            </a:extLst>
          </a:blip>
          <a:stretch>
            <a:fillRect/>
          </a:stretch>
        </p:blipFill>
        <p:spPr>
          <a:xfrm>
            <a:off x="25887304" y="16811189"/>
            <a:ext cx="2483512" cy="1506802"/>
          </a:xfrm>
          <a:prstGeom prst="rect">
            <a:avLst/>
          </a:prstGeom>
        </p:spPr>
      </p:pic>
      <p:grpSp>
        <p:nvGrpSpPr>
          <p:cNvPr id="294" name="Group 293">
            <a:extLst>
              <a:ext uri="{FF2B5EF4-FFF2-40B4-BE49-F238E27FC236}">
                <a16:creationId xmlns:a16="http://schemas.microsoft.com/office/drawing/2014/main" id="{7BBE4FA0-6F2E-383C-434F-E4921486F4A9}"/>
              </a:ext>
            </a:extLst>
          </p:cNvPr>
          <p:cNvGrpSpPr/>
          <p:nvPr/>
        </p:nvGrpSpPr>
        <p:grpSpPr>
          <a:xfrm>
            <a:off x="16846053" y="4260300"/>
            <a:ext cx="1458460" cy="1211525"/>
            <a:chOff x="12569235" y="4892635"/>
            <a:chExt cx="1458460" cy="1211525"/>
          </a:xfrm>
        </p:grpSpPr>
        <p:pic>
          <p:nvPicPr>
            <p:cNvPr id="295" name="Picture 294">
              <a:extLst>
                <a:ext uri="{FF2B5EF4-FFF2-40B4-BE49-F238E27FC236}">
                  <a16:creationId xmlns:a16="http://schemas.microsoft.com/office/drawing/2014/main" id="{8C764986-466F-2D99-DBA6-EE4904808E4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296" name="TextBox 295">
              <a:extLst>
                <a:ext uri="{FF2B5EF4-FFF2-40B4-BE49-F238E27FC236}">
                  <a16:creationId xmlns:a16="http://schemas.microsoft.com/office/drawing/2014/main" id="{910AF43E-D630-6BB9-7360-9DEB1BCBC5A5}"/>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Sister</a:t>
              </a:r>
              <a:endParaRPr lang="ru-RU" sz="1600" dirty="0"/>
            </a:p>
            <a:p>
              <a:pPr algn="ctr"/>
              <a:r>
                <a:rPr lang="ru-RU" sz="1600" dirty="0"/>
                <a:t>1900-1970.</a:t>
              </a:r>
              <a:endParaRPr lang="en-US" sz="1600" dirty="0"/>
            </a:p>
          </p:txBody>
        </p:sp>
      </p:grpSp>
      <p:grpSp>
        <p:nvGrpSpPr>
          <p:cNvPr id="815" name="Group 814">
            <a:extLst>
              <a:ext uri="{FF2B5EF4-FFF2-40B4-BE49-F238E27FC236}">
                <a16:creationId xmlns:a16="http://schemas.microsoft.com/office/drawing/2014/main" id="{F1835F12-0F63-A74A-70E4-45B326E494B7}"/>
              </a:ext>
            </a:extLst>
          </p:cNvPr>
          <p:cNvGrpSpPr/>
          <p:nvPr/>
        </p:nvGrpSpPr>
        <p:grpSpPr>
          <a:xfrm>
            <a:off x="11959404" y="23264554"/>
            <a:ext cx="1605865" cy="1508125"/>
            <a:chOff x="11959404" y="23264554"/>
            <a:chExt cx="1605865" cy="1508125"/>
          </a:xfrm>
        </p:grpSpPr>
        <p:grpSp>
          <p:nvGrpSpPr>
            <p:cNvPr id="156" name="Group 155">
              <a:extLst>
                <a:ext uri="{FF2B5EF4-FFF2-40B4-BE49-F238E27FC236}">
                  <a16:creationId xmlns:a16="http://schemas.microsoft.com/office/drawing/2014/main" id="{D048E34A-DD7A-9B61-D5C5-7ED1700E4C8D}"/>
                </a:ext>
              </a:extLst>
            </p:cNvPr>
            <p:cNvGrpSpPr/>
            <p:nvPr/>
          </p:nvGrpSpPr>
          <p:grpSpPr>
            <a:xfrm>
              <a:off x="11959404" y="23264554"/>
              <a:ext cx="1605865" cy="1508125"/>
              <a:chOff x="1281170" y="15640990"/>
              <a:chExt cx="1736364" cy="1630681"/>
            </a:xfrm>
          </p:grpSpPr>
          <p:pic>
            <p:nvPicPr>
              <p:cNvPr id="157" name="Picture 156">
                <a:extLst>
                  <a:ext uri="{FF2B5EF4-FFF2-40B4-BE49-F238E27FC236}">
                    <a16:creationId xmlns:a16="http://schemas.microsoft.com/office/drawing/2014/main" id="{FE30A7C5-85DC-275A-34AA-FAFDD650540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158" name="Picture 157">
                <a:extLst>
                  <a:ext uri="{FF2B5EF4-FFF2-40B4-BE49-F238E27FC236}">
                    <a16:creationId xmlns:a16="http://schemas.microsoft.com/office/drawing/2014/main" id="{4A6E96B7-9B6D-AA7F-42EB-B8B69BF7501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159" name="TextBox 158">
              <a:extLst>
                <a:ext uri="{FF2B5EF4-FFF2-40B4-BE49-F238E27FC236}">
                  <a16:creationId xmlns:a16="http://schemas.microsoft.com/office/drawing/2014/main" id="{542C585B-2D5B-0AE6-00E4-99E66EA56521}"/>
                </a:ext>
              </a:extLst>
            </p:cNvPr>
            <p:cNvSpPr txBox="1"/>
            <p:nvPr/>
          </p:nvSpPr>
          <p:spPr>
            <a:xfrm>
              <a:off x="12247096" y="23474161"/>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816" name="Group 815">
            <a:extLst>
              <a:ext uri="{FF2B5EF4-FFF2-40B4-BE49-F238E27FC236}">
                <a16:creationId xmlns:a16="http://schemas.microsoft.com/office/drawing/2014/main" id="{986B4691-1615-5C2D-FC6A-DB8185B65563}"/>
              </a:ext>
            </a:extLst>
          </p:cNvPr>
          <p:cNvGrpSpPr/>
          <p:nvPr/>
        </p:nvGrpSpPr>
        <p:grpSpPr>
          <a:xfrm>
            <a:off x="13629697" y="23264190"/>
            <a:ext cx="1605865" cy="1508125"/>
            <a:chOff x="13629697" y="23264190"/>
            <a:chExt cx="1605865" cy="1508125"/>
          </a:xfrm>
        </p:grpSpPr>
        <p:grpSp>
          <p:nvGrpSpPr>
            <p:cNvPr id="160" name="Group 159">
              <a:extLst>
                <a:ext uri="{FF2B5EF4-FFF2-40B4-BE49-F238E27FC236}">
                  <a16:creationId xmlns:a16="http://schemas.microsoft.com/office/drawing/2014/main" id="{0E6DB6E2-4ED2-8139-7C5A-D4E30F129A36}"/>
                </a:ext>
              </a:extLst>
            </p:cNvPr>
            <p:cNvGrpSpPr/>
            <p:nvPr/>
          </p:nvGrpSpPr>
          <p:grpSpPr>
            <a:xfrm>
              <a:off x="13629697" y="23264190"/>
              <a:ext cx="1605865" cy="1508125"/>
              <a:chOff x="1281170" y="15640990"/>
              <a:chExt cx="1736364" cy="1630681"/>
            </a:xfrm>
          </p:grpSpPr>
          <p:pic>
            <p:nvPicPr>
              <p:cNvPr id="161" name="Picture 160">
                <a:extLst>
                  <a:ext uri="{FF2B5EF4-FFF2-40B4-BE49-F238E27FC236}">
                    <a16:creationId xmlns:a16="http://schemas.microsoft.com/office/drawing/2014/main" id="{CEEB121C-D55F-B9CB-D5D1-108C5A0050E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162" name="Picture 161">
                <a:extLst>
                  <a:ext uri="{FF2B5EF4-FFF2-40B4-BE49-F238E27FC236}">
                    <a16:creationId xmlns:a16="http://schemas.microsoft.com/office/drawing/2014/main" id="{86D9CB84-D36B-3E11-FCBE-78315CE2FC1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163" name="TextBox 162">
              <a:extLst>
                <a:ext uri="{FF2B5EF4-FFF2-40B4-BE49-F238E27FC236}">
                  <a16:creationId xmlns:a16="http://schemas.microsoft.com/office/drawing/2014/main" id="{36DC69FC-A616-211F-8F37-62EC75446AC6}"/>
                </a:ext>
              </a:extLst>
            </p:cNvPr>
            <p:cNvSpPr txBox="1"/>
            <p:nvPr/>
          </p:nvSpPr>
          <p:spPr>
            <a:xfrm>
              <a:off x="13917397" y="23473794"/>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234" name="Group 233">
            <a:extLst>
              <a:ext uri="{FF2B5EF4-FFF2-40B4-BE49-F238E27FC236}">
                <a16:creationId xmlns:a16="http://schemas.microsoft.com/office/drawing/2014/main" id="{3B02D7AB-3357-6B39-2F09-DBCDE3957C88}"/>
              </a:ext>
            </a:extLst>
          </p:cNvPr>
          <p:cNvGrpSpPr/>
          <p:nvPr/>
        </p:nvGrpSpPr>
        <p:grpSpPr>
          <a:xfrm>
            <a:off x="12020885" y="25255662"/>
            <a:ext cx="1544384" cy="2014407"/>
            <a:chOff x="1042900" y="18498593"/>
            <a:chExt cx="1544384" cy="2014407"/>
          </a:xfrm>
        </p:grpSpPr>
        <p:pic>
          <p:nvPicPr>
            <p:cNvPr id="235" name="Picture 234">
              <a:extLst>
                <a:ext uri="{FF2B5EF4-FFF2-40B4-BE49-F238E27FC236}">
                  <a16:creationId xmlns:a16="http://schemas.microsoft.com/office/drawing/2014/main" id="{CBECDFDE-2F6E-FEA9-992B-58507A5E5962}"/>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236" name="Picture 235">
              <a:extLst>
                <a:ext uri="{FF2B5EF4-FFF2-40B4-BE49-F238E27FC236}">
                  <a16:creationId xmlns:a16="http://schemas.microsoft.com/office/drawing/2014/main" id="{A44B1AA5-966C-E424-8290-530D13B2CD72}"/>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237" name="TextBox 236">
              <a:extLst>
                <a:ext uri="{FF2B5EF4-FFF2-40B4-BE49-F238E27FC236}">
                  <a16:creationId xmlns:a16="http://schemas.microsoft.com/office/drawing/2014/main" id="{63C196F2-1169-F2A2-1413-6FB428FF8057}"/>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238" name="Picture 237">
              <a:extLst>
                <a:ext uri="{FF2B5EF4-FFF2-40B4-BE49-F238E27FC236}">
                  <a16:creationId xmlns:a16="http://schemas.microsoft.com/office/drawing/2014/main" id="{CD37C087-7C7A-182F-1347-5ACAAC4D9717}"/>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239" name="TextBox 238">
              <a:extLst>
                <a:ext uri="{FF2B5EF4-FFF2-40B4-BE49-F238E27FC236}">
                  <a16:creationId xmlns:a16="http://schemas.microsoft.com/office/drawing/2014/main" id="{1DD6AB82-12BC-10E9-87E2-753FA8F2CDB2}"/>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240" name="Group 239">
            <a:extLst>
              <a:ext uri="{FF2B5EF4-FFF2-40B4-BE49-F238E27FC236}">
                <a16:creationId xmlns:a16="http://schemas.microsoft.com/office/drawing/2014/main" id="{6BF643B5-A0FE-E6E4-079C-00388D30B7EA}"/>
              </a:ext>
            </a:extLst>
          </p:cNvPr>
          <p:cNvGrpSpPr/>
          <p:nvPr/>
        </p:nvGrpSpPr>
        <p:grpSpPr>
          <a:xfrm>
            <a:off x="13687817" y="25255662"/>
            <a:ext cx="1544384" cy="2014407"/>
            <a:chOff x="1042900" y="18498593"/>
            <a:chExt cx="1544384" cy="2014407"/>
          </a:xfrm>
        </p:grpSpPr>
        <p:pic>
          <p:nvPicPr>
            <p:cNvPr id="241" name="Picture 240">
              <a:extLst>
                <a:ext uri="{FF2B5EF4-FFF2-40B4-BE49-F238E27FC236}">
                  <a16:creationId xmlns:a16="http://schemas.microsoft.com/office/drawing/2014/main" id="{E643B24D-FB9C-D78F-37FA-D476F8C21448}"/>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242" name="Picture 241">
              <a:extLst>
                <a:ext uri="{FF2B5EF4-FFF2-40B4-BE49-F238E27FC236}">
                  <a16:creationId xmlns:a16="http://schemas.microsoft.com/office/drawing/2014/main" id="{5EB04079-38C5-64CE-B81B-157F304505C1}"/>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243" name="TextBox 242">
              <a:extLst>
                <a:ext uri="{FF2B5EF4-FFF2-40B4-BE49-F238E27FC236}">
                  <a16:creationId xmlns:a16="http://schemas.microsoft.com/office/drawing/2014/main" id="{E2A7FBC4-8D0B-3C51-FB1A-010F030FF637}"/>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244" name="Picture 243">
              <a:extLst>
                <a:ext uri="{FF2B5EF4-FFF2-40B4-BE49-F238E27FC236}">
                  <a16:creationId xmlns:a16="http://schemas.microsoft.com/office/drawing/2014/main" id="{4AEDDDB8-B7EC-CECD-00C0-FCFD41D832BA}"/>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245" name="TextBox 244">
              <a:extLst>
                <a:ext uri="{FF2B5EF4-FFF2-40B4-BE49-F238E27FC236}">
                  <a16:creationId xmlns:a16="http://schemas.microsoft.com/office/drawing/2014/main" id="{6C97F123-62B0-2925-91E9-5D6CB2920BAE}"/>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817" name="Group 816">
            <a:extLst>
              <a:ext uri="{FF2B5EF4-FFF2-40B4-BE49-F238E27FC236}">
                <a16:creationId xmlns:a16="http://schemas.microsoft.com/office/drawing/2014/main" id="{5897D521-894F-E6BC-2EEE-30998C0621D9}"/>
              </a:ext>
            </a:extLst>
          </p:cNvPr>
          <p:cNvGrpSpPr/>
          <p:nvPr/>
        </p:nvGrpSpPr>
        <p:grpSpPr>
          <a:xfrm>
            <a:off x="15622491" y="23287906"/>
            <a:ext cx="1605865" cy="1508125"/>
            <a:chOff x="15622491" y="23287906"/>
            <a:chExt cx="1605865" cy="1508125"/>
          </a:xfrm>
        </p:grpSpPr>
        <p:grpSp>
          <p:nvGrpSpPr>
            <p:cNvPr id="166" name="Group 165">
              <a:extLst>
                <a:ext uri="{FF2B5EF4-FFF2-40B4-BE49-F238E27FC236}">
                  <a16:creationId xmlns:a16="http://schemas.microsoft.com/office/drawing/2014/main" id="{C3C6420C-7760-C7E4-3610-A3BAD0BB8C3E}"/>
                </a:ext>
              </a:extLst>
            </p:cNvPr>
            <p:cNvGrpSpPr/>
            <p:nvPr/>
          </p:nvGrpSpPr>
          <p:grpSpPr>
            <a:xfrm>
              <a:off x="15622491" y="23287906"/>
              <a:ext cx="1605865" cy="1508125"/>
              <a:chOff x="1281170" y="15640990"/>
              <a:chExt cx="1736364" cy="1630681"/>
            </a:xfrm>
          </p:grpSpPr>
          <p:pic>
            <p:nvPicPr>
              <p:cNvPr id="196" name="Picture 195">
                <a:extLst>
                  <a:ext uri="{FF2B5EF4-FFF2-40B4-BE49-F238E27FC236}">
                    <a16:creationId xmlns:a16="http://schemas.microsoft.com/office/drawing/2014/main" id="{8D49AE94-83BD-BD99-8662-42D18CED11B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197" name="Picture 196">
                <a:extLst>
                  <a:ext uri="{FF2B5EF4-FFF2-40B4-BE49-F238E27FC236}">
                    <a16:creationId xmlns:a16="http://schemas.microsoft.com/office/drawing/2014/main" id="{BDE76025-533F-2474-737B-4F0E831F8D25}"/>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167" name="TextBox 166">
              <a:extLst>
                <a:ext uri="{FF2B5EF4-FFF2-40B4-BE49-F238E27FC236}">
                  <a16:creationId xmlns:a16="http://schemas.microsoft.com/office/drawing/2014/main" id="{6A958DD4-12FB-A41D-3EEE-AFA54713A219}"/>
                </a:ext>
              </a:extLst>
            </p:cNvPr>
            <p:cNvSpPr txBox="1"/>
            <p:nvPr/>
          </p:nvSpPr>
          <p:spPr>
            <a:xfrm>
              <a:off x="15910186" y="23497513"/>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818" name="Group 817">
            <a:extLst>
              <a:ext uri="{FF2B5EF4-FFF2-40B4-BE49-F238E27FC236}">
                <a16:creationId xmlns:a16="http://schemas.microsoft.com/office/drawing/2014/main" id="{5A72BCE9-5813-26A6-0AB7-D2347A003F6C}"/>
              </a:ext>
            </a:extLst>
          </p:cNvPr>
          <p:cNvGrpSpPr/>
          <p:nvPr/>
        </p:nvGrpSpPr>
        <p:grpSpPr>
          <a:xfrm>
            <a:off x="17274752" y="23287172"/>
            <a:ext cx="1605865" cy="1508125"/>
            <a:chOff x="17274752" y="23287172"/>
            <a:chExt cx="1605865" cy="1508125"/>
          </a:xfrm>
        </p:grpSpPr>
        <p:grpSp>
          <p:nvGrpSpPr>
            <p:cNvPr id="168" name="Group 167">
              <a:extLst>
                <a:ext uri="{FF2B5EF4-FFF2-40B4-BE49-F238E27FC236}">
                  <a16:creationId xmlns:a16="http://schemas.microsoft.com/office/drawing/2014/main" id="{BE5D8862-5DE6-8C3D-C967-CAA7D5ADCFF8}"/>
                </a:ext>
              </a:extLst>
            </p:cNvPr>
            <p:cNvGrpSpPr/>
            <p:nvPr/>
          </p:nvGrpSpPr>
          <p:grpSpPr>
            <a:xfrm>
              <a:off x="17274752" y="23287172"/>
              <a:ext cx="1605865" cy="1508125"/>
              <a:chOff x="1281170" y="15640990"/>
              <a:chExt cx="1736364" cy="1630681"/>
            </a:xfrm>
          </p:grpSpPr>
          <p:pic>
            <p:nvPicPr>
              <p:cNvPr id="194" name="Picture 193">
                <a:extLst>
                  <a:ext uri="{FF2B5EF4-FFF2-40B4-BE49-F238E27FC236}">
                    <a16:creationId xmlns:a16="http://schemas.microsoft.com/office/drawing/2014/main" id="{DA78C116-53D4-71CB-ADA9-4D8763F7622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195" name="Picture 194">
                <a:extLst>
                  <a:ext uri="{FF2B5EF4-FFF2-40B4-BE49-F238E27FC236}">
                    <a16:creationId xmlns:a16="http://schemas.microsoft.com/office/drawing/2014/main" id="{3B932B3B-6EF4-3F6B-F69A-36429764BF5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169" name="TextBox 168">
              <a:extLst>
                <a:ext uri="{FF2B5EF4-FFF2-40B4-BE49-F238E27FC236}">
                  <a16:creationId xmlns:a16="http://schemas.microsoft.com/office/drawing/2014/main" id="{A5EEA31D-CCEC-9C20-8220-01BC7EB4BA14}"/>
                </a:ext>
              </a:extLst>
            </p:cNvPr>
            <p:cNvSpPr txBox="1"/>
            <p:nvPr/>
          </p:nvSpPr>
          <p:spPr>
            <a:xfrm>
              <a:off x="17562447" y="23496779"/>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246" name="Group 245">
            <a:extLst>
              <a:ext uri="{FF2B5EF4-FFF2-40B4-BE49-F238E27FC236}">
                <a16:creationId xmlns:a16="http://schemas.microsoft.com/office/drawing/2014/main" id="{B9E85EDE-7E7C-90BE-8539-8018FB7DDAC1}"/>
              </a:ext>
            </a:extLst>
          </p:cNvPr>
          <p:cNvGrpSpPr/>
          <p:nvPr/>
        </p:nvGrpSpPr>
        <p:grpSpPr>
          <a:xfrm>
            <a:off x="15680205" y="25255662"/>
            <a:ext cx="1544384" cy="2014407"/>
            <a:chOff x="1042900" y="18498593"/>
            <a:chExt cx="1544384" cy="2014407"/>
          </a:xfrm>
        </p:grpSpPr>
        <p:pic>
          <p:nvPicPr>
            <p:cNvPr id="247" name="Picture 246">
              <a:extLst>
                <a:ext uri="{FF2B5EF4-FFF2-40B4-BE49-F238E27FC236}">
                  <a16:creationId xmlns:a16="http://schemas.microsoft.com/office/drawing/2014/main" id="{D4699794-04CF-FAB6-2C61-3322CADBADAC}"/>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248" name="Picture 247">
              <a:extLst>
                <a:ext uri="{FF2B5EF4-FFF2-40B4-BE49-F238E27FC236}">
                  <a16:creationId xmlns:a16="http://schemas.microsoft.com/office/drawing/2014/main" id="{FA205D31-0D6A-5609-3F97-7EEDA8862C09}"/>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249" name="TextBox 248">
              <a:extLst>
                <a:ext uri="{FF2B5EF4-FFF2-40B4-BE49-F238E27FC236}">
                  <a16:creationId xmlns:a16="http://schemas.microsoft.com/office/drawing/2014/main" id="{3A4BC5AA-A82D-2A33-E9E7-5298A8D2A9D4}"/>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250" name="Picture 249">
              <a:extLst>
                <a:ext uri="{FF2B5EF4-FFF2-40B4-BE49-F238E27FC236}">
                  <a16:creationId xmlns:a16="http://schemas.microsoft.com/office/drawing/2014/main" id="{E03867E5-F873-428C-BCE7-D789A3B6A293}"/>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251" name="TextBox 250">
              <a:extLst>
                <a:ext uri="{FF2B5EF4-FFF2-40B4-BE49-F238E27FC236}">
                  <a16:creationId xmlns:a16="http://schemas.microsoft.com/office/drawing/2014/main" id="{C6CBCBEB-8F8A-7D26-0540-BA51909A2541}"/>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252" name="Group 251">
            <a:extLst>
              <a:ext uri="{FF2B5EF4-FFF2-40B4-BE49-F238E27FC236}">
                <a16:creationId xmlns:a16="http://schemas.microsoft.com/office/drawing/2014/main" id="{287CBA91-BA85-44AB-8813-3B548F552D4C}"/>
              </a:ext>
            </a:extLst>
          </p:cNvPr>
          <p:cNvGrpSpPr/>
          <p:nvPr/>
        </p:nvGrpSpPr>
        <p:grpSpPr>
          <a:xfrm>
            <a:off x="17347137" y="25255662"/>
            <a:ext cx="1544384" cy="2014407"/>
            <a:chOff x="1042900" y="18498593"/>
            <a:chExt cx="1544384" cy="2014407"/>
          </a:xfrm>
        </p:grpSpPr>
        <p:pic>
          <p:nvPicPr>
            <p:cNvPr id="253" name="Picture 252">
              <a:extLst>
                <a:ext uri="{FF2B5EF4-FFF2-40B4-BE49-F238E27FC236}">
                  <a16:creationId xmlns:a16="http://schemas.microsoft.com/office/drawing/2014/main" id="{809D9ECF-FD4C-51A2-BDD5-4E8FE5815D71}"/>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254" name="Picture 253">
              <a:extLst>
                <a:ext uri="{FF2B5EF4-FFF2-40B4-BE49-F238E27FC236}">
                  <a16:creationId xmlns:a16="http://schemas.microsoft.com/office/drawing/2014/main" id="{C96482D3-4F2A-484D-9DEC-B9A9DA2E5BAF}"/>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255" name="TextBox 254">
              <a:extLst>
                <a:ext uri="{FF2B5EF4-FFF2-40B4-BE49-F238E27FC236}">
                  <a16:creationId xmlns:a16="http://schemas.microsoft.com/office/drawing/2014/main" id="{A5F12E75-63B0-7611-80A8-24A23F4180B7}"/>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256" name="Picture 255">
              <a:extLst>
                <a:ext uri="{FF2B5EF4-FFF2-40B4-BE49-F238E27FC236}">
                  <a16:creationId xmlns:a16="http://schemas.microsoft.com/office/drawing/2014/main" id="{B2531E91-0DEE-08BA-5891-424CF0609D28}"/>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257" name="TextBox 256">
              <a:extLst>
                <a:ext uri="{FF2B5EF4-FFF2-40B4-BE49-F238E27FC236}">
                  <a16:creationId xmlns:a16="http://schemas.microsoft.com/office/drawing/2014/main" id="{2F11D1B4-E61A-8702-26B7-1265BB88DE55}"/>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367" name="Group 366">
            <a:extLst>
              <a:ext uri="{FF2B5EF4-FFF2-40B4-BE49-F238E27FC236}">
                <a16:creationId xmlns:a16="http://schemas.microsoft.com/office/drawing/2014/main" id="{7E3F2418-5ADE-5022-6AE9-FCF556CF75CB}"/>
              </a:ext>
            </a:extLst>
          </p:cNvPr>
          <p:cNvGrpSpPr/>
          <p:nvPr/>
        </p:nvGrpSpPr>
        <p:grpSpPr>
          <a:xfrm>
            <a:off x="15767895" y="28006747"/>
            <a:ext cx="716281" cy="2161096"/>
            <a:chOff x="27780625" y="3244751"/>
            <a:chExt cx="716281" cy="2161096"/>
          </a:xfrm>
        </p:grpSpPr>
        <p:pic>
          <p:nvPicPr>
            <p:cNvPr id="368" name="Picture 367">
              <a:extLst>
                <a:ext uri="{FF2B5EF4-FFF2-40B4-BE49-F238E27FC236}">
                  <a16:creationId xmlns:a16="http://schemas.microsoft.com/office/drawing/2014/main" id="{F5823AC3-31A2-DCA3-04BD-74B3C8F6947C}"/>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369" name="Picture 368">
              <a:extLst>
                <a:ext uri="{FF2B5EF4-FFF2-40B4-BE49-F238E27FC236}">
                  <a16:creationId xmlns:a16="http://schemas.microsoft.com/office/drawing/2014/main" id="{97B7D036-C9EA-5D71-783B-F17973D00218}"/>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370" name="Picture 369">
              <a:extLst>
                <a:ext uri="{FF2B5EF4-FFF2-40B4-BE49-F238E27FC236}">
                  <a16:creationId xmlns:a16="http://schemas.microsoft.com/office/drawing/2014/main" id="{239EB3DA-D100-9A49-2A99-47B7176A2112}"/>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371" name="Group 370">
            <a:extLst>
              <a:ext uri="{FF2B5EF4-FFF2-40B4-BE49-F238E27FC236}">
                <a16:creationId xmlns:a16="http://schemas.microsoft.com/office/drawing/2014/main" id="{1BCA2A57-9A74-9F7D-7D8A-512087BB2CF6}"/>
              </a:ext>
            </a:extLst>
          </p:cNvPr>
          <p:cNvGrpSpPr/>
          <p:nvPr/>
        </p:nvGrpSpPr>
        <p:grpSpPr>
          <a:xfrm>
            <a:off x="16539409" y="28006747"/>
            <a:ext cx="716281" cy="2161096"/>
            <a:chOff x="27780625" y="3244751"/>
            <a:chExt cx="716281" cy="2161096"/>
          </a:xfrm>
        </p:grpSpPr>
        <p:pic>
          <p:nvPicPr>
            <p:cNvPr id="372" name="Picture 371">
              <a:extLst>
                <a:ext uri="{FF2B5EF4-FFF2-40B4-BE49-F238E27FC236}">
                  <a16:creationId xmlns:a16="http://schemas.microsoft.com/office/drawing/2014/main" id="{3BC59EC3-28E0-9931-3E9E-FBEAC55BE173}"/>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373" name="Picture 372">
              <a:extLst>
                <a:ext uri="{FF2B5EF4-FFF2-40B4-BE49-F238E27FC236}">
                  <a16:creationId xmlns:a16="http://schemas.microsoft.com/office/drawing/2014/main" id="{3FFB0334-38D5-E8F4-CBC0-59E8C9A64C8F}"/>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374" name="Picture 373">
              <a:extLst>
                <a:ext uri="{FF2B5EF4-FFF2-40B4-BE49-F238E27FC236}">
                  <a16:creationId xmlns:a16="http://schemas.microsoft.com/office/drawing/2014/main" id="{B7B56129-87DC-323C-D9AA-E11BDEF772FD}"/>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377" name="Group 376">
            <a:extLst>
              <a:ext uri="{FF2B5EF4-FFF2-40B4-BE49-F238E27FC236}">
                <a16:creationId xmlns:a16="http://schemas.microsoft.com/office/drawing/2014/main" id="{6C674441-703A-9644-410D-DA0AB7130C4C}"/>
              </a:ext>
            </a:extLst>
          </p:cNvPr>
          <p:cNvGrpSpPr/>
          <p:nvPr/>
        </p:nvGrpSpPr>
        <p:grpSpPr>
          <a:xfrm>
            <a:off x="17363444" y="28001985"/>
            <a:ext cx="716281" cy="2161096"/>
            <a:chOff x="27780625" y="3244751"/>
            <a:chExt cx="716281" cy="2161096"/>
          </a:xfrm>
        </p:grpSpPr>
        <p:pic>
          <p:nvPicPr>
            <p:cNvPr id="382" name="Picture 381">
              <a:extLst>
                <a:ext uri="{FF2B5EF4-FFF2-40B4-BE49-F238E27FC236}">
                  <a16:creationId xmlns:a16="http://schemas.microsoft.com/office/drawing/2014/main" id="{39CA8816-352F-10A9-9C19-B9B3DCCF602E}"/>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383" name="Picture 382">
              <a:extLst>
                <a:ext uri="{FF2B5EF4-FFF2-40B4-BE49-F238E27FC236}">
                  <a16:creationId xmlns:a16="http://schemas.microsoft.com/office/drawing/2014/main" id="{DB741CE9-F7ED-280A-F26D-B3DCE72EB537}"/>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384" name="Picture 383">
              <a:extLst>
                <a:ext uri="{FF2B5EF4-FFF2-40B4-BE49-F238E27FC236}">
                  <a16:creationId xmlns:a16="http://schemas.microsoft.com/office/drawing/2014/main" id="{DDCF56FB-B58E-AE68-6A91-DF22CCD9D82B}"/>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378" name="Group 377">
            <a:extLst>
              <a:ext uri="{FF2B5EF4-FFF2-40B4-BE49-F238E27FC236}">
                <a16:creationId xmlns:a16="http://schemas.microsoft.com/office/drawing/2014/main" id="{C420F74B-DFE3-C0C4-C9F1-03A466D79226}"/>
              </a:ext>
            </a:extLst>
          </p:cNvPr>
          <p:cNvGrpSpPr/>
          <p:nvPr/>
        </p:nvGrpSpPr>
        <p:grpSpPr>
          <a:xfrm>
            <a:off x="18134958" y="28001985"/>
            <a:ext cx="716281" cy="2161096"/>
            <a:chOff x="27780625" y="3244751"/>
            <a:chExt cx="716281" cy="2161096"/>
          </a:xfrm>
        </p:grpSpPr>
        <p:pic>
          <p:nvPicPr>
            <p:cNvPr id="379" name="Picture 378">
              <a:extLst>
                <a:ext uri="{FF2B5EF4-FFF2-40B4-BE49-F238E27FC236}">
                  <a16:creationId xmlns:a16="http://schemas.microsoft.com/office/drawing/2014/main" id="{6C82DFFF-7157-770C-3F16-C3D21E67D458}"/>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380" name="Picture 379">
              <a:extLst>
                <a:ext uri="{FF2B5EF4-FFF2-40B4-BE49-F238E27FC236}">
                  <a16:creationId xmlns:a16="http://schemas.microsoft.com/office/drawing/2014/main" id="{0D773ED6-2106-C3B1-17D4-AA3F2B8E41F7}"/>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381" name="Picture 380">
              <a:extLst>
                <a:ext uri="{FF2B5EF4-FFF2-40B4-BE49-F238E27FC236}">
                  <a16:creationId xmlns:a16="http://schemas.microsoft.com/office/drawing/2014/main" id="{AD80CFFB-1FF4-883A-0880-8B516909503D}"/>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386" name="Group 385">
            <a:extLst>
              <a:ext uri="{FF2B5EF4-FFF2-40B4-BE49-F238E27FC236}">
                <a16:creationId xmlns:a16="http://schemas.microsoft.com/office/drawing/2014/main" id="{7890F806-84C7-8243-B37F-0B62382221C9}"/>
              </a:ext>
            </a:extLst>
          </p:cNvPr>
          <p:cNvGrpSpPr/>
          <p:nvPr/>
        </p:nvGrpSpPr>
        <p:grpSpPr>
          <a:xfrm>
            <a:off x="12167944" y="28030099"/>
            <a:ext cx="716281" cy="2161096"/>
            <a:chOff x="27780625" y="3244751"/>
            <a:chExt cx="716281" cy="2161096"/>
          </a:xfrm>
        </p:grpSpPr>
        <p:pic>
          <p:nvPicPr>
            <p:cNvPr id="391" name="Picture 390">
              <a:extLst>
                <a:ext uri="{FF2B5EF4-FFF2-40B4-BE49-F238E27FC236}">
                  <a16:creationId xmlns:a16="http://schemas.microsoft.com/office/drawing/2014/main" id="{CFFCC911-0DE1-61FE-0183-0F891B407882}"/>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392" name="Picture 391">
              <a:extLst>
                <a:ext uri="{FF2B5EF4-FFF2-40B4-BE49-F238E27FC236}">
                  <a16:creationId xmlns:a16="http://schemas.microsoft.com/office/drawing/2014/main" id="{2979DB8A-73EF-77CE-4603-424E96C49385}"/>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393" name="Picture 392">
              <a:extLst>
                <a:ext uri="{FF2B5EF4-FFF2-40B4-BE49-F238E27FC236}">
                  <a16:creationId xmlns:a16="http://schemas.microsoft.com/office/drawing/2014/main" id="{7426F69A-5B25-C1BC-A1D7-9B9C89A47A50}"/>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387" name="Group 386">
            <a:extLst>
              <a:ext uri="{FF2B5EF4-FFF2-40B4-BE49-F238E27FC236}">
                <a16:creationId xmlns:a16="http://schemas.microsoft.com/office/drawing/2014/main" id="{D2327662-CC3F-081F-BD3A-2591BA00F882}"/>
              </a:ext>
            </a:extLst>
          </p:cNvPr>
          <p:cNvGrpSpPr/>
          <p:nvPr/>
        </p:nvGrpSpPr>
        <p:grpSpPr>
          <a:xfrm>
            <a:off x="12939458" y="28030099"/>
            <a:ext cx="716281" cy="2161096"/>
            <a:chOff x="27780625" y="3244751"/>
            <a:chExt cx="716281" cy="2161096"/>
          </a:xfrm>
        </p:grpSpPr>
        <p:pic>
          <p:nvPicPr>
            <p:cNvPr id="388" name="Picture 387">
              <a:extLst>
                <a:ext uri="{FF2B5EF4-FFF2-40B4-BE49-F238E27FC236}">
                  <a16:creationId xmlns:a16="http://schemas.microsoft.com/office/drawing/2014/main" id="{5C163F66-1764-8A1E-D7E5-6C86FB463504}"/>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389" name="Picture 388">
              <a:extLst>
                <a:ext uri="{FF2B5EF4-FFF2-40B4-BE49-F238E27FC236}">
                  <a16:creationId xmlns:a16="http://schemas.microsoft.com/office/drawing/2014/main" id="{6D7694FC-A3FE-33E1-D2E2-952B67644FA8}"/>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390" name="Picture 389">
              <a:extLst>
                <a:ext uri="{FF2B5EF4-FFF2-40B4-BE49-F238E27FC236}">
                  <a16:creationId xmlns:a16="http://schemas.microsoft.com/office/drawing/2014/main" id="{3C6CF1E5-7FDA-A46C-1C8F-FD21579E09DE}"/>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395" name="Group 394">
            <a:extLst>
              <a:ext uri="{FF2B5EF4-FFF2-40B4-BE49-F238E27FC236}">
                <a16:creationId xmlns:a16="http://schemas.microsoft.com/office/drawing/2014/main" id="{D96882A3-4FC4-62AF-702B-8E49D8D21488}"/>
              </a:ext>
            </a:extLst>
          </p:cNvPr>
          <p:cNvGrpSpPr/>
          <p:nvPr/>
        </p:nvGrpSpPr>
        <p:grpSpPr>
          <a:xfrm>
            <a:off x="13763493" y="28025337"/>
            <a:ext cx="716281" cy="2161096"/>
            <a:chOff x="27780625" y="3244751"/>
            <a:chExt cx="716281" cy="2161096"/>
          </a:xfrm>
        </p:grpSpPr>
        <p:pic>
          <p:nvPicPr>
            <p:cNvPr id="400" name="Picture 399">
              <a:extLst>
                <a:ext uri="{FF2B5EF4-FFF2-40B4-BE49-F238E27FC236}">
                  <a16:creationId xmlns:a16="http://schemas.microsoft.com/office/drawing/2014/main" id="{09195C4A-5478-A431-1AF2-A6D7A469F265}"/>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401" name="Picture 400">
              <a:extLst>
                <a:ext uri="{FF2B5EF4-FFF2-40B4-BE49-F238E27FC236}">
                  <a16:creationId xmlns:a16="http://schemas.microsoft.com/office/drawing/2014/main" id="{7EF513EA-E44A-2356-AEBB-C3440EAFCB59}"/>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402" name="Picture 401">
              <a:extLst>
                <a:ext uri="{FF2B5EF4-FFF2-40B4-BE49-F238E27FC236}">
                  <a16:creationId xmlns:a16="http://schemas.microsoft.com/office/drawing/2014/main" id="{32AC2109-8F53-A1D0-530C-BFA86151F198}"/>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396" name="Group 395">
            <a:extLst>
              <a:ext uri="{FF2B5EF4-FFF2-40B4-BE49-F238E27FC236}">
                <a16:creationId xmlns:a16="http://schemas.microsoft.com/office/drawing/2014/main" id="{E52C6AC7-70A5-804A-B2B2-ED8B2FD77ABB}"/>
              </a:ext>
            </a:extLst>
          </p:cNvPr>
          <p:cNvGrpSpPr/>
          <p:nvPr/>
        </p:nvGrpSpPr>
        <p:grpSpPr>
          <a:xfrm>
            <a:off x="14535007" y="28025337"/>
            <a:ext cx="716281" cy="2161096"/>
            <a:chOff x="27780625" y="3244751"/>
            <a:chExt cx="716281" cy="2161096"/>
          </a:xfrm>
        </p:grpSpPr>
        <p:pic>
          <p:nvPicPr>
            <p:cNvPr id="397" name="Picture 396">
              <a:extLst>
                <a:ext uri="{FF2B5EF4-FFF2-40B4-BE49-F238E27FC236}">
                  <a16:creationId xmlns:a16="http://schemas.microsoft.com/office/drawing/2014/main" id="{2FF68B6A-C706-0937-983C-BDA36E384F2A}"/>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398" name="Picture 397">
              <a:extLst>
                <a:ext uri="{FF2B5EF4-FFF2-40B4-BE49-F238E27FC236}">
                  <a16:creationId xmlns:a16="http://schemas.microsoft.com/office/drawing/2014/main" id="{68D56AFE-9E63-502D-4E16-7B158DED51EE}"/>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399" name="Picture 398">
              <a:extLst>
                <a:ext uri="{FF2B5EF4-FFF2-40B4-BE49-F238E27FC236}">
                  <a16:creationId xmlns:a16="http://schemas.microsoft.com/office/drawing/2014/main" id="{B1B5BB09-0EBE-DDAF-4696-D76D290220D0}"/>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824" name="Group 823">
            <a:extLst>
              <a:ext uri="{FF2B5EF4-FFF2-40B4-BE49-F238E27FC236}">
                <a16:creationId xmlns:a16="http://schemas.microsoft.com/office/drawing/2014/main" id="{AB90E12A-A1F4-B9AD-13ED-E8F14879E4BD}"/>
              </a:ext>
            </a:extLst>
          </p:cNvPr>
          <p:cNvGrpSpPr/>
          <p:nvPr/>
        </p:nvGrpSpPr>
        <p:grpSpPr>
          <a:xfrm>
            <a:off x="18995149" y="30226256"/>
            <a:ext cx="1605865" cy="1508125"/>
            <a:chOff x="18842749" y="30226256"/>
            <a:chExt cx="1605865" cy="1508125"/>
          </a:xfrm>
        </p:grpSpPr>
        <p:grpSp>
          <p:nvGrpSpPr>
            <p:cNvPr id="170" name="Group 169">
              <a:extLst>
                <a:ext uri="{FF2B5EF4-FFF2-40B4-BE49-F238E27FC236}">
                  <a16:creationId xmlns:a16="http://schemas.microsoft.com/office/drawing/2014/main" id="{748413EC-1C74-E44A-3625-842E86B7A0A3}"/>
                </a:ext>
              </a:extLst>
            </p:cNvPr>
            <p:cNvGrpSpPr/>
            <p:nvPr/>
          </p:nvGrpSpPr>
          <p:grpSpPr>
            <a:xfrm>
              <a:off x="18842749" y="30226256"/>
              <a:ext cx="1605865" cy="1508125"/>
              <a:chOff x="1281170" y="15640990"/>
              <a:chExt cx="1736364" cy="1630681"/>
            </a:xfrm>
          </p:grpSpPr>
          <p:pic>
            <p:nvPicPr>
              <p:cNvPr id="192" name="Picture 191">
                <a:extLst>
                  <a:ext uri="{FF2B5EF4-FFF2-40B4-BE49-F238E27FC236}">
                    <a16:creationId xmlns:a16="http://schemas.microsoft.com/office/drawing/2014/main" id="{5ED2B603-CC17-25FE-E203-6A93BE43B43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193" name="Picture 192">
                <a:extLst>
                  <a:ext uri="{FF2B5EF4-FFF2-40B4-BE49-F238E27FC236}">
                    <a16:creationId xmlns:a16="http://schemas.microsoft.com/office/drawing/2014/main" id="{D6140645-FD71-185A-AD6D-1FD427C991B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171" name="TextBox 170">
              <a:extLst>
                <a:ext uri="{FF2B5EF4-FFF2-40B4-BE49-F238E27FC236}">
                  <a16:creationId xmlns:a16="http://schemas.microsoft.com/office/drawing/2014/main" id="{43820435-E74E-6A30-D299-5F259A9F9C59}"/>
                </a:ext>
              </a:extLst>
            </p:cNvPr>
            <p:cNvSpPr txBox="1"/>
            <p:nvPr/>
          </p:nvSpPr>
          <p:spPr>
            <a:xfrm>
              <a:off x="19130444" y="30435863"/>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823" name="Group 822">
            <a:extLst>
              <a:ext uri="{FF2B5EF4-FFF2-40B4-BE49-F238E27FC236}">
                <a16:creationId xmlns:a16="http://schemas.microsoft.com/office/drawing/2014/main" id="{21F48A70-1198-9946-D7CE-A24EE2E5BA0B}"/>
              </a:ext>
            </a:extLst>
          </p:cNvPr>
          <p:cNvGrpSpPr/>
          <p:nvPr/>
        </p:nvGrpSpPr>
        <p:grpSpPr>
          <a:xfrm>
            <a:off x="20665448" y="30225890"/>
            <a:ext cx="1605865" cy="1508125"/>
            <a:chOff x="20513048" y="30225890"/>
            <a:chExt cx="1605865" cy="1508125"/>
          </a:xfrm>
        </p:grpSpPr>
        <p:grpSp>
          <p:nvGrpSpPr>
            <p:cNvPr id="172" name="Group 171">
              <a:extLst>
                <a:ext uri="{FF2B5EF4-FFF2-40B4-BE49-F238E27FC236}">
                  <a16:creationId xmlns:a16="http://schemas.microsoft.com/office/drawing/2014/main" id="{44ECCDFA-DF38-9B7B-F8D1-B0F225A7446F}"/>
                </a:ext>
              </a:extLst>
            </p:cNvPr>
            <p:cNvGrpSpPr/>
            <p:nvPr/>
          </p:nvGrpSpPr>
          <p:grpSpPr>
            <a:xfrm>
              <a:off x="20513048" y="30225890"/>
              <a:ext cx="1605865" cy="1508125"/>
              <a:chOff x="1281170" y="15640990"/>
              <a:chExt cx="1736364" cy="1630681"/>
            </a:xfrm>
          </p:grpSpPr>
          <p:pic>
            <p:nvPicPr>
              <p:cNvPr id="190" name="Picture 189">
                <a:extLst>
                  <a:ext uri="{FF2B5EF4-FFF2-40B4-BE49-F238E27FC236}">
                    <a16:creationId xmlns:a16="http://schemas.microsoft.com/office/drawing/2014/main" id="{C246BD71-C6A5-C563-8C76-CCF2B54357F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191" name="Picture 190">
                <a:extLst>
                  <a:ext uri="{FF2B5EF4-FFF2-40B4-BE49-F238E27FC236}">
                    <a16:creationId xmlns:a16="http://schemas.microsoft.com/office/drawing/2014/main" id="{BD343F8E-DF3A-DF0A-C126-4D6CD595057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173" name="TextBox 172">
              <a:extLst>
                <a:ext uri="{FF2B5EF4-FFF2-40B4-BE49-F238E27FC236}">
                  <a16:creationId xmlns:a16="http://schemas.microsoft.com/office/drawing/2014/main" id="{CD5C34D2-F8BB-47D9-DEBD-6A2D0FA6427D}"/>
                </a:ext>
              </a:extLst>
            </p:cNvPr>
            <p:cNvSpPr txBox="1"/>
            <p:nvPr/>
          </p:nvSpPr>
          <p:spPr>
            <a:xfrm>
              <a:off x="20800743" y="30435496"/>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258" name="Group 257">
            <a:extLst>
              <a:ext uri="{FF2B5EF4-FFF2-40B4-BE49-F238E27FC236}">
                <a16:creationId xmlns:a16="http://schemas.microsoft.com/office/drawing/2014/main" id="{B16D1BE6-60CF-596E-67D7-48CDCA461CDF}"/>
              </a:ext>
            </a:extLst>
          </p:cNvPr>
          <p:cNvGrpSpPr/>
          <p:nvPr/>
        </p:nvGrpSpPr>
        <p:grpSpPr>
          <a:xfrm>
            <a:off x="18995149" y="32182833"/>
            <a:ext cx="1544384" cy="2014407"/>
            <a:chOff x="1042900" y="18498593"/>
            <a:chExt cx="1544384" cy="2014407"/>
          </a:xfrm>
        </p:grpSpPr>
        <p:pic>
          <p:nvPicPr>
            <p:cNvPr id="259" name="Picture 258">
              <a:extLst>
                <a:ext uri="{FF2B5EF4-FFF2-40B4-BE49-F238E27FC236}">
                  <a16:creationId xmlns:a16="http://schemas.microsoft.com/office/drawing/2014/main" id="{690DC36F-7F4E-92C9-1C1D-B760D9ED2F81}"/>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260" name="Picture 259">
              <a:extLst>
                <a:ext uri="{FF2B5EF4-FFF2-40B4-BE49-F238E27FC236}">
                  <a16:creationId xmlns:a16="http://schemas.microsoft.com/office/drawing/2014/main" id="{21E47465-CBE9-DECF-6255-7EE2303977C1}"/>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261" name="TextBox 260">
              <a:extLst>
                <a:ext uri="{FF2B5EF4-FFF2-40B4-BE49-F238E27FC236}">
                  <a16:creationId xmlns:a16="http://schemas.microsoft.com/office/drawing/2014/main" id="{A125290D-A06D-DA97-43D3-CE87CF0AC6D0}"/>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262" name="Picture 261">
              <a:extLst>
                <a:ext uri="{FF2B5EF4-FFF2-40B4-BE49-F238E27FC236}">
                  <a16:creationId xmlns:a16="http://schemas.microsoft.com/office/drawing/2014/main" id="{0CBA5EFC-6E85-CBA6-975E-A99257CF1723}"/>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263" name="TextBox 262">
              <a:extLst>
                <a:ext uri="{FF2B5EF4-FFF2-40B4-BE49-F238E27FC236}">
                  <a16:creationId xmlns:a16="http://schemas.microsoft.com/office/drawing/2014/main" id="{411E18B3-4B8B-C88E-F331-F0274BDDF178}"/>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264" name="Group 263">
            <a:extLst>
              <a:ext uri="{FF2B5EF4-FFF2-40B4-BE49-F238E27FC236}">
                <a16:creationId xmlns:a16="http://schemas.microsoft.com/office/drawing/2014/main" id="{58BE3A13-DB27-6AFB-1474-3A0728DC68C2}"/>
              </a:ext>
            </a:extLst>
          </p:cNvPr>
          <p:cNvGrpSpPr/>
          <p:nvPr/>
        </p:nvGrpSpPr>
        <p:grpSpPr>
          <a:xfrm>
            <a:off x="20662081" y="32182833"/>
            <a:ext cx="1544384" cy="2014407"/>
            <a:chOff x="1042900" y="18498593"/>
            <a:chExt cx="1544384" cy="2014407"/>
          </a:xfrm>
        </p:grpSpPr>
        <p:pic>
          <p:nvPicPr>
            <p:cNvPr id="265" name="Picture 264">
              <a:extLst>
                <a:ext uri="{FF2B5EF4-FFF2-40B4-BE49-F238E27FC236}">
                  <a16:creationId xmlns:a16="http://schemas.microsoft.com/office/drawing/2014/main" id="{DFB6D99E-85A3-AFD1-FF47-105A91AB01A1}"/>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266" name="Picture 265">
              <a:extLst>
                <a:ext uri="{FF2B5EF4-FFF2-40B4-BE49-F238E27FC236}">
                  <a16:creationId xmlns:a16="http://schemas.microsoft.com/office/drawing/2014/main" id="{87BD37FA-E2B5-5AFF-BED1-3643C0461C36}"/>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267" name="TextBox 266">
              <a:extLst>
                <a:ext uri="{FF2B5EF4-FFF2-40B4-BE49-F238E27FC236}">
                  <a16:creationId xmlns:a16="http://schemas.microsoft.com/office/drawing/2014/main" id="{45A625F5-09C2-80E0-EA02-F7C0AA43B2E2}"/>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268" name="Picture 267">
              <a:extLst>
                <a:ext uri="{FF2B5EF4-FFF2-40B4-BE49-F238E27FC236}">
                  <a16:creationId xmlns:a16="http://schemas.microsoft.com/office/drawing/2014/main" id="{7FEC1EEB-72F9-EA31-B5B5-42C6BD6471CF}"/>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269" name="TextBox 268">
              <a:extLst>
                <a:ext uri="{FF2B5EF4-FFF2-40B4-BE49-F238E27FC236}">
                  <a16:creationId xmlns:a16="http://schemas.microsoft.com/office/drawing/2014/main" id="{00E1C0F7-0C00-D61D-0D48-F4200D1955F4}"/>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819" name="Group 818">
            <a:extLst>
              <a:ext uri="{FF2B5EF4-FFF2-40B4-BE49-F238E27FC236}">
                <a16:creationId xmlns:a16="http://schemas.microsoft.com/office/drawing/2014/main" id="{36DA7280-D7D0-EF66-C860-7F451959A116}"/>
              </a:ext>
            </a:extLst>
          </p:cNvPr>
          <p:cNvGrpSpPr/>
          <p:nvPr/>
        </p:nvGrpSpPr>
        <p:grpSpPr>
          <a:xfrm>
            <a:off x="22061199" y="23266165"/>
            <a:ext cx="1605865" cy="1508125"/>
            <a:chOff x="22061199" y="23266165"/>
            <a:chExt cx="1605865" cy="1508125"/>
          </a:xfrm>
        </p:grpSpPr>
        <p:grpSp>
          <p:nvGrpSpPr>
            <p:cNvPr id="500" name="Group 499">
              <a:extLst>
                <a:ext uri="{FF2B5EF4-FFF2-40B4-BE49-F238E27FC236}">
                  <a16:creationId xmlns:a16="http://schemas.microsoft.com/office/drawing/2014/main" id="{3D1E6037-CCBF-230A-6FAF-FEBD728BE5A7}"/>
                </a:ext>
              </a:extLst>
            </p:cNvPr>
            <p:cNvGrpSpPr/>
            <p:nvPr/>
          </p:nvGrpSpPr>
          <p:grpSpPr>
            <a:xfrm>
              <a:off x="22061199" y="23266165"/>
              <a:ext cx="1605865" cy="1508125"/>
              <a:chOff x="1281170" y="15640990"/>
              <a:chExt cx="1736364" cy="1630681"/>
            </a:xfrm>
          </p:grpSpPr>
          <p:pic>
            <p:nvPicPr>
              <p:cNvPr id="536" name="Picture 535">
                <a:extLst>
                  <a:ext uri="{FF2B5EF4-FFF2-40B4-BE49-F238E27FC236}">
                    <a16:creationId xmlns:a16="http://schemas.microsoft.com/office/drawing/2014/main" id="{99D37B8A-C2C4-43FE-21C2-155B9300D23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537" name="Picture 536">
                <a:extLst>
                  <a:ext uri="{FF2B5EF4-FFF2-40B4-BE49-F238E27FC236}">
                    <a16:creationId xmlns:a16="http://schemas.microsoft.com/office/drawing/2014/main" id="{AC2E428B-067E-62EC-76AB-54906D13EF8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501" name="TextBox 500">
              <a:extLst>
                <a:ext uri="{FF2B5EF4-FFF2-40B4-BE49-F238E27FC236}">
                  <a16:creationId xmlns:a16="http://schemas.microsoft.com/office/drawing/2014/main" id="{28C12713-CEAF-3783-3B9B-FA554DA62FF0}"/>
                </a:ext>
              </a:extLst>
            </p:cNvPr>
            <p:cNvSpPr txBox="1"/>
            <p:nvPr/>
          </p:nvSpPr>
          <p:spPr>
            <a:xfrm>
              <a:off x="22348894" y="23475772"/>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820" name="Group 819">
            <a:extLst>
              <a:ext uri="{FF2B5EF4-FFF2-40B4-BE49-F238E27FC236}">
                <a16:creationId xmlns:a16="http://schemas.microsoft.com/office/drawing/2014/main" id="{B4ADE729-0822-D883-C54A-8B2413A71FD1}"/>
              </a:ext>
            </a:extLst>
          </p:cNvPr>
          <p:cNvGrpSpPr/>
          <p:nvPr/>
        </p:nvGrpSpPr>
        <p:grpSpPr>
          <a:xfrm>
            <a:off x="23713460" y="23265431"/>
            <a:ext cx="1605865" cy="1508125"/>
            <a:chOff x="23713460" y="23265431"/>
            <a:chExt cx="1605865" cy="1508125"/>
          </a:xfrm>
        </p:grpSpPr>
        <p:grpSp>
          <p:nvGrpSpPr>
            <p:cNvPr id="502" name="Group 501">
              <a:extLst>
                <a:ext uri="{FF2B5EF4-FFF2-40B4-BE49-F238E27FC236}">
                  <a16:creationId xmlns:a16="http://schemas.microsoft.com/office/drawing/2014/main" id="{B010B900-4C2A-E9FE-8392-15DDE39AF1D8}"/>
                </a:ext>
              </a:extLst>
            </p:cNvPr>
            <p:cNvGrpSpPr/>
            <p:nvPr/>
          </p:nvGrpSpPr>
          <p:grpSpPr>
            <a:xfrm>
              <a:off x="23713460" y="23265431"/>
              <a:ext cx="1605865" cy="1508125"/>
              <a:chOff x="1281170" y="15640990"/>
              <a:chExt cx="1736364" cy="1630681"/>
            </a:xfrm>
          </p:grpSpPr>
          <p:pic>
            <p:nvPicPr>
              <p:cNvPr id="534" name="Picture 533">
                <a:extLst>
                  <a:ext uri="{FF2B5EF4-FFF2-40B4-BE49-F238E27FC236}">
                    <a16:creationId xmlns:a16="http://schemas.microsoft.com/office/drawing/2014/main" id="{24D77BC7-C347-E0A5-4F4D-5E805D1DB93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535" name="Picture 534">
                <a:extLst>
                  <a:ext uri="{FF2B5EF4-FFF2-40B4-BE49-F238E27FC236}">
                    <a16:creationId xmlns:a16="http://schemas.microsoft.com/office/drawing/2014/main" id="{CBBBF816-2273-CF47-32E4-660806606D3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503" name="TextBox 502">
              <a:extLst>
                <a:ext uri="{FF2B5EF4-FFF2-40B4-BE49-F238E27FC236}">
                  <a16:creationId xmlns:a16="http://schemas.microsoft.com/office/drawing/2014/main" id="{53FABBAE-8E9B-D315-7060-421C1ECA7786}"/>
                </a:ext>
              </a:extLst>
            </p:cNvPr>
            <p:cNvSpPr txBox="1"/>
            <p:nvPr/>
          </p:nvSpPr>
          <p:spPr>
            <a:xfrm>
              <a:off x="24001155" y="23475038"/>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504" name="Group 503">
            <a:extLst>
              <a:ext uri="{FF2B5EF4-FFF2-40B4-BE49-F238E27FC236}">
                <a16:creationId xmlns:a16="http://schemas.microsoft.com/office/drawing/2014/main" id="{FD7E6C42-F16B-20F6-32E0-80A016664177}"/>
              </a:ext>
            </a:extLst>
          </p:cNvPr>
          <p:cNvGrpSpPr/>
          <p:nvPr/>
        </p:nvGrpSpPr>
        <p:grpSpPr>
          <a:xfrm>
            <a:off x="22118913" y="25233921"/>
            <a:ext cx="1544384" cy="2014407"/>
            <a:chOff x="1042900" y="18498593"/>
            <a:chExt cx="1544384" cy="2014407"/>
          </a:xfrm>
        </p:grpSpPr>
        <p:pic>
          <p:nvPicPr>
            <p:cNvPr id="529" name="Picture 528">
              <a:extLst>
                <a:ext uri="{FF2B5EF4-FFF2-40B4-BE49-F238E27FC236}">
                  <a16:creationId xmlns:a16="http://schemas.microsoft.com/office/drawing/2014/main" id="{E4030F81-51D2-32DF-D9F9-B5D1608E8119}"/>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530" name="Picture 529">
              <a:extLst>
                <a:ext uri="{FF2B5EF4-FFF2-40B4-BE49-F238E27FC236}">
                  <a16:creationId xmlns:a16="http://schemas.microsoft.com/office/drawing/2014/main" id="{346CA4D6-84CA-FB72-53C5-DEBFA4ABC177}"/>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531" name="TextBox 530">
              <a:extLst>
                <a:ext uri="{FF2B5EF4-FFF2-40B4-BE49-F238E27FC236}">
                  <a16:creationId xmlns:a16="http://schemas.microsoft.com/office/drawing/2014/main" id="{DA4C9DB3-AB58-26E2-0368-F7967E09AAF9}"/>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532" name="Picture 531">
              <a:extLst>
                <a:ext uri="{FF2B5EF4-FFF2-40B4-BE49-F238E27FC236}">
                  <a16:creationId xmlns:a16="http://schemas.microsoft.com/office/drawing/2014/main" id="{BF15717E-7784-71F8-99AC-4C73D1E794D9}"/>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533" name="TextBox 532">
              <a:extLst>
                <a:ext uri="{FF2B5EF4-FFF2-40B4-BE49-F238E27FC236}">
                  <a16:creationId xmlns:a16="http://schemas.microsoft.com/office/drawing/2014/main" id="{CB9BF860-E477-4CD8-6D87-0E781DF42339}"/>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505" name="Group 504">
            <a:extLst>
              <a:ext uri="{FF2B5EF4-FFF2-40B4-BE49-F238E27FC236}">
                <a16:creationId xmlns:a16="http://schemas.microsoft.com/office/drawing/2014/main" id="{B2E9CADB-3FC5-6B5B-ACBE-3EAC32550FFA}"/>
              </a:ext>
            </a:extLst>
          </p:cNvPr>
          <p:cNvGrpSpPr/>
          <p:nvPr/>
        </p:nvGrpSpPr>
        <p:grpSpPr>
          <a:xfrm>
            <a:off x="23785845" y="25233921"/>
            <a:ext cx="1544384" cy="2014407"/>
            <a:chOff x="1042900" y="18498593"/>
            <a:chExt cx="1544384" cy="2014407"/>
          </a:xfrm>
        </p:grpSpPr>
        <p:pic>
          <p:nvPicPr>
            <p:cNvPr id="524" name="Picture 523">
              <a:extLst>
                <a:ext uri="{FF2B5EF4-FFF2-40B4-BE49-F238E27FC236}">
                  <a16:creationId xmlns:a16="http://schemas.microsoft.com/office/drawing/2014/main" id="{B27736F1-88D3-2C6A-6786-27190159CFAE}"/>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525" name="Picture 524">
              <a:extLst>
                <a:ext uri="{FF2B5EF4-FFF2-40B4-BE49-F238E27FC236}">
                  <a16:creationId xmlns:a16="http://schemas.microsoft.com/office/drawing/2014/main" id="{08BAF8E8-9797-7AAE-F7DE-7C227F05E894}"/>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526" name="TextBox 525">
              <a:extLst>
                <a:ext uri="{FF2B5EF4-FFF2-40B4-BE49-F238E27FC236}">
                  <a16:creationId xmlns:a16="http://schemas.microsoft.com/office/drawing/2014/main" id="{5FE3AD19-C019-9451-07F2-D43A95912A30}"/>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527" name="Picture 526">
              <a:extLst>
                <a:ext uri="{FF2B5EF4-FFF2-40B4-BE49-F238E27FC236}">
                  <a16:creationId xmlns:a16="http://schemas.microsoft.com/office/drawing/2014/main" id="{AF6C076A-133E-9743-1F00-1159A62F2B5D}"/>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528" name="TextBox 527">
              <a:extLst>
                <a:ext uri="{FF2B5EF4-FFF2-40B4-BE49-F238E27FC236}">
                  <a16:creationId xmlns:a16="http://schemas.microsoft.com/office/drawing/2014/main" id="{E0311DA5-312A-0987-8398-AF4D66CE0F78}"/>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826" name="Group 825">
            <a:extLst>
              <a:ext uri="{FF2B5EF4-FFF2-40B4-BE49-F238E27FC236}">
                <a16:creationId xmlns:a16="http://schemas.microsoft.com/office/drawing/2014/main" id="{7B8ECD44-126D-01AF-AF06-0DCFC280C7FA}"/>
              </a:ext>
            </a:extLst>
          </p:cNvPr>
          <p:cNvGrpSpPr/>
          <p:nvPr/>
        </p:nvGrpSpPr>
        <p:grpSpPr>
          <a:xfrm>
            <a:off x="8725544" y="30226256"/>
            <a:ext cx="1605865" cy="1508125"/>
            <a:chOff x="8862704" y="30226256"/>
            <a:chExt cx="1605865" cy="1508125"/>
          </a:xfrm>
        </p:grpSpPr>
        <p:grpSp>
          <p:nvGrpSpPr>
            <p:cNvPr id="539" name="Group 538">
              <a:extLst>
                <a:ext uri="{FF2B5EF4-FFF2-40B4-BE49-F238E27FC236}">
                  <a16:creationId xmlns:a16="http://schemas.microsoft.com/office/drawing/2014/main" id="{5F54276B-A86D-0447-BFC1-B850DD4293FB}"/>
                </a:ext>
              </a:extLst>
            </p:cNvPr>
            <p:cNvGrpSpPr/>
            <p:nvPr/>
          </p:nvGrpSpPr>
          <p:grpSpPr>
            <a:xfrm>
              <a:off x="8862704" y="30226256"/>
              <a:ext cx="1605865" cy="1508125"/>
              <a:chOff x="1281170" y="15640990"/>
              <a:chExt cx="1736364" cy="1630681"/>
            </a:xfrm>
          </p:grpSpPr>
          <p:pic>
            <p:nvPicPr>
              <p:cNvPr id="575" name="Picture 574">
                <a:extLst>
                  <a:ext uri="{FF2B5EF4-FFF2-40B4-BE49-F238E27FC236}">
                    <a16:creationId xmlns:a16="http://schemas.microsoft.com/office/drawing/2014/main" id="{120E3F21-7E03-CC35-CF20-0584640E9B2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576" name="Picture 575">
                <a:extLst>
                  <a:ext uri="{FF2B5EF4-FFF2-40B4-BE49-F238E27FC236}">
                    <a16:creationId xmlns:a16="http://schemas.microsoft.com/office/drawing/2014/main" id="{3CE2089D-DA96-D221-9677-E3C378F35F95}"/>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540" name="TextBox 539">
              <a:extLst>
                <a:ext uri="{FF2B5EF4-FFF2-40B4-BE49-F238E27FC236}">
                  <a16:creationId xmlns:a16="http://schemas.microsoft.com/office/drawing/2014/main" id="{EDBA320F-97E5-F743-D30F-3132AC6AFDF7}"/>
                </a:ext>
              </a:extLst>
            </p:cNvPr>
            <p:cNvSpPr txBox="1"/>
            <p:nvPr/>
          </p:nvSpPr>
          <p:spPr>
            <a:xfrm>
              <a:off x="9150399" y="30435863"/>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825" name="Group 824">
            <a:extLst>
              <a:ext uri="{FF2B5EF4-FFF2-40B4-BE49-F238E27FC236}">
                <a16:creationId xmlns:a16="http://schemas.microsoft.com/office/drawing/2014/main" id="{59995DE0-651C-D119-5D01-3B94FC3CA847}"/>
              </a:ext>
            </a:extLst>
          </p:cNvPr>
          <p:cNvGrpSpPr/>
          <p:nvPr/>
        </p:nvGrpSpPr>
        <p:grpSpPr>
          <a:xfrm>
            <a:off x="10395843" y="30225890"/>
            <a:ext cx="1605865" cy="1508125"/>
            <a:chOff x="10533003" y="30225890"/>
            <a:chExt cx="1605865" cy="1508125"/>
          </a:xfrm>
        </p:grpSpPr>
        <p:grpSp>
          <p:nvGrpSpPr>
            <p:cNvPr id="541" name="Group 540">
              <a:extLst>
                <a:ext uri="{FF2B5EF4-FFF2-40B4-BE49-F238E27FC236}">
                  <a16:creationId xmlns:a16="http://schemas.microsoft.com/office/drawing/2014/main" id="{7B1CAD53-1D47-54E1-8DFF-43DC2ED194AA}"/>
                </a:ext>
              </a:extLst>
            </p:cNvPr>
            <p:cNvGrpSpPr/>
            <p:nvPr/>
          </p:nvGrpSpPr>
          <p:grpSpPr>
            <a:xfrm>
              <a:off x="10533003" y="30225890"/>
              <a:ext cx="1605865" cy="1508125"/>
              <a:chOff x="1281170" y="15640990"/>
              <a:chExt cx="1736364" cy="1630681"/>
            </a:xfrm>
          </p:grpSpPr>
          <p:pic>
            <p:nvPicPr>
              <p:cNvPr id="573" name="Picture 572">
                <a:extLst>
                  <a:ext uri="{FF2B5EF4-FFF2-40B4-BE49-F238E27FC236}">
                    <a16:creationId xmlns:a16="http://schemas.microsoft.com/office/drawing/2014/main" id="{34E15125-D689-1CF6-C28B-D26998A6757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574" name="Picture 573">
                <a:extLst>
                  <a:ext uri="{FF2B5EF4-FFF2-40B4-BE49-F238E27FC236}">
                    <a16:creationId xmlns:a16="http://schemas.microsoft.com/office/drawing/2014/main" id="{6ED747E4-6CBE-A15F-7FF6-AD98D960FD6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542" name="TextBox 541">
              <a:extLst>
                <a:ext uri="{FF2B5EF4-FFF2-40B4-BE49-F238E27FC236}">
                  <a16:creationId xmlns:a16="http://schemas.microsoft.com/office/drawing/2014/main" id="{191FB4C2-5D4E-EDFD-541F-89B71A57DE35}"/>
                </a:ext>
              </a:extLst>
            </p:cNvPr>
            <p:cNvSpPr txBox="1"/>
            <p:nvPr/>
          </p:nvSpPr>
          <p:spPr>
            <a:xfrm>
              <a:off x="10820698" y="30435496"/>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543" name="Group 542">
            <a:extLst>
              <a:ext uri="{FF2B5EF4-FFF2-40B4-BE49-F238E27FC236}">
                <a16:creationId xmlns:a16="http://schemas.microsoft.com/office/drawing/2014/main" id="{EA9DB86A-D3D4-BE60-6EAD-8B4AEB13542A}"/>
              </a:ext>
            </a:extLst>
          </p:cNvPr>
          <p:cNvGrpSpPr/>
          <p:nvPr/>
        </p:nvGrpSpPr>
        <p:grpSpPr>
          <a:xfrm>
            <a:off x="8725544" y="32182833"/>
            <a:ext cx="1544384" cy="2014407"/>
            <a:chOff x="1042900" y="18498593"/>
            <a:chExt cx="1544384" cy="2014407"/>
          </a:xfrm>
        </p:grpSpPr>
        <p:pic>
          <p:nvPicPr>
            <p:cNvPr id="568" name="Picture 567">
              <a:extLst>
                <a:ext uri="{FF2B5EF4-FFF2-40B4-BE49-F238E27FC236}">
                  <a16:creationId xmlns:a16="http://schemas.microsoft.com/office/drawing/2014/main" id="{E315A811-D5D6-3297-796E-BAFBA88CD69E}"/>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569" name="Picture 568">
              <a:extLst>
                <a:ext uri="{FF2B5EF4-FFF2-40B4-BE49-F238E27FC236}">
                  <a16:creationId xmlns:a16="http://schemas.microsoft.com/office/drawing/2014/main" id="{5AF071D2-E97C-0F36-A764-E23CF5BBA502}"/>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570" name="TextBox 569">
              <a:extLst>
                <a:ext uri="{FF2B5EF4-FFF2-40B4-BE49-F238E27FC236}">
                  <a16:creationId xmlns:a16="http://schemas.microsoft.com/office/drawing/2014/main" id="{AB196A50-7534-5532-F21D-7AA384946DFC}"/>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571" name="Picture 570">
              <a:extLst>
                <a:ext uri="{FF2B5EF4-FFF2-40B4-BE49-F238E27FC236}">
                  <a16:creationId xmlns:a16="http://schemas.microsoft.com/office/drawing/2014/main" id="{138DC1E1-E4B9-985F-5354-A7941ED90550}"/>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572" name="TextBox 571">
              <a:extLst>
                <a:ext uri="{FF2B5EF4-FFF2-40B4-BE49-F238E27FC236}">
                  <a16:creationId xmlns:a16="http://schemas.microsoft.com/office/drawing/2014/main" id="{4D53A405-43BB-491F-6916-8A5A5C3B5276}"/>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544" name="Group 543">
            <a:extLst>
              <a:ext uri="{FF2B5EF4-FFF2-40B4-BE49-F238E27FC236}">
                <a16:creationId xmlns:a16="http://schemas.microsoft.com/office/drawing/2014/main" id="{46630105-1A95-853B-8174-B4C39E1EDC67}"/>
              </a:ext>
            </a:extLst>
          </p:cNvPr>
          <p:cNvGrpSpPr/>
          <p:nvPr/>
        </p:nvGrpSpPr>
        <p:grpSpPr>
          <a:xfrm>
            <a:off x="10392476" y="32182833"/>
            <a:ext cx="1544384" cy="2014407"/>
            <a:chOff x="1042900" y="18498593"/>
            <a:chExt cx="1544384" cy="2014407"/>
          </a:xfrm>
        </p:grpSpPr>
        <p:pic>
          <p:nvPicPr>
            <p:cNvPr id="563" name="Picture 562">
              <a:extLst>
                <a:ext uri="{FF2B5EF4-FFF2-40B4-BE49-F238E27FC236}">
                  <a16:creationId xmlns:a16="http://schemas.microsoft.com/office/drawing/2014/main" id="{16908266-5709-FB41-29E9-75DFB76472D4}"/>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564" name="Picture 563">
              <a:extLst>
                <a:ext uri="{FF2B5EF4-FFF2-40B4-BE49-F238E27FC236}">
                  <a16:creationId xmlns:a16="http://schemas.microsoft.com/office/drawing/2014/main" id="{DEC273C2-406E-F2D2-3AD9-F82D9FBE730D}"/>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565" name="TextBox 564">
              <a:extLst>
                <a:ext uri="{FF2B5EF4-FFF2-40B4-BE49-F238E27FC236}">
                  <a16:creationId xmlns:a16="http://schemas.microsoft.com/office/drawing/2014/main" id="{6C8F9D92-AA0C-EA60-01C3-EBFCABC62DAB}"/>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566" name="Picture 565">
              <a:extLst>
                <a:ext uri="{FF2B5EF4-FFF2-40B4-BE49-F238E27FC236}">
                  <a16:creationId xmlns:a16="http://schemas.microsoft.com/office/drawing/2014/main" id="{C5C9A134-01E0-4DBA-45DE-EB7ACF1114C0}"/>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567" name="TextBox 566">
              <a:extLst>
                <a:ext uri="{FF2B5EF4-FFF2-40B4-BE49-F238E27FC236}">
                  <a16:creationId xmlns:a16="http://schemas.microsoft.com/office/drawing/2014/main" id="{7E412951-C3AD-B49C-D14C-F32C451D4FB0}"/>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822" name="Group 821">
            <a:extLst>
              <a:ext uri="{FF2B5EF4-FFF2-40B4-BE49-F238E27FC236}">
                <a16:creationId xmlns:a16="http://schemas.microsoft.com/office/drawing/2014/main" id="{8052A1DA-A07E-56C3-2CDF-F20C8F7534CB}"/>
              </a:ext>
            </a:extLst>
          </p:cNvPr>
          <p:cNvGrpSpPr/>
          <p:nvPr/>
        </p:nvGrpSpPr>
        <p:grpSpPr>
          <a:xfrm>
            <a:off x="25585493" y="19110836"/>
            <a:ext cx="1605865" cy="1508125"/>
            <a:chOff x="25585493" y="19110836"/>
            <a:chExt cx="1605865" cy="1508125"/>
          </a:xfrm>
        </p:grpSpPr>
        <p:grpSp>
          <p:nvGrpSpPr>
            <p:cNvPr id="578" name="Group 577">
              <a:extLst>
                <a:ext uri="{FF2B5EF4-FFF2-40B4-BE49-F238E27FC236}">
                  <a16:creationId xmlns:a16="http://schemas.microsoft.com/office/drawing/2014/main" id="{CD510C1A-7F5D-406D-1E91-271CCB23556D}"/>
                </a:ext>
              </a:extLst>
            </p:cNvPr>
            <p:cNvGrpSpPr/>
            <p:nvPr/>
          </p:nvGrpSpPr>
          <p:grpSpPr>
            <a:xfrm>
              <a:off x="25585493" y="19110836"/>
              <a:ext cx="1605865" cy="1508125"/>
              <a:chOff x="1281170" y="15640990"/>
              <a:chExt cx="1736364" cy="1630681"/>
            </a:xfrm>
          </p:grpSpPr>
          <p:pic>
            <p:nvPicPr>
              <p:cNvPr id="614" name="Picture 613">
                <a:extLst>
                  <a:ext uri="{FF2B5EF4-FFF2-40B4-BE49-F238E27FC236}">
                    <a16:creationId xmlns:a16="http://schemas.microsoft.com/office/drawing/2014/main" id="{2355362D-DC8F-6FC2-FA38-0780272BAB0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615" name="Picture 614">
                <a:extLst>
                  <a:ext uri="{FF2B5EF4-FFF2-40B4-BE49-F238E27FC236}">
                    <a16:creationId xmlns:a16="http://schemas.microsoft.com/office/drawing/2014/main" id="{D54E5C0D-5E4D-B50F-38B5-EF697A2862A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579" name="TextBox 578">
              <a:extLst>
                <a:ext uri="{FF2B5EF4-FFF2-40B4-BE49-F238E27FC236}">
                  <a16:creationId xmlns:a16="http://schemas.microsoft.com/office/drawing/2014/main" id="{1E69B58C-4B2B-49DE-0A83-89A4FB6789EB}"/>
                </a:ext>
              </a:extLst>
            </p:cNvPr>
            <p:cNvSpPr txBox="1"/>
            <p:nvPr/>
          </p:nvSpPr>
          <p:spPr>
            <a:xfrm>
              <a:off x="25873188" y="19320443"/>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821" name="Group 820">
            <a:extLst>
              <a:ext uri="{FF2B5EF4-FFF2-40B4-BE49-F238E27FC236}">
                <a16:creationId xmlns:a16="http://schemas.microsoft.com/office/drawing/2014/main" id="{3CD32425-5703-45A3-2E0C-1581759FAC78}"/>
              </a:ext>
            </a:extLst>
          </p:cNvPr>
          <p:cNvGrpSpPr/>
          <p:nvPr/>
        </p:nvGrpSpPr>
        <p:grpSpPr>
          <a:xfrm>
            <a:off x="27237754" y="19110102"/>
            <a:ext cx="1605865" cy="1508125"/>
            <a:chOff x="27237754" y="19110102"/>
            <a:chExt cx="1605865" cy="1508125"/>
          </a:xfrm>
        </p:grpSpPr>
        <p:grpSp>
          <p:nvGrpSpPr>
            <p:cNvPr id="580" name="Group 579">
              <a:extLst>
                <a:ext uri="{FF2B5EF4-FFF2-40B4-BE49-F238E27FC236}">
                  <a16:creationId xmlns:a16="http://schemas.microsoft.com/office/drawing/2014/main" id="{32701E76-B24E-1788-EAA8-6E11EFFEE82B}"/>
                </a:ext>
              </a:extLst>
            </p:cNvPr>
            <p:cNvGrpSpPr/>
            <p:nvPr/>
          </p:nvGrpSpPr>
          <p:grpSpPr>
            <a:xfrm>
              <a:off x="27237754" y="19110102"/>
              <a:ext cx="1605865" cy="1508125"/>
              <a:chOff x="1281170" y="15640990"/>
              <a:chExt cx="1736364" cy="1630681"/>
            </a:xfrm>
          </p:grpSpPr>
          <p:pic>
            <p:nvPicPr>
              <p:cNvPr id="612" name="Picture 611">
                <a:extLst>
                  <a:ext uri="{FF2B5EF4-FFF2-40B4-BE49-F238E27FC236}">
                    <a16:creationId xmlns:a16="http://schemas.microsoft.com/office/drawing/2014/main" id="{556E25C0-5510-C215-8F35-FAB79BCECB4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613" name="Picture 612">
                <a:extLst>
                  <a:ext uri="{FF2B5EF4-FFF2-40B4-BE49-F238E27FC236}">
                    <a16:creationId xmlns:a16="http://schemas.microsoft.com/office/drawing/2014/main" id="{32A80381-BD00-D2A7-6814-B5DD4389BB12}"/>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581" name="TextBox 580">
              <a:extLst>
                <a:ext uri="{FF2B5EF4-FFF2-40B4-BE49-F238E27FC236}">
                  <a16:creationId xmlns:a16="http://schemas.microsoft.com/office/drawing/2014/main" id="{2272AC27-05CA-C707-17DA-78D4880F53F1}"/>
                </a:ext>
              </a:extLst>
            </p:cNvPr>
            <p:cNvSpPr txBox="1"/>
            <p:nvPr/>
          </p:nvSpPr>
          <p:spPr>
            <a:xfrm>
              <a:off x="27525449" y="19319709"/>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582" name="Group 581">
            <a:extLst>
              <a:ext uri="{FF2B5EF4-FFF2-40B4-BE49-F238E27FC236}">
                <a16:creationId xmlns:a16="http://schemas.microsoft.com/office/drawing/2014/main" id="{AC830486-A6B9-F454-0986-F728B0D67A0F}"/>
              </a:ext>
            </a:extLst>
          </p:cNvPr>
          <p:cNvGrpSpPr/>
          <p:nvPr/>
        </p:nvGrpSpPr>
        <p:grpSpPr>
          <a:xfrm>
            <a:off x="25643207" y="21078592"/>
            <a:ext cx="1544384" cy="2014407"/>
            <a:chOff x="1042900" y="18498593"/>
            <a:chExt cx="1544384" cy="2014407"/>
          </a:xfrm>
        </p:grpSpPr>
        <p:pic>
          <p:nvPicPr>
            <p:cNvPr id="607" name="Picture 606">
              <a:extLst>
                <a:ext uri="{FF2B5EF4-FFF2-40B4-BE49-F238E27FC236}">
                  <a16:creationId xmlns:a16="http://schemas.microsoft.com/office/drawing/2014/main" id="{42A016D6-F32F-92CA-C484-5E00BAE05817}"/>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608" name="Picture 607">
              <a:extLst>
                <a:ext uri="{FF2B5EF4-FFF2-40B4-BE49-F238E27FC236}">
                  <a16:creationId xmlns:a16="http://schemas.microsoft.com/office/drawing/2014/main" id="{C247CE56-ECD9-5EF4-E4EA-FE8C708FD7BB}"/>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609" name="TextBox 608">
              <a:extLst>
                <a:ext uri="{FF2B5EF4-FFF2-40B4-BE49-F238E27FC236}">
                  <a16:creationId xmlns:a16="http://schemas.microsoft.com/office/drawing/2014/main" id="{DD03D60C-24BF-8433-8BD3-EFEAD83E0BFB}"/>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610" name="Picture 609">
              <a:extLst>
                <a:ext uri="{FF2B5EF4-FFF2-40B4-BE49-F238E27FC236}">
                  <a16:creationId xmlns:a16="http://schemas.microsoft.com/office/drawing/2014/main" id="{39BAC71B-A781-5651-817B-65D4349D32CF}"/>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611" name="TextBox 610">
              <a:extLst>
                <a:ext uri="{FF2B5EF4-FFF2-40B4-BE49-F238E27FC236}">
                  <a16:creationId xmlns:a16="http://schemas.microsoft.com/office/drawing/2014/main" id="{2404E9B6-DB7D-14BC-6B80-085F52EAA7AD}"/>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583" name="Group 582">
            <a:extLst>
              <a:ext uri="{FF2B5EF4-FFF2-40B4-BE49-F238E27FC236}">
                <a16:creationId xmlns:a16="http://schemas.microsoft.com/office/drawing/2014/main" id="{55154ADC-D0BD-11D9-FAA7-9638FD2E98AF}"/>
              </a:ext>
            </a:extLst>
          </p:cNvPr>
          <p:cNvGrpSpPr/>
          <p:nvPr/>
        </p:nvGrpSpPr>
        <p:grpSpPr>
          <a:xfrm>
            <a:off x="27310139" y="21078592"/>
            <a:ext cx="1544384" cy="2014407"/>
            <a:chOff x="1042900" y="18498593"/>
            <a:chExt cx="1544384" cy="2014407"/>
          </a:xfrm>
        </p:grpSpPr>
        <p:pic>
          <p:nvPicPr>
            <p:cNvPr id="602" name="Picture 601">
              <a:extLst>
                <a:ext uri="{FF2B5EF4-FFF2-40B4-BE49-F238E27FC236}">
                  <a16:creationId xmlns:a16="http://schemas.microsoft.com/office/drawing/2014/main" id="{FC63AE20-3CF6-5874-A07F-D3D99FC73FA8}"/>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603" name="Picture 602">
              <a:extLst>
                <a:ext uri="{FF2B5EF4-FFF2-40B4-BE49-F238E27FC236}">
                  <a16:creationId xmlns:a16="http://schemas.microsoft.com/office/drawing/2014/main" id="{B5D9FA8B-7C0D-3EA4-83A4-9700F7BEC858}"/>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604" name="TextBox 603">
              <a:extLst>
                <a:ext uri="{FF2B5EF4-FFF2-40B4-BE49-F238E27FC236}">
                  <a16:creationId xmlns:a16="http://schemas.microsoft.com/office/drawing/2014/main" id="{D259AFF7-13D1-BDD4-AB07-74B30C140E8E}"/>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605" name="Picture 604">
              <a:extLst>
                <a:ext uri="{FF2B5EF4-FFF2-40B4-BE49-F238E27FC236}">
                  <a16:creationId xmlns:a16="http://schemas.microsoft.com/office/drawing/2014/main" id="{A19B2D1A-C7ED-0391-4676-4A66B1143E64}"/>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606" name="TextBox 605">
              <a:extLst>
                <a:ext uri="{FF2B5EF4-FFF2-40B4-BE49-F238E27FC236}">
                  <a16:creationId xmlns:a16="http://schemas.microsoft.com/office/drawing/2014/main" id="{F156F620-F0EB-28DF-2831-EE43904E455E}"/>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811" name="Group 810">
            <a:extLst>
              <a:ext uri="{FF2B5EF4-FFF2-40B4-BE49-F238E27FC236}">
                <a16:creationId xmlns:a16="http://schemas.microsoft.com/office/drawing/2014/main" id="{3D002870-E292-2355-3C11-1D3B551AAC17}"/>
              </a:ext>
            </a:extLst>
          </p:cNvPr>
          <p:cNvGrpSpPr/>
          <p:nvPr/>
        </p:nvGrpSpPr>
        <p:grpSpPr>
          <a:xfrm>
            <a:off x="5574071" y="23249030"/>
            <a:ext cx="1605865" cy="1508125"/>
            <a:chOff x="5574071" y="23249030"/>
            <a:chExt cx="1605865" cy="1508125"/>
          </a:xfrm>
        </p:grpSpPr>
        <p:grpSp>
          <p:nvGrpSpPr>
            <p:cNvPr id="617" name="Group 616">
              <a:extLst>
                <a:ext uri="{FF2B5EF4-FFF2-40B4-BE49-F238E27FC236}">
                  <a16:creationId xmlns:a16="http://schemas.microsoft.com/office/drawing/2014/main" id="{D75B5794-EC9F-1B3E-1AD5-FEA072DA6663}"/>
                </a:ext>
              </a:extLst>
            </p:cNvPr>
            <p:cNvGrpSpPr/>
            <p:nvPr/>
          </p:nvGrpSpPr>
          <p:grpSpPr>
            <a:xfrm>
              <a:off x="5574071" y="23249030"/>
              <a:ext cx="1605865" cy="1508125"/>
              <a:chOff x="1281170" y="15640990"/>
              <a:chExt cx="1736364" cy="1630681"/>
            </a:xfrm>
          </p:grpSpPr>
          <p:pic>
            <p:nvPicPr>
              <p:cNvPr id="653" name="Picture 652">
                <a:extLst>
                  <a:ext uri="{FF2B5EF4-FFF2-40B4-BE49-F238E27FC236}">
                    <a16:creationId xmlns:a16="http://schemas.microsoft.com/office/drawing/2014/main" id="{0BA8F015-860A-EBED-55D0-D3D31DC8D05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654" name="Picture 653">
                <a:extLst>
                  <a:ext uri="{FF2B5EF4-FFF2-40B4-BE49-F238E27FC236}">
                    <a16:creationId xmlns:a16="http://schemas.microsoft.com/office/drawing/2014/main" id="{A9D706E0-ACB6-2574-F75B-FCBA687743F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618" name="TextBox 617">
              <a:extLst>
                <a:ext uri="{FF2B5EF4-FFF2-40B4-BE49-F238E27FC236}">
                  <a16:creationId xmlns:a16="http://schemas.microsoft.com/office/drawing/2014/main" id="{E0E12DC8-0E46-0C47-9C85-829CBA528F1D}"/>
                </a:ext>
              </a:extLst>
            </p:cNvPr>
            <p:cNvSpPr txBox="1"/>
            <p:nvPr/>
          </p:nvSpPr>
          <p:spPr>
            <a:xfrm>
              <a:off x="5861766" y="23458637"/>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814" name="Group 813">
            <a:extLst>
              <a:ext uri="{FF2B5EF4-FFF2-40B4-BE49-F238E27FC236}">
                <a16:creationId xmlns:a16="http://schemas.microsoft.com/office/drawing/2014/main" id="{25DD7056-FEEC-453E-B409-92D1423D3888}"/>
              </a:ext>
            </a:extLst>
          </p:cNvPr>
          <p:cNvGrpSpPr/>
          <p:nvPr/>
        </p:nvGrpSpPr>
        <p:grpSpPr>
          <a:xfrm>
            <a:off x="7226332" y="23248296"/>
            <a:ext cx="1605865" cy="1508125"/>
            <a:chOff x="7226332" y="23248296"/>
            <a:chExt cx="1605865" cy="1508125"/>
          </a:xfrm>
        </p:grpSpPr>
        <p:grpSp>
          <p:nvGrpSpPr>
            <p:cNvPr id="619" name="Group 618">
              <a:extLst>
                <a:ext uri="{FF2B5EF4-FFF2-40B4-BE49-F238E27FC236}">
                  <a16:creationId xmlns:a16="http://schemas.microsoft.com/office/drawing/2014/main" id="{598B949B-27E7-3172-3876-9EC08B814FE2}"/>
                </a:ext>
              </a:extLst>
            </p:cNvPr>
            <p:cNvGrpSpPr/>
            <p:nvPr/>
          </p:nvGrpSpPr>
          <p:grpSpPr>
            <a:xfrm>
              <a:off x="7226332" y="23248296"/>
              <a:ext cx="1605865" cy="1508125"/>
              <a:chOff x="1281170" y="15640990"/>
              <a:chExt cx="1736364" cy="1630681"/>
            </a:xfrm>
          </p:grpSpPr>
          <p:pic>
            <p:nvPicPr>
              <p:cNvPr id="651" name="Picture 650">
                <a:extLst>
                  <a:ext uri="{FF2B5EF4-FFF2-40B4-BE49-F238E27FC236}">
                    <a16:creationId xmlns:a16="http://schemas.microsoft.com/office/drawing/2014/main" id="{321E95AD-E154-EEDB-1E32-9915FD803A3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652" name="Picture 651">
                <a:extLst>
                  <a:ext uri="{FF2B5EF4-FFF2-40B4-BE49-F238E27FC236}">
                    <a16:creationId xmlns:a16="http://schemas.microsoft.com/office/drawing/2014/main" id="{6B254133-C96B-83CB-2A8E-C22731DE6BC5}"/>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620" name="TextBox 619">
              <a:extLst>
                <a:ext uri="{FF2B5EF4-FFF2-40B4-BE49-F238E27FC236}">
                  <a16:creationId xmlns:a16="http://schemas.microsoft.com/office/drawing/2014/main" id="{85AAD2FD-9584-33C2-3905-AE0B2C6FF1C5}"/>
                </a:ext>
              </a:extLst>
            </p:cNvPr>
            <p:cNvSpPr txBox="1"/>
            <p:nvPr/>
          </p:nvSpPr>
          <p:spPr>
            <a:xfrm>
              <a:off x="7514027" y="23457903"/>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621" name="Group 620">
            <a:extLst>
              <a:ext uri="{FF2B5EF4-FFF2-40B4-BE49-F238E27FC236}">
                <a16:creationId xmlns:a16="http://schemas.microsoft.com/office/drawing/2014/main" id="{65A9B798-2725-D0D8-B136-3FE39D2352BC}"/>
              </a:ext>
            </a:extLst>
          </p:cNvPr>
          <p:cNvGrpSpPr/>
          <p:nvPr/>
        </p:nvGrpSpPr>
        <p:grpSpPr>
          <a:xfrm>
            <a:off x="5631785" y="25216786"/>
            <a:ext cx="1544384" cy="2014407"/>
            <a:chOff x="1042900" y="18498593"/>
            <a:chExt cx="1544384" cy="2014407"/>
          </a:xfrm>
        </p:grpSpPr>
        <p:pic>
          <p:nvPicPr>
            <p:cNvPr id="646" name="Picture 645">
              <a:extLst>
                <a:ext uri="{FF2B5EF4-FFF2-40B4-BE49-F238E27FC236}">
                  <a16:creationId xmlns:a16="http://schemas.microsoft.com/office/drawing/2014/main" id="{B0F846A5-2463-B0EC-25CA-8BE3724FE54E}"/>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647" name="Picture 646">
              <a:extLst>
                <a:ext uri="{FF2B5EF4-FFF2-40B4-BE49-F238E27FC236}">
                  <a16:creationId xmlns:a16="http://schemas.microsoft.com/office/drawing/2014/main" id="{29284C69-7360-8CD4-EA1B-4DF01F0F093F}"/>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648" name="TextBox 647">
              <a:extLst>
                <a:ext uri="{FF2B5EF4-FFF2-40B4-BE49-F238E27FC236}">
                  <a16:creationId xmlns:a16="http://schemas.microsoft.com/office/drawing/2014/main" id="{E3BBD1FE-FDEB-E7BA-4037-8A9AFBEDF8B2}"/>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649" name="Picture 648">
              <a:extLst>
                <a:ext uri="{FF2B5EF4-FFF2-40B4-BE49-F238E27FC236}">
                  <a16:creationId xmlns:a16="http://schemas.microsoft.com/office/drawing/2014/main" id="{8B8C66D1-E58A-07B9-0487-B4B0C7F0CC54}"/>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650" name="TextBox 649">
              <a:extLst>
                <a:ext uri="{FF2B5EF4-FFF2-40B4-BE49-F238E27FC236}">
                  <a16:creationId xmlns:a16="http://schemas.microsoft.com/office/drawing/2014/main" id="{43E8D642-B146-0A8E-A8AA-829FD9369A9D}"/>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622" name="Group 621">
            <a:extLst>
              <a:ext uri="{FF2B5EF4-FFF2-40B4-BE49-F238E27FC236}">
                <a16:creationId xmlns:a16="http://schemas.microsoft.com/office/drawing/2014/main" id="{11FF895C-F793-80A6-7085-511184E47F4E}"/>
              </a:ext>
            </a:extLst>
          </p:cNvPr>
          <p:cNvGrpSpPr/>
          <p:nvPr/>
        </p:nvGrpSpPr>
        <p:grpSpPr>
          <a:xfrm>
            <a:off x="7298717" y="25216786"/>
            <a:ext cx="1544384" cy="2014407"/>
            <a:chOff x="1042900" y="18498593"/>
            <a:chExt cx="1544384" cy="2014407"/>
          </a:xfrm>
        </p:grpSpPr>
        <p:pic>
          <p:nvPicPr>
            <p:cNvPr id="641" name="Picture 640">
              <a:extLst>
                <a:ext uri="{FF2B5EF4-FFF2-40B4-BE49-F238E27FC236}">
                  <a16:creationId xmlns:a16="http://schemas.microsoft.com/office/drawing/2014/main" id="{C61443D6-3481-A03D-63C2-F2D2B7118655}"/>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642" name="Picture 641">
              <a:extLst>
                <a:ext uri="{FF2B5EF4-FFF2-40B4-BE49-F238E27FC236}">
                  <a16:creationId xmlns:a16="http://schemas.microsoft.com/office/drawing/2014/main" id="{ADEE9856-6105-A4E2-2EF6-112848CAE6BB}"/>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643" name="TextBox 642">
              <a:extLst>
                <a:ext uri="{FF2B5EF4-FFF2-40B4-BE49-F238E27FC236}">
                  <a16:creationId xmlns:a16="http://schemas.microsoft.com/office/drawing/2014/main" id="{1C5CF231-80DB-253B-DDD0-36F447588EA7}"/>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644" name="Picture 643">
              <a:extLst>
                <a:ext uri="{FF2B5EF4-FFF2-40B4-BE49-F238E27FC236}">
                  <a16:creationId xmlns:a16="http://schemas.microsoft.com/office/drawing/2014/main" id="{8EE16E9E-73C8-7BE4-5CB6-24BFD8162214}"/>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645" name="TextBox 644">
              <a:extLst>
                <a:ext uri="{FF2B5EF4-FFF2-40B4-BE49-F238E27FC236}">
                  <a16:creationId xmlns:a16="http://schemas.microsoft.com/office/drawing/2014/main" id="{EADA0FD5-CF7D-53F0-72B6-A973158294C4}"/>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812" name="Group 811">
            <a:extLst>
              <a:ext uri="{FF2B5EF4-FFF2-40B4-BE49-F238E27FC236}">
                <a16:creationId xmlns:a16="http://schemas.microsoft.com/office/drawing/2014/main" id="{53064C58-55E9-0074-E90A-15A6CE3C63B2}"/>
              </a:ext>
            </a:extLst>
          </p:cNvPr>
          <p:cNvGrpSpPr/>
          <p:nvPr/>
        </p:nvGrpSpPr>
        <p:grpSpPr>
          <a:xfrm>
            <a:off x="1943289" y="19133282"/>
            <a:ext cx="1605865" cy="1508125"/>
            <a:chOff x="1943289" y="19133282"/>
            <a:chExt cx="1605865" cy="1508125"/>
          </a:xfrm>
        </p:grpSpPr>
        <p:grpSp>
          <p:nvGrpSpPr>
            <p:cNvPr id="656" name="Group 655">
              <a:extLst>
                <a:ext uri="{FF2B5EF4-FFF2-40B4-BE49-F238E27FC236}">
                  <a16:creationId xmlns:a16="http://schemas.microsoft.com/office/drawing/2014/main" id="{C2B3EF73-A8A8-EDB2-939B-7AF8D960081B}"/>
                </a:ext>
              </a:extLst>
            </p:cNvPr>
            <p:cNvGrpSpPr/>
            <p:nvPr/>
          </p:nvGrpSpPr>
          <p:grpSpPr>
            <a:xfrm>
              <a:off x="1943289" y="19133282"/>
              <a:ext cx="1605865" cy="1508125"/>
              <a:chOff x="1281170" y="15640990"/>
              <a:chExt cx="1736364" cy="1630681"/>
            </a:xfrm>
          </p:grpSpPr>
          <p:pic>
            <p:nvPicPr>
              <p:cNvPr id="692" name="Picture 691">
                <a:extLst>
                  <a:ext uri="{FF2B5EF4-FFF2-40B4-BE49-F238E27FC236}">
                    <a16:creationId xmlns:a16="http://schemas.microsoft.com/office/drawing/2014/main" id="{E67C87EB-EC29-8A0C-09B3-A757B9DD292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693" name="Picture 692">
                <a:extLst>
                  <a:ext uri="{FF2B5EF4-FFF2-40B4-BE49-F238E27FC236}">
                    <a16:creationId xmlns:a16="http://schemas.microsoft.com/office/drawing/2014/main" id="{80FA9369-C278-4F79-6108-79B717DC5039}"/>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657" name="TextBox 656">
              <a:extLst>
                <a:ext uri="{FF2B5EF4-FFF2-40B4-BE49-F238E27FC236}">
                  <a16:creationId xmlns:a16="http://schemas.microsoft.com/office/drawing/2014/main" id="{2FD3235A-1991-E402-854C-4CCDCC8170B6}"/>
                </a:ext>
              </a:extLst>
            </p:cNvPr>
            <p:cNvSpPr txBox="1"/>
            <p:nvPr/>
          </p:nvSpPr>
          <p:spPr>
            <a:xfrm>
              <a:off x="2230984" y="19342889"/>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813" name="Group 812">
            <a:extLst>
              <a:ext uri="{FF2B5EF4-FFF2-40B4-BE49-F238E27FC236}">
                <a16:creationId xmlns:a16="http://schemas.microsoft.com/office/drawing/2014/main" id="{FB79A21A-CBF6-D8E7-22F7-C530AFFDF7AE}"/>
              </a:ext>
            </a:extLst>
          </p:cNvPr>
          <p:cNvGrpSpPr/>
          <p:nvPr/>
        </p:nvGrpSpPr>
        <p:grpSpPr>
          <a:xfrm>
            <a:off x="3595550" y="19132548"/>
            <a:ext cx="1605865" cy="1508125"/>
            <a:chOff x="3595550" y="19132548"/>
            <a:chExt cx="1605865" cy="1508125"/>
          </a:xfrm>
        </p:grpSpPr>
        <p:grpSp>
          <p:nvGrpSpPr>
            <p:cNvPr id="658" name="Group 657">
              <a:extLst>
                <a:ext uri="{FF2B5EF4-FFF2-40B4-BE49-F238E27FC236}">
                  <a16:creationId xmlns:a16="http://schemas.microsoft.com/office/drawing/2014/main" id="{2EFB9BD8-1908-3316-F043-0E7E5BF930F7}"/>
                </a:ext>
              </a:extLst>
            </p:cNvPr>
            <p:cNvGrpSpPr/>
            <p:nvPr/>
          </p:nvGrpSpPr>
          <p:grpSpPr>
            <a:xfrm>
              <a:off x="3595550" y="19132548"/>
              <a:ext cx="1605865" cy="1508125"/>
              <a:chOff x="1281170" y="15640990"/>
              <a:chExt cx="1736364" cy="1630681"/>
            </a:xfrm>
          </p:grpSpPr>
          <p:pic>
            <p:nvPicPr>
              <p:cNvPr id="690" name="Picture 689">
                <a:extLst>
                  <a:ext uri="{FF2B5EF4-FFF2-40B4-BE49-F238E27FC236}">
                    <a16:creationId xmlns:a16="http://schemas.microsoft.com/office/drawing/2014/main" id="{7BE38A8C-C7CC-CD1E-CECF-445B9E6EBA0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691" name="Picture 690">
                <a:extLst>
                  <a:ext uri="{FF2B5EF4-FFF2-40B4-BE49-F238E27FC236}">
                    <a16:creationId xmlns:a16="http://schemas.microsoft.com/office/drawing/2014/main" id="{4154499F-CDB4-6C72-1C74-7BDFBE35A7AD}"/>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659" name="TextBox 658">
              <a:extLst>
                <a:ext uri="{FF2B5EF4-FFF2-40B4-BE49-F238E27FC236}">
                  <a16:creationId xmlns:a16="http://schemas.microsoft.com/office/drawing/2014/main" id="{9EAD7466-FFEA-7C7F-78BC-866B6809BE75}"/>
                </a:ext>
              </a:extLst>
            </p:cNvPr>
            <p:cNvSpPr txBox="1"/>
            <p:nvPr/>
          </p:nvSpPr>
          <p:spPr>
            <a:xfrm>
              <a:off x="3883245" y="19342155"/>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660" name="Group 659">
            <a:extLst>
              <a:ext uri="{FF2B5EF4-FFF2-40B4-BE49-F238E27FC236}">
                <a16:creationId xmlns:a16="http://schemas.microsoft.com/office/drawing/2014/main" id="{D981D29F-389C-4593-FF06-C6A6FDBE2B3B}"/>
              </a:ext>
            </a:extLst>
          </p:cNvPr>
          <p:cNvGrpSpPr/>
          <p:nvPr/>
        </p:nvGrpSpPr>
        <p:grpSpPr>
          <a:xfrm>
            <a:off x="2001003" y="21101038"/>
            <a:ext cx="1544384" cy="2014407"/>
            <a:chOff x="1042900" y="18498593"/>
            <a:chExt cx="1544384" cy="2014407"/>
          </a:xfrm>
        </p:grpSpPr>
        <p:pic>
          <p:nvPicPr>
            <p:cNvPr id="685" name="Picture 684">
              <a:extLst>
                <a:ext uri="{FF2B5EF4-FFF2-40B4-BE49-F238E27FC236}">
                  <a16:creationId xmlns:a16="http://schemas.microsoft.com/office/drawing/2014/main" id="{F9267C87-97F0-AFA5-6BE5-2157B0E30E97}"/>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686" name="Picture 685">
              <a:extLst>
                <a:ext uri="{FF2B5EF4-FFF2-40B4-BE49-F238E27FC236}">
                  <a16:creationId xmlns:a16="http://schemas.microsoft.com/office/drawing/2014/main" id="{FA4065A2-7DF9-74DD-79D8-D98E96E94F59}"/>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687" name="TextBox 686">
              <a:extLst>
                <a:ext uri="{FF2B5EF4-FFF2-40B4-BE49-F238E27FC236}">
                  <a16:creationId xmlns:a16="http://schemas.microsoft.com/office/drawing/2014/main" id="{ED2DDC38-30AF-6D5E-0CC2-91FB08ABB867}"/>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688" name="Picture 687">
              <a:extLst>
                <a:ext uri="{FF2B5EF4-FFF2-40B4-BE49-F238E27FC236}">
                  <a16:creationId xmlns:a16="http://schemas.microsoft.com/office/drawing/2014/main" id="{C6D16810-4803-C212-2800-72AC1BA1CCDC}"/>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689" name="TextBox 688">
              <a:extLst>
                <a:ext uri="{FF2B5EF4-FFF2-40B4-BE49-F238E27FC236}">
                  <a16:creationId xmlns:a16="http://schemas.microsoft.com/office/drawing/2014/main" id="{FF9B32A7-D545-0496-EB7E-9B83D014687F}"/>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661" name="Group 660">
            <a:extLst>
              <a:ext uri="{FF2B5EF4-FFF2-40B4-BE49-F238E27FC236}">
                <a16:creationId xmlns:a16="http://schemas.microsoft.com/office/drawing/2014/main" id="{81A7ACEB-0ED9-328B-C3DF-4F651988CB65}"/>
              </a:ext>
            </a:extLst>
          </p:cNvPr>
          <p:cNvGrpSpPr/>
          <p:nvPr/>
        </p:nvGrpSpPr>
        <p:grpSpPr>
          <a:xfrm>
            <a:off x="3667935" y="21101038"/>
            <a:ext cx="1544384" cy="2014407"/>
            <a:chOff x="1042900" y="18498593"/>
            <a:chExt cx="1544384" cy="2014407"/>
          </a:xfrm>
        </p:grpSpPr>
        <p:pic>
          <p:nvPicPr>
            <p:cNvPr id="680" name="Picture 679">
              <a:extLst>
                <a:ext uri="{FF2B5EF4-FFF2-40B4-BE49-F238E27FC236}">
                  <a16:creationId xmlns:a16="http://schemas.microsoft.com/office/drawing/2014/main" id="{7B8802D3-9D06-6707-4C2B-A2FB7D4FD698}"/>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681" name="Picture 680">
              <a:extLst>
                <a:ext uri="{FF2B5EF4-FFF2-40B4-BE49-F238E27FC236}">
                  <a16:creationId xmlns:a16="http://schemas.microsoft.com/office/drawing/2014/main" id="{3931C7CB-9B1D-6E3E-F0B0-951CE0B032D0}"/>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682" name="TextBox 681">
              <a:extLst>
                <a:ext uri="{FF2B5EF4-FFF2-40B4-BE49-F238E27FC236}">
                  <a16:creationId xmlns:a16="http://schemas.microsoft.com/office/drawing/2014/main" id="{12D254E1-E177-F7D1-9E27-5E7D2B75F8DE}"/>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683" name="Picture 682">
              <a:extLst>
                <a:ext uri="{FF2B5EF4-FFF2-40B4-BE49-F238E27FC236}">
                  <a16:creationId xmlns:a16="http://schemas.microsoft.com/office/drawing/2014/main" id="{458D46A3-BF5E-F645-3C09-0AA42075D2BD}"/>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684" name="TextBox 683">
              <a:extLst>
                <a:ext uri="{FF2B5EF4-FFF2-40B4-BE49-F238E27FC236}">
                  <a16:creationId xmlns:a16="http://schemas.microsoft.com/office/drawing/2014/main" id="{AD559D42-1F10-2E72-F812-A5E772EFF4C3}"/>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698" name="Group 697">
            <a:extLst>
              <a:ext uri="{FF2B5EF4-FFF2-40B4-BE49-F238E27FC236}">
                <a16:creationId xmlns:a16="http://schemas.microsoft.com/office/drawing/2014/main" id="{7D2414AC-D7B7-2E8D-6D9A-0816540924B4}"/>
              </a:ext>
            </a:extLst>
          </p:cNvPr>
          <p:cNvGrpSpPr/>
          <p:nvPr/>
        </p:nvGrpSpPr>
        <p:grpSpPr>
          <a:xfrm>
            <a:off x="19950015" y="5345174"/>
            <a:ext cx="1458460" cy="1211525"/>
            <a:chOff x="12569235" y="4892635"/>
            <a:chExt cx="1458460" cy="1211525"/>
          </a:xfrm>
        </p:grpSpPr>
        <p:pic>
          <p:nvPicPr>
            <p:cNvPr id="699" name="Picture 698">
              <a:extLst>
                <a:ext uri="{FF2B5EF4-FFF2-40B4-BE49-F238E27FC236}">
                  <a16:creationId xmlns:a16="http://schemas.microsoft.com/office/drawing/2014/main" id="{CE117C77-750A-10C6-E145-9D4D4585F22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700" name="TextBox 699">
              <a:extLst>
                <a:ext uri="{FF2B5EF4-FFF2-40B4-BE49-F238E27FC236}">
                  <a16:creationId xmlns:a16="http://schemas.microsoft.com/office/drawing/2014/main" id="{2C31617D-9A9D-AA35-87A3-42F67B58682F}"/>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Brother</a:t>
              </a:r>
              <a:endParaRPr lang="ru-RU" sz="1600" dirty="0"/>
            </a:p>
            <a:p>
              <a:pPr algn="ctr"/>
              <a:r>
                <a:rPr lang="ru-RU" sz="1600" dirty="0"/>
                <a:t>1900-1970.</a:t>
              </a:r>
              <a:endParaRPr lang="en-US" sz="1600" dirty="0"/>
            </a:p>
          </p:txBody>
        </p:sp>
      </p:grpSp>
      <p:sp>
        <p:nvSpPr>
          <p:cNvPr id="702" name="TextBox 701">
            <a:extLst>
              <a:ext uri="{FF2B5EF4-FFF2-40B4-BE49-F238E27FC236}">
                <a16:creationId xmlns:a16="http://schemas.microsoft.com/office/drawing/2014/main" id="{56A103C7-CA8F-456C-6BA6-A822D1384BCF}"/>
              </a:ext>
            </a:extLst>
          </p:cNvPr>
          <p:cNvSpPr txBox="1"/>
          <p:nvPr/>
        </p:nvSpPr>
        <p:spPr>
          <a:xfrm>
            <a:off x="2446427" y="17466592"/>
            <a:ext cx="2019654" cy="563872"/>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sp>
        <p:nvSpPr>
          <p:cNvPr id="703" name="TextBox 702">
            <a:extLst>
              <a:ext uri="{FF2B5EF4-FFF2-40B4-BE49-F238E27FC236}">
                <a16:creationId xmlns:a16="http://schemas.microsoft.com/office/drawing/2014/main" id="{6D52F912-3C9F-D759-9E72-5E8B57069B34}"/>
              </a:ext>
            </a:extLst>
          </p:cNvPr>
          <p:cNvSpPr txBox="1"/>
          <p:nvPr/>
        </p:nvSpPr>
        <p:spPr>
          <a:xfrm>
            <a:off x="5010314" y="17440886"/>
            <a:ext cx="2019654" cy="563872"/>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sp>
        <p:nvSpPr>
          <p:cNvPr id="704" name="TextBox 703">
            <a:extLst>
              <a:ext uri="{FF2B5EF4-FFF2-40B4-BE49-F238E27FC236}">
                <a16:creationId xmlns:a16="http://schemas.microsoft.com/office/drawing/2014/main" id="{72409DA8-4ECC-D44D-E798-30D317C8FA02}"/>
              </a:ext>
            </a:extLst>
          </p:cNvPr>
          <p:cNvSpPr txBox="1"/>
          <p:nvPr/>
        </p:nvSpPr>
        <p:spPr>
          <a:xfrm>
            <a:off x="23549607" y="17466592"/>
            <a:ext cx="2019654" cy="563872"/>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sp>
        <p:nvSpPr>
          <p:cNvPr id="705" name="TextBox 704">
            <a:extLst>
              <a:ext uri="{FF2B5EF4-FFF2-40B4-BE49-F238E27FC236}">
                <a16:creationId xmlns:a16="http://schemas.microsoft.com/office/drawing/2014/main" id="{FCEA404C-083F-A467-EEAB-125118467080}"/>
              </a:ext>
            </a:extLst>
          </p:cNvPr>
          <p:cNvSpPr txBox="1"/>
          <p:nvPr/>
        </p:nvSpPr>
        <p:spPr>
          <a:xfrm>
            <a:off x="9246948" y="20272549"/>
            <a:ext cx="2019654" cy="563872"/>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sp>
        <p:nvSpPr>
          <p:cNvPr id="706" name="TextBox 705">
            <a:extLst>
              <a:ext uri="{FF2B5EF4-FFF2-40B4-BE49-F238E27FC236}">
                <a16:creationId xmlns:a16="http://schemas.microsoft.com/office/drawing/2014/main" id="{28777430-591A-B960-4057-66C45B4B2D97}"/>
              </a:ext>
            </a:extLst>
          </p:cNvPr>
          <p:cNvSpPr txBox="1"/>
          <p:nvPr/>
        </p:nvSpPr>
        <p:spPr>
          <a:xfrm>
            <a:off x="11859702" y="20329961"/>
            <a:ext cx="2019654" cy="563872"/>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sp>
        <p:nvSpPr>
          <p:cNvPr id="707" name="TextBox 706">
            <a:extLst>
              <a:ext uri="{FF2B5EF4-FFF2-40B4-BE49-F238E27FC236}">
                <a16:creationId xmlns:a16="http://schemas.microsoft.com/office/drawing/2014/main" id="{4B66FF3A-2B28-E444-2F5D-CF064D71AE3A}"/>
              </a:ext>
            </a:extLst>
          </p:cNvPr>
          <p:cNvSpPr txBox="1"/>
          <p:nvPr/>
        </p:nvSpPr>
        <p:spPr>
          <a:xfrm>
            <a:off x="17194417" y="20345876"/>
            <a:ext cx="2019654" cy="563872"/>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sp>
        <p:nvSpPr>
          <p:cNvPr id="708" name="TextBox 707">
            <a:extLst>
              <a:ext uri="{FF2B5EF4-FFF2-40B4-BE49-F238E27FC236}">
                <a16:creationId xmlns:a16="http://schemas.microsoft.com/office/drawing/2014/main" id="{50671A11-BA7A-853D-A6B2-4F38C994A00A}"/>
              </a:ext>
            </a:extLst>
          </p:cNvPr>
          <p:cNvSpPr txBox="1"/>
          <p:nvPr/>
        </p:nvSpPr>
        <p:spPr>
          <a:xfrm>
            <a:off x="19749429" y="20357701"/>
            <a:ext cx="2019654" cy="563872"/>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sp>
        <p:nvSpPr>
          <p:cNvPr id="709" name="TextBox 708">
            <a:extLst>
              <a:ext uri="{FF2B5EF4-FFF2-40B4-BE49-F238E27FC236}">
                <a16:creationId xmlns:a16="http://schemas.microsoft.com/office/drawing/2014/main" id="{A12BCBAA-ACB5-B697-7133-EFE57D97F92E}"/>
              </a:ext>
            </a:extLst>
          </p:cNvPr>
          <p:cNvSpPr txBox="1"/>
          <p:nvPr/>
        </p:nvSpPr>
        <p:spPr>
          <a:xfrm>
            <a:off x="26107695" y="17474765"/>
            <a:ext cx="2019654" cy="563872"/>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grpSp>
        <p:nvGrpSpPr>
          <p:cNvPr id="807" name="Group 806">
            <a:extLst>
              <a:ext uri="{FF2B5EF4-FFF2-40B4-BE49-F238E27FC236}">
                <a16:creationId xmlns:a16="http://schemas.microsoft.com/office/drawing/2014/main" id="{6D277682-B4D2-6CFE-63B3-879A23F7CE55}"/>
              </a:ext>
            </a:extLst>
          </p:cNvPr>
          <p:cNvGrpSpPr/>
          <p:nvPr/>
        </p:nvGrpSpPr>
        <p:grpSpPr>
          <a:xfrm>
            <a:off x="2088693" y="23852123"/>
            <a:ext cx="716281" cy="2161096"/>
            <a:chOff x="2088693" y="23852123"/>
            <a:chExt cx="716281" cy="2161096"/>
          </a:xfrm>
        </p:grpSpPr>
        <p:grpSp>
          <p:nvGrpSpPr>
            <p:cNvPr id="672" name="Group 671">
              <a:extLst>
                <a:ext uri="{FF2B5EF4-FFF2-40B4-BE49-F238E27FC236}">
                  <a16:creationId xmlns:a16="http://schemas.microsoft.com/office/drawing/2014/main" id="{23EB2062-3CA2-ABF6-3545-6750E365CCE2}"/>
                </a:ext>
              </a:extLst>
            </p:cNvPr>
            <p:cNvGrpSpPr/>
            <p:nvPr/>
          </p:nvGrpSpPr>
          <p:grpSpPr>
            <a:xfrm>
              <a:off x="2088693" y="23852123"/>
              <a:ext cx="716281" cy="2161096"/>
              <a:chOff x="27780625" y="3244751"/>
              <a:chExt cx="716281" cy="2161096"/>
            </a:xfrm>
          </p:grpSpPr>
          <p:pic>
            <p:nvPicPr>
              <p:cNvPr id="677" name="Picture 676">
                <a:extLst>
                  <a:ext uri="{FF2B5EF4-FFF2-40B4-BE49-F238E27FC236}">
                    <a16:creationId xmlns:a16="http://schemas.microsoft.com/office/drawing/2014/main" id="{402F7158-DCED-42B1-BCA6-D82A59A20FC9}"/>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78" name="Picture 677">
                <a:extLst>
                  <a:ext uri="{FF2B5EF4-FFF2-40B4-BE49-F238E27FC236}">
                    <a16:creationId xmlns:a16="http://schemas.microsoft.com/office/drawing/2014/main" id="{4674A9CE-EDBB-FE5E-A19E-94A7A73C38D8}"/>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79" name="Picture 678">
                <a:extLst>
                  <a:ext uri="{FF2B5EF4-FFF2-40B4-BE49-F238E27FC236}">
                    <a16:creationId xmlns:a16="http://schemas.microsoft.com/office/drawing/2014/main" id="{59826FDD-41ED-7372-99DB-376B616DB82C}"/>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75" name="Group 774">
              <a:extLst>
                <a:ext uri="{FF2B5EF4-FFF2-40B4-BE49-F238E27FC236}">
                  <a16:creationId xmlns:a16="http://schemas.microsoft.com/office/drawing/2014/main" id="{911553C1-9C05-E1D2-C771-1FBDCF39951A}"/>
                </a:ext>
              </a:extLst>
            </p:cNvPr>
            <p:cNvGrpSpPr/>
            <p:nvPr/>
          </p:nvGrpSpPr>
          <p:grpSpPr>
            <a:xfrm>
              <a:off x="2166120" y="24034186"/>
              <a:ext cx="537759" cy="1947063"/>
              <a:chOff x="2166120" y="24034186"/>
              <a:chExt cx="537759" cy="1947063"/>
            </a:xfrm>
          </p:grpSpPr>
          <p:sp>
            <p:nvSpPr>
              <p:cNvPr id="711" name="TextBox 710">
                <a:extLst>
                  <a:ext uri="{FF2B5EF4-FFF2-40B4-BE49-F238E27FC236}">
                    <a16:creationId xmlns:a16="http://schemas.microsoft.com/office/drawing/2014/main" id="{D44BA601-773F-05EB-007A-ED40D267690D}"/>
                  </a:ext>
                </a:extLst>
              </p:cNvPr>
              <p:cNvSpPr txBox="1"/>
              <p:nvPr/>
            </p:nvSpPr>
            <p:spPr>
              <a:xfrm rot="16200000">
                <a:off x="1314481" y="24885825"/>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12" name="TextBox 711">
                <a:extLst>
                  <a:ext uri="{FF2B5EF4-FFF2-40B4-BE49-F238E27FC236}">
                    <a16:creationId xmlns:a16="http://schemas.microsoft.com/office/drawing/2014/main" id="{48802271-7FB4-74AB-BC5E-3EDCE6F05E2D}"/>
                  </a:ext>
                </a:extLst>
              </p:cNvPr>
              <p:cNvSpPr txBox="1"/>
              <p:nvPr/>
            </p:nvSpPr>
            <p:spPr>
              <a:xfrm rot="16200000">
                <a:off x="1608455" y="24885825"/>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808" name="Group 807">
            <a:extLst>
              <a:ext uri="{FF2B5EF4-FFF2-40B4-BE49-F238E27FC236}">
                <a16:creationId xmlns:a16="http://schemas.microsoft.com/office/drawing/2014/main" id="{DE45AD23-601B-E0ED-8F9F-9BB93C1555AB}"/>
              </a:ext>
            </a:extLst>
          </p:cNvPr>
          <p:cNvGrpSpPr/>
          <p:nvPr/>
        </p:nvGrpSpPr>
        <p:grpSpPr>
          <a:xfrm>
            <a:off x="2860207" y="23852123"/>
            <a:ext cx="716281" cy="2161096"/>
            <a:chOff x="2860207" y="23852123"/>
            <a:chExt cx="716281" cy="2161096"/>
          </a:xfrm>
        </p:grpSpPr>
        <p:grpSp>
          <p:nvGrpSpPr>
            <p:cNvPr id="673" name="Group 672">
              <a:extLst>
                <a:ext uri="{FF2B5EF4-FFF2-40B4-BE49-F238E27FC236}">
                  <a16:creationId xmlns:a16="http://schemas.microsoft.com/office/drawing/2014/main" id="{86A93077-9F5A-2849-8491-271F7753D4DB}"/>
                </a:ext>
              </a:extLst>
            </p:cNvPr>
            <p:cNvGrpSpPr/>
            <p:nvPr/>
          </p:nvGrpSpPr>
          <p:grpSpPr>
            <a:xfrm>
              <a:off x="2860207" y="23852123"/>
              <a:ext cx="716281" cy="2161096"/>
              <a:chOff x="27780625" y="3244751"/>
              <a:chExt cx="716281" cy="2161096"/>
            </a:xfrm>
          </p:grpSpPr>
          <p:pic>
            <p:nvPicPr>
              <p:cNvPr id="674" name="Picture 673">
                <a:extLst>
                  <a:ext uri="{FF2B5EF4-FFF2-40B4-BE49-F238E27FC236}">
                    <a16:creationId xmlns:a16="http://schemas.microsoft.com/office/drawing/2014/main" id="{1D6A52A9-390D-CEA1-4FFA-95592DCEF1A0}"/>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75" name="Picture 674">
                <a:extLst>
                  <a:ext uri="{FF2B5EF4-FFF2-40B4-BE49-F238E27FC236}">
                    <a16:creationId xmlns:a16="http://schemas.microsoft.com/office/drawing/2014/main" id="{A7099693-A563-7DE0-93AD-A5F3EAAC432E}"/>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76" name="Picture 675">
                <a:extLst>
                  <a:ext uri="{FF2B5EF4-FFF2-40B4-BE49-F238E27FC236}">
                    <a16:creationId xmlns:a16="http://schemas.microsoft.com/office/drawing/2014/main" id="{9F9B3B57-1A24-760F-795E-5CCA22931900}"/>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76" name="Group 775">
              <a:extLst>
                <a:ext uri="{FF2B5EF4-FFF2-40B4-BE49-F238E27FC236}">
                  <a16:creationId xmlns:a16="http://schemas.microsoft.com/office/drawing/2014/main" id="{340F63CF-CCE9-5FDC-9711-D2A81A775433}"/>
                </a:ext>
              </a:extLst>
            </p:cNvPr>
            <p:cNvGrpSpPr/>
            <p:nvPr/>
          </p:nvGrpSpPr>
          <p:grpSpPr>
            <a:xfrm>
              <a:off x="2950352" y="24066156"/>
              <a:ext cx="537759" cy="1947063"/>
              <a:chOff x="2950352" y="24066156"/>
              <a:chExt cx="537759" cy="1947063"/>
            </a:xfrm>
          </p:grpSpPr>
          <p:sp>
            <p:nvSpPr>
              <p:cNvPr id="713" name="TextBox 712">
                <a:extLst>
                  <a:ext uri="{FF2B5EF4-FFF2-40B4-BE49-F238E27FC236}">
                    <a16:creationId xmlns:a16="http://schemas.microsoft.com/office/drawing/2014/main" id="{3E62D983-BAFD-CE0F-A4BC-047556A77992}"/>
                  </a:ext>
                </a:extLst>
              </p:cNvPr>
              <p:cNvSpPr txBox="1"/>
              <p:nvPr/>
            </p:nvSpPr>
            <p:spPr>
              <a:xfrm rot="16200000">
                <a:off x="2098713" y="24917795"/>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14" name="TextBox 713">
                <a:extLst>
                  <a:ext uri="{FF2B5EF4-FFF2-40B4-BE49-F238E27FC236}">
                    <a16:creationId xmlns:a16="http://schemas.microsoft.com/office/drawing/2014/main" id="{47998374-AD8E-7337-5549-2F1F1F1FC582}"/>
                  </a:ext>
                </a:extLst>
              </p:cNvPr>
              <p:cNvSpPr txBox="1"/>
              <p:nvPr/>
            </p:nvSpPr>
            <p:spPr>
              <a:xfrm rot="16200000">
                <a:off x="2392687" y="24917795"/>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809" name="Group 808">
            <a:extLst>
              <a:ext uri="{FF2B5EF4-FFF2-40B4-BE49-F238E27FC236}">
                <a16:creationId xmlns:a16="http://schemas.microsoft.com/office/drawing/2014/main" id="{CA3F0FD8-62BA-C462-189B-7F9E53A1A9F7}"/>
              </a:ext>
            </a:extLst>
          </p:cNvPr>
          <p:cNvGrpSpPr/>
          <p:nvPr/>
        </p:nvGrpSpPr>
        <p:grpSpPr>
          <a:xfrm>
            <a:off x="3684242" y="23847361"/>
            <a:ext cx="716281" cy="2165858"/>
            <a:chOff x="3684242" y="23847361"/>
            <a:chExt cx="716281" cy="2165858"/>
          </a:xfrm>
        </p:grpSpPr>
        <p:grpSp>
          <p:nvGrpSpPr>
            <p:cNvPr id="664" name="Group 663">
              <a:extLst>
                <a:ext uri="{FF2B5EF4-FFF2-40B4-BE49-F238E27FC236}">
                  <a16:creationId xmlns:a16="http://schemas.microsoft.com/office/drawing/2014/main" id="{E7C602F7-968A-2783-6111-9A51C56873FE}"/>
                </a:ext>
              </a:extLst>
            </p:cNvPr>
            <p:cNvGrpSpPr/>
            <p:nvPr/>
          </p:nvGrpSpPr>
          <p:grpSpPr>
            <a:xfrm>
              <a:off x="3684242" y="23847361"/>
              <a:ext cx="716281" cy="2161096"/>
              <a:chOff x="27780625" y="3244751"/>
              <a:chExt cx="716281" cy="2161096"/>
            </a:xfrm>
          </p:grpSpPr>
          <p:pic>
            <p:nvPicPr>
              <p:cNvPr id="669" name="Picture 668">
                <a:extLst>
                  <a:ext uri="{FF2B5EF4-FFF2-40B4-BE49-F238E27FC236}">
                    <a16:creationId xmlns:a16="http://schemas.microsoft.com/office/drawing/2014/main" id="{08ED6F14-8753-A0A0-B384-C3F1F9DC53F1}"/>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70" name="Picture 669">
                <a:extLst>
                  <a:ext uri="{FF2B5EF4-FFF2-40B4-BE49-F238E27FC236}">
                    <a16:creationId xmlns:a16="http://schemas.microsoft.com/office/drawing/2014/main" id="{936A912A-534C-2354-BAB3-DC7DFD2384F4}"/>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71" name="Picture 670">
                <a:extLst>
                  <a:ext uri="{FF2B5EF4-FFF2-40B4-BE49-F238E27FC236}">
                    <a16:creationId xmlns:a16="http://schemas.microsoft.com/office/drawing/2014/main" id="{5992EFB8-4A6C-7758-AEF4-6C3A2AFA94E3}"/>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77" name="Group 776">
              <a:extLst>
                <a:ext uri="{FF2B5EF4-FFF2-40B4-BE49-F238E27FC236}">
                  <a16:creationId xmlns:a16="http://schemas.microsoft.com/office/drawing/2014/main" id="{9B83449C-32AC-1766-E243-7AE78519BE62}"/>
                </a:ext>
              </a:extLst>
            </p:cNvPr>
            <p:cNvGrpSpPr/>
            <p:nvPr/>
          </p:nvGrpSpPr>
          <p:grpSpPr>
            <a:xfrm>
              <a:off x="3753954" y="24066156"/>
              <a:ext cx="537759" cy="1947063"/>
              <a:chOff x="3753954" y="24066156"/>
              <a:chExt cx="537759" cy="1947063"/>
            </a:xfrm>
          </p:grpSpPr>
          <p:sp>
            <p:nvSpPr>
              <p:cNvPr id="715" name="TextBox 714">
                <a:extLst>
                  <a:ext uri="{FF2B5EF4-FFF2-40B4-BE49-F238E27FC236}">
                    <a16:creationId xmlns:a16="http://schemas.microsoft.com/office/drawing/2014/main" id="{B390824D-0933-36B1-EE38-1CB6C4123C2B}"/>
                  </a:ext>
                </a:extLst>
              </p:cNvPr>
              <p:cNvSpPr txBox="1"/>
              <p:nvPr/>
            </p:nvSpPr>
            <p:spPr>
              <a:xfrm rot="16200000">
                <a:off x="2902315" y="24917795"/>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16" name="TextBox 715">
                <a:extLst>
                  <a:ext uri="{FF2B5EF4-FFF2-40B4-BE49-F238E27FC236}">
                    <a16:creationId xmlns:a16="http://schemas.microsoft.com/office/drawing/2014/main" id="{77BDBF4C-D713-5A5D-45BD-A7915DB613B5}"/>
                  </a:ext>
                </a:extLst>
              </p:cNvPr>
              <p:cNvSpPr txBox="1"/>
              <p:nvPr/>
            </p:nvSpPr>
            <p:spPr>
              <a:xfrm rot="16200000">
                <a:off x="3196289" y="24917795"/>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810" name="Group 809">
            <a:extLst>
              <a:ext uri="{FF2B5EF4-FFF2-40B4-BE49-F238E27FC236}">
                <a16:creationId xmlns:a16="http://schemas.microsoft.com/office/drawing/2014/main" id="{9613A53F-874E-B1E1-A9C9-093BE8A1E81D}"/>
              </a:ext>
            </a:extLst>
          </p:cNvPr>
          <p:cNvGrpSpPr/>
          <p:nvPr/>
        </p:nvGrpSpPr>
        <p:grpSpPr>
          <a:xfrm>
            <a:off x="4455756" y="23847361"/>
            <a:ext cx="716281" cy="2161096"/>
            <a:chOff x="4455756" y="23847361"/>
            <a:chExt cx="716281" cy="2161096"/>
          </a:xfrm>
        </p:grpSpPr>
        <p:grpSp>
          <p:nvGrpSpPr>
            <p:cNvPr id="665" name="Group 664">
              <a:extLst>
                <a:ext uri="{FF2B5EF4-FFF2-40B4-BE49-F238E27FC236}">
                  <a16:creationId xmlns:a16="http://schemas.microsoft.com/office/drawing/2014/main" id="{2FB97B16-1009-25F4-CF86-CA9C8489A11F}"/>
                </a:ext>
              </a:extLst>
            </p:cNvPr>
            <p:cNvGrpSpPr/>
            <p:nvPr/>
          </p:nvGrpSpPr>
          <p:grpSpPr>
            <a:xfrm>
              <a:off x="4455756" y="23847361"/>
              <a:ext cx="716281" cy="2161096"/>
              <a:chOff x="27780625" y="3244751"/>
              <a:chExt cx="716281" cy="2161096"/>
            </a:xfrm>
          </p:grpSpPr>
          <p:pic>
            <p:nvPicPr>
              <p:cNvPr id="666" name="Picture 665">
                <a:extLst>
                  <a:ext uri="{FF2B5EF4-FFF2-40B4-BE49-F238E27FC236}">
                    <a16:creationId xmlns:a16="http://schemas.microsoft.com/office/drawing/2014/main" id="{762FAEC8-51A8-956C-F1B6-A43264367268}"/>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67" name="Picture 666">
                <a:extLst>
                  <a:ext uri="{FF2B5EF4-FFF2-40B4-BE49-F238E27FC236}">
                    <a16:creationId xmlns:a16="http://schemas.microsoft.com/office/drawing/2014/main" id="{F0BCECBB-80C7-F3DE-5432-9ED4CDD4D044}"/>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68" name="Picture 667">
                <a:extLst>
                  <a:ext uri="{FF2B5EF4-FFF2-40B4-BE49-F238E27FC236}">
                    <a16:creationId xmlns:a16="http://schemas.microsoft.com/office/drawing/2014/main" id="{9BB30380-C0C2-ABCB-833E-817AB42FA2C7}"/>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78" name="Group 777">
              <a:extLst>
                <a:ext uri="{FF2B5EF4-FFF2-40B4-BE49-F238E27FC236}">
                  <a16:creationId xmlns:a16="http://schemas.microsoft.com/office/drawing/2014/main" id="{3DB972D0-5901-0E1E-5C4A-0FC5B2EA0A71}"/>
                </a:ext>
              </a:extLst>
            </p:cNvPr>
            <p:cNvGrpSpPr/>
            <p:nvPr/>
          </p:nvGrpSpPr>
          <p:grpSpPr>
            <a:xfrm>
              <a:off x="4526722" y="24034186"/>
              <a:ext cx="537759" cy="1947063"/>
              <a:chOff x="4526722" y="24034186"/>
              <a:chExt cx="537759" cy="1947063"/>
            </a:xfrm>
          </p:grpSpPr>
          <p:sp>
            <p:nvSpPr>
              <p:cNvPr id="717" name="TextBox 716">
                <a:extLst>
                  <a:ext uri="{FF2B5EF4-FFF2-40B4-BE49-F238E27FC236}">
                    <a16:creationId xmlns:a16="http://schemas.microsoft.com/office/drawing/2014/main" id="{F6197F95-4FE8-CF65-7BCA-DA9988E6F1C6}"/>
                  </a:ext>
                </a:extLst>
              </p:cNvPr>
              <p:cNvSpPr txBox="1"/>
              <p:nvPr/>
            </p:nvSpPr>
            <p:spPr>
              <a:xfrm rot="16200000">
                <a:off x="3675083" y="24885825"/>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18" name="TextBox 717">
                <a:extLst>
                  <a:ext uri="{FF2B5EF4-FFF2-40B4-BE49-F238E27FC236}">
                    <a16:creationId xmlns:a16="http://schemas.microsoft.com/office/drawing/2014/main" id="{8EC1E3EE-20FB-F500-1964-8F3AEE78D21B}"/>
                  </a:ext>
                </a:extLst>
              </p:cNvPr>
              <p:cNvSpPr txBox="1"/>
              <p:nvPr/>
            </p:nvSpPr>
            <p:spPr>
              <a:xfrm rot="16200000">
                <a:off x="3969057" y="24885825"/>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806" name="Group 805">
            <a:extLst>
              <a:ext uri="{FF2B5EF4-FFF2-40B4-BE49-F238E27FC236}">
                <a16:creationId xmlns:a16="http://schemas.microsoft.com/office/drawing/2014/main" id="{4F9B15EE-DE4D-C707-577D-CE2160B59758}"/>
              </a:ext>
            </a:extLst>
          </p:cNvPr>
          <p:cNvGrpSpPr/>
          <p:nvPr/>
        </p:nvGrpSpPr>
        <p:grpSpPr>
          <a:xfrm>
            <a:off x="5719475" y="27967871"/>
            <a:ext cx="716281" cy="2161096"/>
            <a:chOff x="5719475" y="27967871"/>
            <a:chExt cx="716281" cy="2161096"/>
          </a:xfrm>
        </p:grpSpPr>
        <p:grpSp>
          <p:nvGrpSpPr>
            <p:cNvPr id="633" name="Group 632">
              <a:extLst>
                <a:ext uri="{FF2B5EF4-FFF2-40B4-BE49-F238E27FC236}">
                  <a16:creationId xmlns:a16="http://schemas.microsoft.com/office/drawing/2014/main" id="{7881CD14-CC88-0838-88D8-2C3B317F4E12}"/>
                </a:ext>
              </a:extLst>
            </p:cNvPr>
            <p:cNvGrpSpPr/>
            <p:nvPr/>
          </p:nvGrpSpPr>
          <p:grpSpPr>
            <a:xfrm>
              <a:off x="5719475" y="27967871"/>
              <a:ext cx="716281" cy="2161096"/>
              <a:chOff x="27780625" y="3244751"/>
              <a:chExt cx="716281" cy="2161096"/>
            </a:xfrm>
          </p:grpSpPr>
          <p:pic>
            <p:nvPicPr>
              <p:cNvPr id="638" name="Picture 637">
                <a:extLst>
                  <a:ext uri="{FF2B5EF4-FFF2-40B4-BE49-F238E27FC236}">
                    <a16:creationId xmlns:a16="http://schemas.microsoft.com/office/drawing/2014/main" id="{034CED52-BEB4-F89C-4992-57DD82538A29}"/>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39" name="Picture 638">
                <a:extLst>
                  <a:ext uri="{FF2B5EF4-FFF2-40B4-BE49-F238E27FC236}">
                    <a16:creationId xmlns:a16="http://schemas.microsoft.com/office/drawing/2014/main" id="{B5F0A503-CCDB-D1F8-AC37-70A8F412605F}"/>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40" name="Picture 639">
                <a:extLst>
                  <a:ext uri="{FF2B5EF4-FFF2-40B4-BE49-F238E27FC236}">
                    <a16:creationId xmlns:a16="http://schemas.microsoft.com/office/drawing/2014/main" id="{9DC63E3C-2C89-909D-DEAF-CEA5558D1EB1}"/>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19" name="TextBox 718">
              <a:extLst>
                <a:ext uri="{FF2B5EF4-FFF2-40B4-BE49-F238E27FC236}">
                  <a16:creationId xmlns:a16="http://schemas.microsoft.com/office/drawing/2014/main" id="{7ADE3FAA-B3CB-578E-B7FC-EC023CB803FE}"/>
                </a:ext>
              </a:extLst>
            </p:cNvPr>
            <p:cNvSpPr txBox="1"/>
            <p:nvPr/>
          </p:nvSpPr>
          <p:spPr>
            <a:xfrm rot="16200000">
              <a:off x="4948127" y="2900269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20" name="TextBox 719">
              <a:extLst>
                <a:ext uri="{FF2B5EF4-FFF2-40B4-BE49-F238E27FC236}">
                  <a16:creationId xmlns:a16="http://schemas.microsoft.com/office/drawing/2014/main" id="{6174735F-C201-28A1-37CC-E798EFA9F670}"/>
                </a:ext>
              </a:extLst>
            </p:cNvPr>
            <p:cNvSpPr txBox="1"/>
            <p:nvPr/>
          </p:nvSpPr>
          <p:spPr>
            <a:xfrm rot="16200000">
              <a:off x="5242101" y="2900269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805" name="Group 804">
            <a:extLst>
              <a:ext uri="{FF2B5EF4-FFF2-40B4-BE49-F238E27FC236}">
                <a16:creationId xmlns:a16="http://schemas.microsoft.com/office/drawing/2014/main" id="{8F27C2E6-C763-DCFE-AED9-544D51CC3D2A}"/>
              </a:ext>
            </a:extLst>
          </p:cNvPr>
          <p:cNvGrpSpPr/>
          <p:nvPr/>
        </p:nvGrpSpPr>
        <p:grpSpPr>
          <a:xfrm>
            <a:off x="6490989" y="27967871"/>
            <a:ext cx="716281" cy="2161096"/>
            <a:chOff x="6490989" y="27967871"/>
            <a:chExt cx="716281" cy="2161096"/>
          </a:xfrm>
        </p:grpSpPr>
        <p:grpSp>
          <p:nvGrpSpPr>
            <p:cNvPr id="634" name="Group 633">
              <a:extLst>
                <a:ext uri="{FF2B5EF4-FFF2-40B4-BE49-F238E27FC236}">
                  <a16:creationId xmlns:a16="http://schemas.microsoft.com/office/drawing/2014/main" id="{87B8F7A3-B437-3D8D-6DAC-F864BCC2E49E}"/>
                </a:ext>
              </a:extLst>
            </p:cNvPr>
            <p:cNvGrpSpPr/>
            <p:nvPr/>
          </p:nvGrpSpPr>
          <p:grpSpPr>
            <a:xfrm>
              <a:off x="6490989" y="27967871"/>
              <a:ext cx="716281" cy="2161096"/>
              <a:chOff x="27780625" y="3244751"/>
              <a:chExt cx="716281" cy="2161096"/>
            </a:xfrm>
          </p:grpSpPr>
          <p:pic>
            <p:nvPicPr>
              <p:cNvPr id="635" name="Picture 634">
                <a:extLst>
                  <a:ext uri="{FF2B5EF4-FFF2-40B4-BE49-F238E27FC236}">
                    <a16:creationId xmlns:a16="http://schemas.microsoft.com/office/drawing/2014/main" id="{DDFF06AE-ECE0-BABD-CEE0-12D72869BA2F}"/>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36" name="Picture 635">
                <a:extLst>
                  <a:ext uri="{FF2B5EF4-FFF2-40B4-BE49-F238E27FC236}">
                    <a16:creationId xmlns:a16="http://schemas.microsoft.com/office/drawing/2014/main" id="{EB5E2CCE-1BF5-0980-6A59-F74805042F00}"/>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37" name="Picture 636">
                <a:extLst>
                  <a:ext uri="{FF2B5EF4-FFF2-40B4-BE49-F238E27FC236}">
                    <a16:creationId xmlns:a16="http://schemas.microsoft.com/office/drawing/2014/main" id="{760C6A6E-494E-9889-9E40-03480EF2AFD5}"/>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21" name="TextBox 720">
              <a:extLst>
                <a:ext uri="{FF2B5EF4-FFF2-40B4-BE49-F238E27FC236}">
                  <a16:creationId xmlns:a16="http://schemas.microsoft.com/office/drawing/2014/main" id="{650DA1F4-C67E-A664-664B-42DFD451694D}"/>
                </a:ext>
              </a:extLst>
            </p:cNvPr>
            <p:cNvSpPr txBox="1"/>
            <p:nvPr/>
          </p:nvSpPr>
          <p:spPr>
            <a:xfrm rot="16200000">
              <a:off x="5711448" y="2900269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22" name="TextBox 721">
              <a:extLst>
                <a:ext uri="{FF2B5EF4-FFF2-40B4-BE49-F238E27FC236}">
                  <a16:creationId xmlns:a16="http://schemas.microsoft.com/office/drawing/2014/main" id="{E7D68E98-C3B1-8B2C-1961-B0B67A100D7C}"/>
                </a:ext>
              </a:extLst>
            </p:cNvPr>
            <p:cNvSpPr txBox="1"/>
            <p:nvPr/>
          </p:nvSpPr>
          <p:spPr>
            <a:xfrm rot="16200000">
              <a:off x="6005422" y="2900269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804" name="Group 803">
            <a:extLst>
              <a:ext uri="{FF2B5EF4-FFF2-40B4-BE49-F238E27FC236}">
                <a16:creationId xmlns:a16="http://schemas.microsoft.com/office/drawing/2014/main" id="{48452238-C5E3-D5BA-EFF0-91605767838B}"/>
              </a:ext>
            </a:extLst>
          </p:cNvPr>
          <p:cNvGrpSpPr/>
          <p:nvPr/>
        </p:nvGrpSpPr>
        <p:grpSpPr>
          <a:xfrm>
            <a:off x="7315024" y="27963109"/>
            <a:ext cx="716281" cy="2161096"/>
            <a:chOff x="7315024" y="27963109"/>
            <a:chExt cx="716281" cy="2161096"/>
          </a:xfrm>
        </p:grpSpPr>
        <p:grpSp>
          <p:nvGrpSpPr>
            <p:cNvPr id="625" name="Group 624">
              <a:extLst>
                <a:ext uri="{FF2B5EF4-FFF2-40B4-BE49-F238E27FC236}">
                  <a16:creationId xmlns:a16="http://schemas.microsoft.com/office/drawing/2014/main" id="{FF2F2C32-E9B0-B00E-ACA4-4A7D74E58FEA}"/>
                </a:ext>
              </a:extLst>
            </p:cNvPr>
            <p:cNvGrpSpPr/>
            <p:nvPr/>
          </p:nvGrpSpPr>
          <p:grpSpPr>
            <a:xfrm>
              <a:off x="7315024" y="27963109"/>
              <a:ext cx="716281" cy="2161096"/>
              <a:chOff x="27780625" y="3244751"/>
              <a:chExt cx="716281" cy="2161096"/>
            </a:xfrm>
          </p:grpSpPr>
          <p:pic>
            <p:nvPicPr>
              <p:cNvPr id="630" name="Picture 629">
                <a:extLst>
                  <a:ext uri="{FF2B5EF4-FFF2-40B4-BE49-F238E27FC236}">
                    <a16:creationId xmlns:a16="http://schemas.microsoft.com/office/drawing/2014/main" id="{F60973FB-4D1E-CF23-9E63-84E322DF5851}"/>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31" name="Picture 630">
                <a:extLst>
                  <a:ext uri="{FF2B5EF4-FFF2-40B4-BE49-F238E27FC236}">
                    <a16:creationId xmlns:a16="http://schemas.microsoft.com/office/drawing/2014/main" id="{EE266041-C7B2-8296-7978-5A80E640F583}"/>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32" name="Picture 631">
                <a:extLst>
                  <a:ext uri="{FF2B5EF4-FFF2-40B4-BE49-F238E27FC236}">
                    <a16:creationId xmlns:a16="http://schemas.microsoft.com/office/drawing/2014/main" id="{A4C54FD0-A8B3-ED9B-CE07-E1282472985F}"/>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23" name="TextBox 722">
              <a:extLst>
                <a:ext uri="{FF2B5EF4-FFF2-40B4-BE49-F238E27FC236}">
                  <a16:creationId xmlns:a16="http://schemas.microsoft.com/office/drawing/2014/main" id="{E3ACD489-F751-5A57-B02F-59C5BC5A03E5}"/>
                </a:ext>
              </a:extLst>
            </p:cNvPr>
            <p:cNvSpPr txBox="1"/>
            <p:nvPr/>
          </p:nvSpPr>
          <p:spPr>
            <a:xfrm rot="16200000">
              <a:off x="6539294" y="2900269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24" name="TextBox 723">
              <a:extLst>
                <a:ext uri="{FF2B5EF4-FFF2-40B4-BE49-F238E27FC236}">
                  <a16:creationId xmlns:a16="http://schemas.microsoft.com/office/drawing/2014/main" id="{3767ADCC-2F85-AE35-FA49-BA12352A145B}"/>
                </a:ext>
              </a:extLst>
            </p:cNvPr>
            <p:cNvSpPr txBox="1"/>
            <p:nvPr/>
          </p:nvSpPr>
          <p:spPr>
            <a:xfrm rot="16200000">
              <a:off x="6833268" y="2900269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803" name="Group 802">
            <a:extLst>
              <a:ext uri="{FF2B5EF4-FFF2-40B4-BE49-F238E27FC236}">
                <a16:creationId xmlns:a16="http://schemas.microsoft.com/office/drawing/2014/main" id="{BF6448C5-C023-9C16-888A-3D37376ADD64}"/>
              </a:ext>
            </a:extLst>
          </p:cNvPr>
          <p:cNvGrpSpPr/>
          <p:nvPr/>
        </p:nvGrpSpPr>
        <p:grpSpPr>
          <a:xfrm>
            <a:off x="8086538" y="27963109"/>
            <a:ext cx="716281" cy="2161096"/>
            <a:chOff x="8086538" y="27963109"/>
            <a:chExt cx="716281" cy="2161096"/>
          </a:xfrm>
        </p:grpSpPr>
        <p:grpSp>
          <p:nvGrpSpPr>
            <p:cNvPr id="626" name="Group 625">
              <a:extLst>
                <a:ext uri="{FF2B5EF4-FFF2-40B4-BE49-F238E27FC236}">
                  <a16:creationId xmlns:a16="http://schemas.microsoft.com/office/drawing/2014/main" id="{D4D26AC4-CE5D-D109-8367-B1DBD2F5764A}"/>
                </a:ext>
              </a:extLst>
            </p:cNvPr>
            <p:cNvGrpSpPr/>
            <p:nvPr/>
          </p:nvGrpSpPr>
          <p:grpSpPr>
            <a:xfrm>
              <a:off x="8086538" y="27963109"/>
              <a:ext cx="716281" cy="2161096"/>
              <a:chOff x="27780625" y="3244751"/>
              <a:chExt cx="716281" cy="2161096"/>
            </a:xfrm>
          </p:grpSpPr>
          <p:pic>
            <p:nvPicPr>
              <p:cNvPr id="627" name="Picture 626">
                <a:extLst>
                  <a:ext uri="{FF2B5EF4-FFF2-40B4-BE49-F238E27FC236}">
                    <a16:creationId xmlns:a16="http://schemas.microsoft.com/office/drawing/2014/main" id="{B0744FDC-34FB-ED99-2D98-6289C4EA77FB}"/>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28" name="Picture 627">
                <a:extLst>
                  <a:ext uri="{FF2B5EF4-FFF2-40B4-BE49-F238E27FC236}">
                    <a16:creationId xmlns:a16="http://schemas.microsoft.com/office/drawing/2014/main" id="{B0BCF7CE-4F4E-804C-60CD-E8F79B23A4A2}"/>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29" name="Picture 628">
                <a:extLst>
                  <a:ext uri="{FF2B5EF4-FFF2-40B4-BE49-F238E27FC236}">
                    <a16:creationId xmlns:a16="http://schemas.microsoft.com/office/drawing/2014/main" id="{98535DCA-40B4-7558-DF04-90AFA9B2B7FF}"/>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25" name="TextBox 724">
              <a:extLst>
                <a:ext uri="{FF2B5EF4-FFF2-40B4-BE49-F238E27FC236}">
                  <a16:creationId xmlns:a16="http://schemas.microsoft.com/office/drawing/2014/main" id="{68768DFA-EECE-C31D-986C-9D9E268C734E}"/>
                </a:ext>
              </a:extLst>
            </p:cNvPr>
            <p:cNvSpPr txBox="1"/>
            <p:nvPr/>
          </p:nvSpPr>
          <p:spPr>
            <a:xfrm rot="16200000">
              <a:off x="7313438" y="2900269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26" name="TextBox 725">
              <a:extLst>
                <a:ext uri="{FF2B5EF4-FFF2-40B4-BE49-F238E27FC236}">
                  <a16:creationId xmlns:a16="http://schemas.microsoft.com/office/drawing/2014/main" id="{0472B5CC-CB39-79C9-D243-CC2D53519A78}"/>
                </a:ext>
              </a:extLst>
            </p:cNvPr>
            <p:cNvSpPr txBox="1"/>
            <p:nvPr/>
          </p:nvSpPr>
          <p:spPr>
            <a:xfrm rot="16200000">
              <a:off x="7607412" y="29002698"/>
              <a:ext cx="1947063" cy="243785"/>
            </a:xfrm>
            <a:prstGeom prst="rect">
              <a:avLst/>
            </a:prstGeom>
            <a:noFill/>
          </p:spPr>
          <p:txBody>
            <a:bodyPr wrap="square">
              <a:spAutoFit/>
            </a:bodyPr>
            <a:lstStyle/>
            <a:p>
              <a:pPr algn="ctr">
                <a:lnSpc>
                  <a:spcPct val="80000"/>
                </a:lnSpc>
              </a:pPr>
              <a:r>
                <a:rPr lang="en-US" sz="1200" dirty="0"/>
                <a:t>Name of the person 19..-..</a:t>
              </a:r>
            </a:p>
          </p:txBody>
        </p:sp>
      </p:grpSp>
      <p:sp>
        <p:nvSpPr>
          <p:cNvPr id="727" name="TextBox 726">
            <a:extLst>
              <a:ext uri="{FF2B5EF4-FFF2-40B4-BE49-F238E27FC236}">
                <a16:creationId xmlns:a16="http://schemas.microsoft.com/office/drawing/2014/main" id="{CE02E183-1F66-363F-AB26-4F975001FE7D}"/>
              </a:ext>
            </a:extLst>
          </p:cNvPr>
          <p:cNvSpPr txBox="1"/>
          <p:nvPr/>
        </p:nvSpPr>
        <p:spPr>
          <a:xfrm rot="16200000">
            <a:off x="11393848" y="29145326"/>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28" name="TextBox 727">
            <a:extLst>
              <a:ext uri="{FF2B5EF4-FFF2-40B4-BE49-F238E27FC236}">
                <a16:creationId xmlns:a16="http://schemas.microsoft.com/office/drawing/2014/main" id="{3CF15ABE-A54E-B810-CDAA-9BEB23CCE9DB}"/>
              </a:ext>
            </a:extLst>
          </p:cNvPr>
          <p:cNvSpPr txBox="1"/>
          <p:nvPr/>
        </p:nvSpPr>
        <p:spPr>
          <a:xfrm rot="16200000">
            <a:off x="11687822" y="29145326"/>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29" name="TextBox 728">
            <a:extLst>
              <a:ext uri="{FF2B5EF4-FFF2-40B4-BE49-F238E27FC236}">
                <a16:creationId xmlns:a16="http://schemas.microsoft.com/office/drawing/2014/main" id="{3286CE24-76BA-5234-1316-CC7753696A0C}"/>
              </a:ext>
            </a:extLst>
          </p:cNvPr>
          <p:cNvSpPr txBox="1"/>
          <p:nvPr/>
        </p:nvSpPr>
        <p:spPr>
          <a:xfrm rot="16200000">
            <a:off x="12157169" y="29145326"/>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0" name="TextBox 729">
            <a:extLst>
              <a:ext uri="{FF2B5EF4-FFF2-40B4-BE49-F238E27FC236}">
                <a16:creationId xmlns:a16="http://schemas.microsoft.com/office/drawing/2014/main" id="{C17AAD20-7257-47F1-514B-1D5FF3142056}"/>
              </a:ext>
            </a:extLst>
          </p:cNvPr>
          <p:cNvSpPr txBox="1"/>
          <p:nvPr/>
        </p:nvSpPr>
        <p:spPr>
          <a:xfrm rot="16200000">
            <a:off x="12451143" y="29145326"/>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1" name="TextBox 730">
            <a:extLst>
              <a:ext uri="{FF2B5EF4-FFF2-40B4-BE49-F238E27FC236}">
                <a16:creationId xmlns:a16="http://schemas.microsoft.com/office/drawing/2014/main" id="{CB3185E3-D65D-A225-E2BE-1D1CE1EE80AB}"/>
              </a:ext>
            </a:extLst>
          </p:cNvPr>
          <p:cNvSpPr txBox="1"/>
          <p:nvPr/>
        </p:nvSpPr>
        <p:spPr>
          <a:xfrm rot="16200000">
            <a:off x="12985015" y="29145326"/>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2" name="TextBox 731">
            <a:extLst>
              <a:ext uri="{FF2B5EF4-FFF2-40B4-BE49-F238E27FC236}">
                <a16:creationId xmlns:a16="http://schemas.microsoft.com/office/drawing/2014/main" id="{45AF43C7-4F4B-FC97-B5BC-B20575C1166B}"/>
              </a:ext>
            </a:extLst>
          </p:cNvPr>
          <p:cNvSpPr txBox="1"/>
          <p:nvPr/>
        </p:nvSpPr>
        <p:spPr>
          <a:xfrm rot="16200000">
            <a:off x="13278989" y="29145326"/>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3" name="TextBox 732">
            <a:extLst>
              <a:ext uri="{FF2B5EF4-FFF2-40B4-BE49-F238E27FC236}">
                <a16:creationId xmlns:a16="http://schemas.microsoft.com/office/drawing/2014/main" id="{99177E9B-6CA6-8595-6CFA-3A3111A9C3BC}"/>
              </a:ext>
            </a:extLst>
          </p:cNvPr>
          <p:cNvSpPr txBox="1"/>
          <p:nvPr/>
        </p:nvSpPr>
        <p:spPr>
          <a:xfrm rot="16200000">
            <a:off x="13759159" y="29145326"/>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4" name="TextBox 733">
            <a:extLst>
              <a:ext uri="{FF2B5EF4-FFF2-40B4-BE49-F238E27FC236}">
                <a16:creationId xmlns:a16="http://schemas.microsoft.com/office/drawing/2014/main" id="{F6905FB1-F5E6-D1BF-4C98-B5A45F635323}"/>
              </a:ext>
            </a:extLst>
          </p:cNvPr>
          <p:cNvSpPr txBox="1"/>
          <p:nvPr/>
        </p:nvSpPr>
        <p:spPr>
          <a:xfrm rot="16200000">
            <a:off x="14053133" y="29145326"/>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5" name="TextBox 734">
            <a:extLst>
              <a:ext uri="{FF2B5EF4-FFF2-40B4-BE49-F238E27FC236}">
                <a16:creationId xmlns:a16="http://schemas.microsoft.com/office/drawing/2014/main" id="{020C3669-0094-1C09-B45E-E62C5E01A35A}"/>
              </a:ext>
            </a:extLst>
          </p:cNvPr>
          <p:cNvSpPr txBox="1"/>
          <p:nvPr/>
        </p:nvSpPr>
        <p:spPr>
          <a:xfrm rot="16200000">
            <a:off x="14994730" y="291350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6" name="TextBox 735">
            <a:extLst>
              <a:ext uri="{FF2B5EF4-FFF2-40B4-BE49-F238E27FC236}">
                <a16:creationId xmlns:a16="http://schemas.microsoft.com/office/drawing/2014/main" id="{D92FA8C1-37E1-3093-0C84-840B81D77FBE}"/>
              </a:ext>
            </a:extLst>
          </p:cNvPr>
          <p:cNvSpPr txBox="1"/>
          <p:nvPr/>
        </p:nvSpPr>
        <p:spPr>
          <a:xfrm rot="16200000">
            <a:off x="15288704" y="291350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7" name="TextBox 736">
            <a:extLst>
              <a:ext uri="{FF2B5EF4-FFF2-40B4-BE49-F238E27FC236}">
                <a16:creationId xmlns:a16="http://schemas.microsoft.com/office/drawing/2014/main" id="{B50CD4D9-8579-E7CE-AB97-88ED6F6AD246}"/>
              </a:ext>
            </a:extLst>
          </p:cNvPr>
          <p:cNvSpPr txBox="1"/>
          <p:nvPr/>
        </p:nvSpPr>
        <p:spPr>
          <a:xfrm rot="16200000">
            <a:off x="15758051" y="291350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8" name="TextBox 737">
            <a:extLst>
              <a:ext uri="{FF2B5EF4-FFF2-40B4-BE49-F238E27FC236}">
                <a16:creationId xmlns:a16="http://schemas.microsoft.com/office/drawing/2014/main" id="{CA5E1BE9-EC02-1366-1F06-E7AB057D5813}"/>
              </a:ext>
            </a:extLst>
          </p:cNvPr>
          <p:cNvSpPr txBox="1"/>
          <p:nvPr/>
        </p:nvSpPr>
        <p:spPr>
          <a:xfrm rot="16200000">
            <a:off x="16052025" y="291350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9" name="TextBox 738">
            <a:extLst>
              <a:ext uri="{FF2B5EF4-FFF2-40B4-BE49-F238E27FC236}">
                <a16:creationId xmlns:a16="http://schemas.microsoft.com/office/drawing/2014/main" id="{7DDFF563-48DC-11E6-9AA4-798DCA8B3181}"/>
              </a:ext>
            </a:extLst>
          </p:cNvPr>
          <p:cNvSpPr txBox="1"/>
          <p:nvPr/>
        </p:nvSpPr>
        <p:spPr>
          <a:xfrm rot="16200000">
            <a:off x="16585897" y="291350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40" name="TextBox 739">
            <a:extLst>
              <a:ext uri="{FF2B5EF4-FFF2-40B4-BE49-F238E27FC236}">
                <a16:creationId xmlns:a16="http://schemas.microsoft.com/office/drawing/2014/main" id="{A5F3A68F-DB22-6287-0529-35EACB7B74A9}"/>
              </a:ext>
            </a:extLst>
          </p:cNvPr>
          <p:cNvSpPr txBox="1"/>
          <p:nvPr/>
        </p:nvSpPr>
        <p:spPr>
          <a:xfrm rot="16200000">
            <a:off x="16879871" y="291350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41" name="TextBox 740">
            <a:extLst>
              <a:ext uri="{FF2B5EF4-FFF2-40B4-BE49-F238E27FC236}">
                <a16:creationId xmlns:a16="http://schemas.microsoft.com/office/drawing/2014/main" id="{268A6125-39D5-2E7C-0838-974DE330CE49}"/>
              </a:ext>
            </a:extLst>
          </p:cNvPr>
          <p:cNvSpPr txBox="1"/>
          <p:nvPr/>
        </p:nvSpPr>
        <p:spPr>
          <a:xfrm rot="16200000">
            <a:off x="17360041" y="291350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42" name="TextBox 741">
            <a:extLst>
              <a:ext uri="{FF2B5EF4-FFF2-40B4-BE49-F238E27FC236}">
                <a16:creationId xmlns:a16="http://schemas.microsoft.com/office/drawing/2014/main" id="{2E02E7BA-24C4-3A33-10E6-7BA298F4CA8C}"/>
              </a:ext>
            </a:extLst>
          </p:cNvPr>
          <p:cNvSpPr txBox="1"/>
          <p:nvPr/>
        </p:nvSpPr>
        <p:spPr>
          <a:xfrm rot="16200000">
            <a:off x="17654015" y="29135044"/>
            <a:ext cx="1947063" cy="243785"/>
          </a:xfrm>
          <a:prstGeom prst="rect">
            <a:avLst/>
          </a:prstGeom>
          <a:noFill/>
        </p:spPr>
        <p:txBody>
          <a:bodyPr wrap="square">
            <a:spAutoFit/>
          </a:bodyPr>
          <a:lstStyle/>
          <a:p>
            <a:pPr algn="ctr">
              <a:lnSpc>
                <a:spcPct val="80000"/>
              </a:lnSpc>
            </a:pPr>
            <a:r>
              <a:rPr lang="en-US" sz="1200" dirty="0"/>
              <a:t>Name of the person 19..-..</a:t>
            </a:r>
          </a:p>
        </p:txBody>
      </p:sp>
      <p:grpSp>
        <p:nvGrpSpPr>
          <p:cNvPr id="802" name="Group 801">
            <a:extLst>
              <a:ext uri="{FF2B5EF4-FFF2-40B4-BE49-F238E27FC236}">
                <a16:creationId xmlns:a16="http://schemas.microsoft.com/office/drawing/2014/main" id="{6F26AB23-B23D-C854-AEE0-F7CF9BEFA326}"/>
              </a:ext>
            </a:extLst>
          </p:cNvPr>
          <p:cNvGrpSpPr/>
          <p:nvPr/>
        </p:nvGrpSpPr>
        <p:grpSpPr>
          <a:xfrm>
            <a:off x="8819529" y="35010261"/>
            <a:ext cx="716281" cy="2166307"/>
            <a:chOff x="8956689" y="35010261"/>
            <a:chExt cx="716281" cy="2166307"/>
          </a:xfrm>
        </p:grpSpPr>
        <p:grpSp>
          <p:nvGrpSpPr>
            <p:cNvPr id="555" name="Group 554">
              <a:extLst>
                <a:ext uri="{FF2B5EF4-FFF2-40B4-BE49-F238E27FC236}">
                  <a16:creationId xmlns:a16="http://schemas.microsoft.com/office/drawing/2014/main" id="{034F897B-974F-1694-DB6F-63EE6ABF76D7}"/>
                </a:ext>
              </a:extLst>
            </p:cNvPr>
            <p:cNvGrpSpPr/>
            <p:nvPr/>
          </p:nvGrpSpPr>
          <p:grpSpPr>
            <a:xfrm>
              <a:off x="8956689" y="35010261"/>
              <a:ext cx="716281" cy="2161096"/>
              <a:chOff x="27780625" y="3244751"/>
              <a:chExt cx="716281" cy="2161096"/>
            </a:xfrm>
          </p:grpSpPr>
          <p:pic>
            <p:nvPicPr>
              <p:cNvPr id="560" name="Picture 559">
                <a:extLst>
                  <a:ext uri="{FF2B5EF4-FFF2-40B4-BE49-F238E27FC236}">
                    <a16:creationId xmlns:a16="http://schemas.microsoft.com/office/drawing/2014/main" id="{43F0E2DD-A90B-5F37-1557-0275C8459780}"/>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61" name="Picture 560">
                <a:extLst>
                  <a:ext uri="{FF2B5EF4-FFF2-40B4-BE49-F238E27FC236}">
                    <a16:creationId xmlns:a16="http://schemas.microsoft.com/office/drawing/2014/main" id="{40361199-0F29-816F-C64B-4AA669F8AE5E}"/>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62" name="Picture 561">
                <a:extLst>
                  <a:ext uri="{FF2B5EF4-FFF2-40B4-BE49-F238E27FC236}">
                    <a16:creationId xmlns:a16="http://schemas.microsoft.com/office/drawing/2014/main" id="{88E49558-C749-AFE5-B8FD-38E197945933}"/>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43" name="TextBox 742">
              <a:extLst>
                <a:ext uri="{FF2B5EF4-FFF2-40B4-BE49-F238E27FC236}">
                  <a16:creationId xmlns:a16="http://schemas.microsoft.com/office/drawing/2014/main" id="{2926E9B7-136F-DED0-98D5-C34924D978DF}"/>
                </a:ext>
              </a:extLst>
            </p:cNvPr>
            <p:cNvSpPr txBox="1"/>
            <p:nvPr/>
          </p:nvSpPr>
          <p:spPr>
            <a:xfrm rot="16200000">
              <a:off x="8196916" y="360811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44" name="TextBox 743">
              <a:extLst>
                <a:ext uri="{FF2B5EF4-FFF2-40B4-BE49-F238E27FC236}">
                  <a16:creationId xmlns:a16="http://schemas.microsoft.com/office/drawing/2014/main" id="{2BF5FD6F-6BFD-288F-5160-46EBAFCF7DFC}"/>
                </a:ext>
              </a:extLst>
            </p:cNvPr>
            <p:cNvSpPr txBox="1"/>
            <p:nvPr/>
          </p:nvSpPr>
          <p:spPr>
            <a:xfrm rot="16200000">
              <a:off x="8490890" y="36081144"/>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801" name="Group 800">
            <a:extLst>
              <a:ext uri="{FF2B5EF4-FFF2-40B4-BE49-F238E27FC236}">
                <a16:creationId xmlns:a16="http://schemas.microsoft.com/office/drawing/2014/main" id="{ABAA753B-EE7B-79F7-771B-470BD4756D10}"/>
              </a:ext>
            </a:extLst>
          </p:cNvPr>
          <p:cNvGrpSpPr/>
          <p:nvPr/>
        </p:nvGrpSpPr>
        <p:grpSpPr>
          <a:xfrm>
            <a:off x="9591043" y="35010261"/>
            <a:ext cx="716281" cy="2166307"/>
            <a:chOff x="9728203" y="35010261"/>
            <a:chExt cx="716281" cy="2166307"/>
          </a:xfrm>
        </p:grpSpPr>
        <p:grpSp>
          <p:nvGrpSpPr>
            <p:cNvPr id="556" name="Group 555">
              <a:extLst>
                <a:ext uri="{FF2B5EF4-FFF2-40B4-BE49-F238E27FC236}">
                  <a16:creationId xmlns:a16="http://schemas.microsoft.com/office/drawing/2014/main" id="{FFB7EC0B-8A25-A788-4344-18F4FEBE1393}"/>
                </a:ext>
              </a:extLst>
            </p:cNvPr>
            <p:cNvGrpSpPr/>
            <p:nvPr/>
          </p:nvGrpSpPr>
          <p:grpSpPr>
            <a:xfrm>
              <a:off x="9728203" y="35010261"/>
              <a:ext cx="716281" cy="2161096"/>
              <a:chOff x="27780625" y="3244751"/>
              <a:chExt cx="716281" cy="2161096"/>
            </a:xfrm>
          </p:grpSpPr>
          <p:pic>
            <p:nvPicPr>
              <p:cNvPr id="557" name="Picture 556">
                <a:extLst>
                  <a:ext uri="{FF2B5EF4-FFF2-40B4-BE49-F238E27FC236}">
                    <a16:creationId xmlns:a16="http://schemas.microsoft.com/office/drawing/2014/main" id="{B8BC3BFD-C902-532C-1EBE-565327C66614}"/>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58" name="Picture 557">
                <a:extLst>
                  <a:ext uri="{FF2B5EF4-FFF2-40B4-BE49-F238E27FC236}">
                    <a16:creationId xmlns:a16="http://schemas.microsoft.com/office/drawing/2014/main" id="{2741A7F2-2D5B-2384-BC6E-82CA716D4CB4}"/>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59" name="Picture 558">
                <a:extLst>
                  <a:ext uri="{FF2B5EF4-FFF2-40B4-BE49-F238E27FC236}">
                    <a16:creationId xmlns:a16="http://schemas.microsoft.com/office/drawing/2014/main" id="{5E3BA38E-1E50-0320-3904-ADBE44966021}"/>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45" name="TextBox 744">
              <a:extLst>
                <a:ext uri="{FF2B5EF4-FFF2-40B4-BE49-F238E27FC236}">
                  <a16:creationId xmlns:a16="http://schemas.microsoft.com/office/drawing/2014/main" id="{3052ACB0-D770-AD22-3FE9-C259DAA85A0B}"/>
                </a:ext>
              </a:extLst>
            </p:cNvPr>
            <p:cNvSpPr txBox="1"/>
            <p:nvPr/>
          </p:nvSpPr>
          <p:spPr>
            <a:xfrm rot="16200000">
              <a:off x="8960237" y="360811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46" name="TextBox 745">
              <a:extLst>
                <a:ext uri="{FF2B5EF4-FFF2-40B4-BE49-F238E27FC236}">
                  <a16:creationId xmlns:a16="http://schemas.microsoft.com/office/drawing/2014/main" id="{BD8674DC-B8BB-5339-924F-02FF03B4C04D}"/>
                </a:ext>
              </a:extLst>
            </p:cNvPr>
            <p:cNvSpPr txBox="1"/>
            <p:nvPr/>
          </p:nvSpPr>
          <p:spPr>
            <a:xfrm rot="16200000">
              <a:off x="9254211" y="36081144"/>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800" name="Group 799">
            <a:extLst>
              <a:ext uri="{FF2B5EF4-FFF2-40B4-BE49-F238E27FC236}">
                <a16:creationId xmlns:a16="http://schemas.microsoft.com/office/drawing/2014/main" id="{F1C82C82-CCC8-9723-EE07-8800DDAC57C1}"/>
              </a:ext>
            </a:extLst>
          </p:cNvPr>
          <p:cNvGrpSpPr/>
          <p:nvPr/>
        </p:nvGrpSpPr>
        <p:grpSpPr>
          <a:xfrm>
            <a:off x="10415078" y="35005499"/>
            <a:ext cx="716281" cy="2171069"/>
            <a:chOff x="10552238" y="35005499"/>
            <a:chExt cx="716281" cy="2171069"/>
          </a:xfrm>
        </p:grpSpPr>
        <p:grpSp>
          <p:nvGrpSpPr>
            <p:cNvPr id="547" name="Group 546">
              <a:extLst>
                <a:ext uri="{FF2B5EF4-FFF2-40B4-BE49-F238E27FC236}">
                  <a16:creationId xmlns:a16="http://schemas.microsoft.com/office/drawing/2014/main" id="{F26D0A18-1266-13EE-FB66-ED45155926A8}"/>
                </a:ext>
              </a:extLst>
            </p:cNvPr>
            <p:cNvGrpSpPr/>
            <p:nvPr/>
          </p:nvGrpSpPr>
          <p:grpSpPr>
            <a:xfrm>
              <a:off x="10552238" y="35005499"/>
              <a:ext cx="716281" cy="2161096"/>
              <a:chOff x="27780625" y="3244751"/>
              <a:chExt cx="716281" cy="2161096"/>
            </a:xfrm>
          </p:grpSpPr>
          <p:pic>
            <p:nvPicPr>
              <p:cNvPr id="552" name="Picture 551">
                <a:extLst>
                  <a:ext uri="{FF2B5EF4-FFF2-40B4-BE49-F238E27FC236}">
                    <a16:creationId xmlns:a16="http://schemas.microsoft.com/office/drawing/2014/main" id="{F811B2D6-17FC-EA9D-0E12-0453D901247C}"/>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53" name="Picture 552">
                <a:extLst>
                  <a:ext uri="{FF2B5EF4-FFF2-40B4-BE49-F238E27FC236}">
                    <a16:creationId xmlns:a16="http://schemas.microsoft.com/office/drawing/2014/main" id="{6C056DB8-9FA2-A1E1-3286-20CDE4922B72}"/>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54" name="Picture 553">
                <a:extLst>
                  <a:ext uri="{FF2B5EF4-FFF2-40B4-BE49-F238E27FC236}">
                    <a16:creationId xmlns:a16="http://schemas.microsoft.com/office/drawing/2014/main" id="{269B0387-DDD9-D44F-6F8C-75E1D4FD3A76}"/>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47" name="TextBox 746">
              <a:extLst>
                <a:ext uri="{FF2B5EF4-FFF2-40B4-BE49-F238E27FC236}">
                  <a16:creationId xmlns:a16="http://schemas.microsoft.com/office/drawing/2014/main" id="{B5AF8F1A-6310-A987-C67D-A157DB14F531}"/>
                </a:ext>
              </a:extLst>
            </p:cNvPr>
            <p:cNvSpPr txBox="1"/>
            <p:nvPr/>
          </p:nvSpPr>
          <p:spPr>
            <a:xfrm rot="16200000">
              <a:off x="9788083" y="360811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48" name="TextBox 747">
              <a:extLst>
                <a:ext uri="{FF2B5EF4-FFF2-40B4-BE49-F238E27FC236}">
                  <a16:creationId xmlns:a16="http://schemas.microsoft.com/office/drawing/2014/main" id="{332BF4F9-ACA9-4221-AFEA-48F06366A7A2}"/>
                </a:ext>
              </a:extLst>
            </p:cNvPr>
            <p:cNvSpPr txBox="1"/>
            <p:nvPr/>
          </p:nvSpPr>
          <p:spPr>
            <a:xfrm rot="16200000">
              <a:off x="10082057" y="36081144"/>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799" name="Group 798">
            <a:extLst>
              <a:ext uri="{FF2B5EF4-FFF2-40B4-BE49-F238E27FC236}">
                <a16:creationId xmlns:a16="http://schemas.microsoft.com/office/drawing/2014/main" id="{1D192455-0B93-65B8-4884-7587C3345A30}"/>
              </a:ext>
            </a:extLst>
          </p:cNvPr>
          <p:cNvGrpSpPr/>
          <p:nvPr/>
        </p:nvGrpSpPr>
        <p:grpSpPr>
          <a:xfrm>
            <a:off x="11186592" y="35005499"/>
            <a:ext cx="716281" cy="2171069"/>
            <a:chOff x="11323752" y="35005499"/>
            <a:chExt cx="716281" cy="2171069"/>
          </a:xfrm>
        </p:grpSpPr>
        <p:grpSp>
          <p:nvGrpSpPr>
            <p:cNvPr id="548" name="Group 547">
              <a:extLst>
                <a:ext uri="{FF2B5EF4-FFF2-40B4-BE49-F238E27FC236}">
                  <a16:creationId xmlns:a16="http://schemas.microsoft.com/office/drawing/2014/main" id="{3127394F-56D8-AA43-06DD-2734C01C72F7}"/>
                </a:ext>
              </a:extLst>
            </p:cNvPr>
            <p:cNvGrpSpPr/>
            <p:nvPr/>
          </p:nvGrpSpPr>
          <p:grpSpPr>
            <a:xfrm>
              <a:off x="11323752" y="35005499"/>
              <a:ext cx="716281" cy="2161096"/>
              <a:chOff x="27780625" y="3244751"/>
              <a:chExt cx="716281" cy="2161096"/>
            </a:xfrm>
          </p:grpSpPr>
          <p:pic>
            <p:nvPicPr>
              <p:cNvPr id="549" name="Picture 548">
                <a:extLst>
                  <a:ext uri="{FF2B5EF4-FFF2-40B4-BE49-F238E27FC236}">
                    <a16:creationId xmlns:a16="http://schemas.microsoft.com/office/drawing/2014/main" id="{FC097659-28AF-19AD-325E-4785832CC282}"/>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50" name="Picture 549">
                <a:extLst>
                  <a:ext uri="{FF2B5EF4-FFF2-40B4-BE49-F238E27FC236}">
                    <a16:creationId xmlns:a16="http://schemas.microsoft.com/office/drawing/2014/main" id="{00BB18EE-6C65-4A16-19D6-28C68BCBA8E8}"/>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51" name="Picture 550">
                <a:extLst>
                  <a:ext uri="{FF2B5EF4-FFF2-40B4-BE49-F238E27FC236}">
                    <a16:creationId xmlns:a16="http://schemas.microsoft.com/office/drawing/2014/main" id="{97F42553-C77D-CCE5-2FC6-75ECBF429DCF}"/>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49" name="TextBox 748">
              <a:extLst>
                <a:ext uri="{FF2B5EF4-FFF2-40B4-BE49-F238E27FC236}">
                  <a16:creationId xmlns:a16="http://schemas.microsoft.com/office/drawing/2014/main" id="{E0103376-4F0C-D477-3453-EE41D44D2564}"/>
                </a:ext>
              </a:extLst>
            </p:cNvPr>
            <p:cNvSpPr txBox="1"/>
            <p:nvPr/>
          </p:nvSpPr>
          <p:spPr>
            <a:xfrm rot="16200000">
              <a:off x="10562227" y="360811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50" name="TextBox 749">
              <a:extLst>
                <a:ext uri="{FF2B5EF4-FFF2-40B4-BE49-F238E27FC236}">
                  <a16:creationId xmlns:a16="http://schemas.microsoft.com/office/drawing/2014/main" id="{EFE7B1EC-6C1E-9DEA-3839-D213DA7216C4}"/>
                </a:ext>
              </a:extLst>
            </p:cNvPr>
            <p:cNvSpPr txBox="1"/>
            <p:nvPr/>
          </p:nvSpPr>
          <p:spPr>
            <a:xfrm rot="16200000">
              <a:off x="10856201" y="36081144"/>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798" name="Group 797">
            <a:extLst>
              <a:ext uri="{FF2B5EF4-FFF2-40B4-BE49-F238E27FC236}">
                <a16:creationId xmlns:a16="http://schemas.microsoft.com/office/drawing/2014/main" id="{3479E0AF-6349-E6E5-61FF-D12E71FF677B}"/>
              </a:ext>
            </a:extLst>
          </p:cNvPr>
          <p:cNvGrpSpPr/>
          <p:nvPr/>
        </p:nvGrpSpPr>
        <p:grpSpPr>
          <a:xfrm>
            <a:off x="19089134" y="35010261"/>
            <a:ext cx="716281" cy="2223721"/>
            <a:chOff x="18936734" y="35010261"/>
            <a:chExt cx="716281" cy="2223721"/>
          </a:xfrm>
        </p:grpSpPr>
        <p:grpSp>
          <p:nvGrpSpPr>
            <p:cNvPr id="404" name="Group 403">
              <a:extLst>
                <a:ext uri="{FF2B5EF4-FFF2-40B4-BE49-F238E27FC236}">
                  <a16:creationId xmlns:a16="http://schemas.microsoft.com/office/drawing/2014/main" id="{3519D009-AC6F-20C4-04B9-09387DB30C3E}"/>
                </a:ext>
              </a:extLst>
            </p:cNvPr>
            <p:cNvGrpSpPr/>
            <p:nvPr/>
          </p:nvGrpSpPr>
          <p:grpSpPr>
            <a:xfrm>
              <a:off x="18936734" y="35010261"/>
              <a:ext cx="716281" cy="2161096"/>
              <a:chOff x="27780625" y="3244751"/>
              <a:chExt cx="716281" cy="2161096"/>
            </a:xfrm>
          </p:grpSpPr>
          <p:pic>
            <p:nvPicPr>
              <p:cNvPr id="409" name="Picture 408">
                <a:extLst>
                  <a:ext uri="{FF2B5EF4-FFF2-40B4-BE49-F238E27FC236}">
                    <a16:creationId xmlns:a16="http://schemas.microsoft.com/office/drawing/2014/main" id="{F1A5E6AE-1146-909C-B359-42A97FFFFD8B}"/>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410" name="Picture 409">
                <a:extLst>
                  <a:ext uri="{FF2B5EF4-FFF2-40B4-BE49-F238E27FC236}">
                    <a16:creationId xmlns:a16="http://schemas.microsoft.com/office/drawing/2014/main" id="{D2AEB129-03E7-E5C4-9D9E-02C81D90E07D}"/>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411" name="Picture 410">
                <a:extLst>
                  <a:ext uri="{FF2B5EF4-FFF2-40B4-BE49-F238E27FC236}">
                    <a16:creationId xmlns:a16="http://schemas.microsoft.com/office/drawing/2014/main" id="{8B810DA2-C44E-EA2D-07A1-564B30260FFC}"/>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51" name="TextBox 750">
              <a:extLst>
                <a:ext uri="{FF2B5EF4-FFF2-40B4-BE49-F238E27FC236}">
                  <a16:creationId xmlns:a16="http://schemas.microsoft.com/office/drawing/2014/main" id="{346C55D5-B8D1-B5AD-F1AF-3219AE28D289}"/>
                </a:ext>
              </a:extLst>
            </p:cNvPr>
            <p:cNvSpPr txBox="1"/>
            <p:nvPr/>
          </p:nvSpPr>
          <p:spPr>
            <a:xfrm rot="16200000">
              <a:off x="18159281" y="3613855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52" name="TextBox 751">
              <a:extLst>
                <a:ext uri="{FF2B5EF4-FFF2-40B4-BE49-F238E27FC236}">
                  <a16:creationId xmlns:a16="http://schemas.microsoft.com/office/drawing/2014/main" id="{9E8585B8-901F-B524-AD03-3EDEE2EAD589}"/>
                </a:ext>
              </a:extLst>
            </p:cNvPr>
            <p:cNvSpPr txBox="1"/>
            <p:nvPr/>
          </p:nvSpPr>
          <p:spPr>
            <a:xfrm rot="16200000">
              <a:off x="18453255" y="3613855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797" name="Group 796">
            <a:extLst>
              <a:ext uri="{FF2B5EF4-FFF2-40B4-BE49-F238E27FC236}">
                <a16:creationId xmlns:a16="http://schemas.microsoft.com/office/drawing/2014/main" id="{87280DBE-E7F8-04D6-7CF3-6C4215CDD43D}"/>
              </a:ext>
            </a:extLst>
          </p:cNvPr>
          <p:cNvGrpSpPr/>
          <p:nvPr/>
        </p:nvGrpSpPr>
        <p:grpSpPr>
          <a:xfrm>
            <a:off x="19860648" y="35010261"/>
            <a:ext cx="716281" cy="2223721"/>
            <a:chOff x="19708248" y="35010261"/>
            <a:chExt cx="716281" cy="2223721"/>
          </a:xfrm>
        </p:grpSpPr>
        <p:grpSp>
          <p:nvGrpSpPr>
            <p:cNvPr id="405" name="Group 404">
              <a:extLst>
                <a:ext uri="{FF2B5EF4-FFF2-40B4-BE49-F238E27FC236}">
                  <a16:creationId xmlns:a16="http://schemas.microsoft.com/office/drawing/2014/main" id="{A8A9331B-3660-803E-1367-9E73BA646AA1}"/>
                </a:ext>
              </a:extLst>
            </p:cNvPr>
            <p:cNvGrpSpPr/>
            <p:nvPr/>
          </p:nvGrpSpPr>
          <p:grpSpPr>
            <a:xfrm>
              <a:off x="19708248" y="35010261"/>
              <a:ext cx="716281" cy="2161096"/>
              <a:chOff x="27780625" y="3244751"/>
              <a:chExt cx="716281" cy="2161096"/>
            </a:xfrm>
          </p:grpSpPr>
          <p:pic>
            <p:nvPicPr>
              <p:cNvPr id="406" name="Picture 405">
                <a:extLst>
                  <a:ext uri="{FF2B5EF4-FFF2-40B4-BE49-F238E27FC236}">
                    <a16:creationId xmlns:a16="http://schemas.microsoft.com/office/drawing/2014/main" id="{F4FD9FED-F40C-6A54-8D59-1C43B66E9CDA}"/>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407" name="Picture 406">
                <a:extLst>
                  <a:ext uri="{FF2B5EF4-FFF2-40B4-BE49-F238E27FC236}">
                    <a16:creationId xmlns:a16="http://schemas.microsoft.com/office/drawing/2014/main" id="{ADFD3883-248C-3F04-0152-0EAC2DDAC997}"/>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408" name="Picture 407">
                <a:extLst>
                  <a:ext uri="{FF2B5EF4-FFF2-40B4-BE49-F238E27FC236}">
                    <a16:creationId xmlns:a16="http://schemas.microsoft.com/office/drawing/2014/main" id="{4579511E-A9B3-66A4-04CE-B12D80264B09}"/>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53" name="TextBox 752">
              <a:extLst>
                <a:ext uri="{FF2B5EF4-FFF2-40B4-BE49-F238E27FC236}">
                  <a16:creationId xmlns:a16="http://schemas.microsoft.com/office/drawing/2014/main" id="{2CDE3181-B4F4-C31E-6ACE-A6DAE55A63F8}"/>
                </a:ext>
              </a:extLst>
            </p:cNvPr>
            <p:cNvSpPr txBox="1"/>
            <p:nvPr/>
          </p:nvSpPr>
          <p:spPr>
            <a:xfrm rot="16200000">
              <a:off x="18922602" y="3613855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54" name="TextBox 753">
              <a:extLst>
                <a:ext uri="{FF2B5EF4-FFF2-40B4-BE49-F238E27FC236}">
                  <a16:creationId xmlns:a16="http://schemas.microsoft.com/office/drawing/2014/main" id="{0F772166-C13C-45FA-F262-51BDE65EDF21}"/>
                </a:ext>
              </a:extLst>
            </p:cNvPr>
            <p:cNvSpPr txBox="1"/>
            <p:nvPr/>
          </p:nvSpPr>
          <p:spPr>
            <a:xfrm rot="16200000">
              <a:off x="19216576" y="3613855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796" name="Group 795">
            <a:extLst>
              <a:ext uri="{FF2B5EF4-FFF2-40B4-BE49-F238E27FC236}">
                <a16:creationId xmlns:a16="http://schemas.microsoft.com/office/drawing/2014/main" id="{68966686-0D29-5ED2-AF0D-E94638417A62}"/>
              </a:ext>
            </a:extLst>
          </p:cNvPr>
          <p:cNvGrpSpPr/>
          <p:nvPr/>
        </p:nvGrpSpPr>
        <p:grpSpPr>
          <a:xfrm>
            <a:off x="20684683" y="35005499"/>
            <a:ext cx="716281" cy="2228483"/>
            <a:chOff x="20532283" y="35005499"/>
            <a:chExt cx="716281" cy="2228483"/>
          </a:xfrm>
        </p:grpSpPr>
        <p:grpSp>
          <p:nvGrpSpPr>
            <p:cNvPr id="413" name="Group 412">
              <a:extLst>
                <a:ext uri="{FF2B5EF4-FFF2-40B4-BE49-F238E27FC236}">
                  <a16:creationId xmlns:a16="http://schemas.microsoft.com/office/drawing/2014/main" id="{D74049C9-3CA0-1E0B-D4BB-8DB82DF83647}"/>
                </a:ext>
              </a:extLst>
            </p:cNvPr>
            <p:cNvGrpSpPr/>
            <p:nvPr/>
          </p:nvGrpSpPr>
          <p:grpSpPr>
            <a:xfrm>
              <a:off x="20532283" y="35005499"/>
              <a:ext cx="716281" cy="2161096"/>
              <a:chOff x="27780625" y="3244751"/>
              <a:chExt cx="716281" cy="2161096"/>
            </a:xfrm>
          </p:grpSpPr>
          <p:pic>
            <p:nvPicPr>
              <p:cNvPr id="418" name="Picture 417">
                <a:extLst>
                  <a:ext uri="{FF2B5EF4-FFF2-40B4-BE49-F238E27FC236}">
                    <a16:creationId xmlns:a16="http://schemas.microsoft.com/office/drawing/2014/main" id="{7E2A80E1-0F74-A84D-97CF-9F5E4394FFE4}"/>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419" name="Picture 418">
                <a:extLst>
                  <a:ext uri="{FF2B5EF4-FFF2-40B4-BE49-F238E27FC236}">
                    <a16:creationId xmlns:a16="http://schemas.microsoft.com/office/drawing/2014/main" id="{66036D84-46D9-9907-DCC5-CE31B752D2C1}"/>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420" name="Picture 419">
                <a:extLst>
                  <a:ext uri="{FF2B5EF4-FFF2-40B4-BE49-F238E27FC236}">
                    <a16:creationId xmlns:a16="http://schemas.microsoft.com/office/drawing/2014/main" id="{CBBD5D63-048C-3924-0A7B-28E79F5C3735}"/>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55" name="TextBox 754">
              <a:extLst>
                <a:ext uri="{FF2B5EF4-FFF2-40B4-BE49-F238E27FC236}">
                  <a16:creationId xmlns:a16="http://schemas.microsoft.com/office/drawing/2014/main" id="{56A95DC2-51E1-BC71-076E-F52A52EAE5E2}"/>
                </a:ext>
              </a:extLst>
            </p:cNvPr>
            <p:cNvSpPr txBox="1"/>
            <p:nvPr/>
          </p:nvSpPr>
          <p:spPr>
            <a:xfrm rot="16200000">
              <a:off x="19750448" y="3613855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56" name="TextBox 755">
              <a:extLst>
                <a:ext uri="{FF2B5EF4-FFF2-40B4-BE49-F238E27FC236}">
                  <a16:creationId xmlns:a16="http://schemas.microsoft.com/office/drawing/2014/main" id="{6958851D-B90C-9290-DBCA-8DEBF4858973}"/>
                </a:ext>
              </a:extLst>
            </p:cNvPr>
            <p:cNvSpPr txBox="1"/>
            <p:nvPr/>
          </p:nvSpPr>
          <p:spPr>
            <a:xfrm rot="16200000">
              <a:off x="20044422" y="3613855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795" name="Group 794">
            <a:extLst>
              <a:ext uri="{FF2B5EF4-FFF2-40B4-BE49-F238E27FC236}">
                <a16:creationId xmlns:a16="http://schemas.microsoft.com/office/drawing/2014/main" id="{05694CCA-B23F-63F3-1169-8713E8C299F7}"/>
              </a:ext>
            </a:extLst>
          </p:cNvPr>
          <p:cNvGrpSpPr/>
          <p:nvPr/>
        </p:nvGrpSpPr>
        <p:grpSpPr>
          <a:xfrm>
            <a:off x="21456197" y="35005499"/>
            <a:ext cx="716281" cy="2228483"/>
            <a:chOff x="21303797" y="35005499"/>
            <a:chExt cx="716281" cy="2228483"/>
          </a:xfrm>
        </p:grpSpPr>
        <p:grpSp>
          <p:nvGrpSpPr>
            <p:cNvPr id="414" name="Group 413">
              <a:extLst>
                <a:ext uri="{FF2B5EF4-FFF2-40B4-BE49-F238E27FC236}">
                  <a16:creationId xmlns:a16="http://schemas.microsoft.com/office/drawing/2014/main" id="{18DAA17F-2FD6-E4B8-3D66-783560F6ED9B}"/>
                </a:ext>
              </a:extLst>
            </p:cNvPr>
            <p:cNvGrpSpPr/>
            <p:nvPr/>
          </p:nvGrpSpPr>
          <p:grpSpPr>
            <a:xfrm>
              <a:off x="21303797" y="35005499"/>
              <a:ext cx="716281" cy="2161096"/>
              <a:chOff x="27780625" y="3244751"/>
              <a:chExt cx="716281" cy="2161096"/>
            </a:xfrm>
          </p:grpSpPr>
          <p:pic>
            <p:nvPicPr>
              <p:cNvPr id="415" name="Picture 414">
                <a:extLst>
                  <a:ext uri="{FF2B5EF4-FFF2-40B4-BE49-F238E27FC236}">
                    <a16:creationId xmlns:a16="http://schemas.microsoft.com/office/drawing/2014/main" id="{66BBC80B-8703-ECEA-5002-947E806F26B8}"/>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416" name="Picture 415">
                <a:extLst>
                  <a:ext uri="{FF2B5EF4-FFF2-40B4-BE49-F238E27FC236}">
                    <a16:creationId xmlns:a16="http://schemas.microsoft.com/office/drawing/2014/main" id="{73B5F906-C1C6-9845-BD95-84F288C90525}"/>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417" name="Picture 416">
                <a:extLst>
                  <a:ext uri="{FF2B5EF4-FFF2-40B4-BE49-F238E27FC236}">
                    <a16:creationId xmlns:a16="http://schemas.microsoft.com/office/drawing/2014/main" id="{46223643-D143-02EF-1CB5-C82D75ACCDB7}"/>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57" name="TextBox 756">
              <a:extLst>
                <a:ext uri="{FF2B5EF4-FFF2-40B4-BE49-F238E27FC236}">
                  <a16:creationId xmlns:a16="http://schemas.microsoft.com/office/drawing/2014/main" id="{B6A6FB70-7F1E-2FF3-21CA-B8FC6E1B3570}"/>
                </a:ext>
              </a:extLst>
            </p:cNvPr>
            <p:cNvSpPr txBox="1"/>
            <p:nvPr/>
          </p:nvSpPr>
          <p:spPr>
            <a:xfrm rot="16200000">
              <a:off x="20524592" y="3613855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58" name="TextBox 757">
              <a:extLst>
                <a:ext uri="{FF2B5EF4-FFF2-40B4-BE49-F238E27FC236}">
                  <a16:creationId xmlns:a16="http://schemas.microsoft.com/office/drawing/2014/main" id="{2EF3C23E-B515-8673-D913-DBD323978F1F}"/>
                </a:ext>
              </a:extLst>
            </p:cNvPr>
            <p:cNvSpPr txBox="1"/>
            <p:nvPr/>
          </p:nvSpPr>
          <p:spPr>
            <a:xfrm rot="16200000">
              <a:off x="20818566" y="3613855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794" name="Group 793">
            <a:extLst>
              <a:ext uri="{FF2B5EF4-FFF2-40B4-BE49-F238E27FC236}">
                <a16:creationId xmlns:a16="http://schemas.microsoft.com/office/drawing/2014/main" id="{42EE3D06-54AC-A99D-7FE6-86023184F372}"/>
              </a:ext>
            </a:extLst>
          </p:cNvPr>
          <p:cNvGrpSpPr/>
          <p:nvPr/>
        </p:nvGrpSpPr>
        <p:grpSpPr>
          <a:xfrm>
            <a:off x="22206603" y="27985006"/>
            <a:ext cx="716281" cy="2161096"/>
            <a:chOff x="22206603" y="27985006"/>
            <a:chExt cx="716281" cy="2161096"/>
          </a:xfrm>
        </p:grpSpPr>
        <p:grpSp>
          <p:nvGrpSpPr>
            <p:cNvPr id="516" name="Group 515">
              <a:extLst>
                <a:ext uri="{FF2B5EF4-FFF2-40B4-BE49-F238E27FC236}">
                  <a16:creationId xmlns:a16="http://schemas.microsoft.com/office/drawing/2014/main" id="{6BE4D52A-611C-D5F2-93A9-A85DBE8EB4D7}"/>
                </a:ext>
              </a:extLst>
            </p:cNvPr>
            <p:cNvGrpSpPr/>
            <p:nvPr/>
          </p:nvGrpSpPr>
          <p:grpSpPr>
            <a:xfrm>
              <a:off x="22206603" y="27985006"/>
              <a:ext cx="716281" cy="2161096"/>
              <a:chOff x="27780625" y="3244751"/>
              <a:chExt cx="716281" cy="2161096"/>
            </a:xfrm>
          </p:grpSpPr>
          <p:pic>
            <p:nvPicPr>
              <p:cNvPr id="521" name="Picture 520">
                <a:extLst>
                  <a:ext uri="{FF2B5EF4-FFF2-40B4-BE49-F238E27FC236}">
                    <a16:creationId xmlns:a16="http://schemas.microsoft.com/office/drawing/2014/main" id="{E2C60692-E707-F840-0F6E-36D942824FA5}"/>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22" name="Picture 521">
                <a:extLst>
                  <a:ext uri="{FF2B5EF4-FFF2-40B4-BE49-F238E27FC236}">
                    <a16:creationId xmlns:a16="http://schemas.microsoft.com/office/drawing/2014/main" id="{4F0D66B8-8421-D4D6-379D-A747892602F5}"/>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23" name="Picture 522">
                <a:extLst>
                  <a:ext uri="{FF2B5EF4-FFF2-40B4-BE49-F238E27FC236}">
                    <a16:creationId xmlns:a16="http://schemas.microsoft.com/office/drawing/2014/main" id="{D4CB5E6B-1072-C325-33D7-58F1CA215362}"/>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86" name="Group 785">
              <a:extLst>
                <a:ext uri="{FF2B5EF4-FFF2-40B4-BE49-F238E27FC236}">
                  <a16:creationId xmlns:a16="http://schemas.microsoft.com/office/drawing/2014/main" id="{88F3FD01-0C1C-BC6F-8F3E-AD5863DF4646}"/>
                </a:ext>
              </a:extLst>
            </p:cNvPr>
            <p:cNvGrpSpPr/>
            <p:nvPr/>
          </p:nvGrpSpPr>
          <p:grpSpPr>
            <a:xfrm>
              <a:off x="22272522" y="28199039"/>
              <a:ext cx="537759" cy="1947063"/>
              <a:chOff x="22272522" y="28199039"/>
              <a:chExt cx="537759" cy="1947063"/>
            </a:xfrm>
          </p:grpSpPr>
          <p:sp>
            <p:nvSpPr>
              <p:cNvPr id="759" name="TextBox 758">
                <a:extLst>
                  <a:ext uri="{FF2B5EF4-FFF2-40B4-BE49-F238E27FC236}">
                    <a16:creationId xmlns:a16="http://schemas.microsoft.com/office/drawing/2014/main" id="{70A82A21-C92F-A41C-8F62-1CA0F4DC50F4}"/>
                  </a:ext>
                </a:extLst>
              </p:cNvPr>
              <p:cNvSpPr txBox="1"/>
              <p:nvPr/>
            </p:nvSpPr>
            <p:spPr>
              <a:xfrm rot="16200000">
                <a:off x="21420883" y="2905067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60" name="TextBox 759">
                <a:extLst>
                  <a:ext uri="{FF2B5EF4-FFF2-40B4-BE49-F238E27FC236}">
                    <a16:creationId xmlns:a16="http://schemas.microsoft.com/office/drawing/2014/main" id="{6E20E0BF-F924-7DE4-1E78-946DBF16E75E}"/>
                  </a:ext>
                </a:extLst>
              </p:cNvPr>
              <p:cNvSpPr txBox="1"/>
              <p:nvPr/>
            </p:nvSpPr>
            <p:spPr>
              <a:xfrm rot="16200000">
                <a:off x="21714857" y="2905067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793" name="Group 792">
            <a:extLst>
              <a:ext uri="{FF2B5EF4-FFF2-40B4-BE49-F238E27FC236}">
                <a16:creationId xmlns:a16="http://schemas.microsoft.com/office/drawing/2014/main" id="{EB2AFE84-0E94-9922-6628-AA5A97C578E9}"/>
              </a:ext>
            </a:extLst>
          </p:cNvPr>
          <p:cNvGrpSpPr/>
          <p:nvPr/>
        </p:nvGrpSpPr>
        <p:grpSpPr>
          <a:xfrm>
            <a:off x="22978117" y="27985006"/>
            <a:ext cx="716281" cy="2161096"/>
            <a:chOff x="22978117" y="27985006"/>
            <a:chExt cx="716281" cy="2161096"/>
          </a:xfrm>
        </p:grpSpPr>
        <p:grpSp>
          <p:nvGrpSpPr>
            <p:cNvPr id="517" name="Group 516">
              <a:extLst>
                <a:ext uri="{FF2B5EF4-FFF2-40B4-BE49-F238E27FC236}">
                  <a16:creationId xmlns:a16="http://schemas.microsoft.com/office/drawing/2014/main" id="{FCE1196B-AE76-DD79-800A-62B399F5A7E8}"/>
                </a:ext>
              </a:extLst>
            </p:cNvPr>
            <p:cNvGrpSpPr/>
            <p:nvPr/>
          </p:nvGrpSpPr>
          <p:grpSpPr>
            <a:xfrm>
              <a:off x="22978117" y="27985006"/>
              <a:ext cx="716281" cy="2161096"/>
              <a:chOff x="27780625" y="3244751"/>
              <a:chExt cx="716281" cy="2161096"/>
            </a:xfrm>
          </p:grpSpPr>
          <p:pic>
            <p:nvPicPr>
              <p:cNvPr id="518" name="Picture 517">
                <a:extLst>
                  <a:ext uri="{FF2B5EF4-FFF2-40B4-BE49-F238E27FC236}">
                    <a16:creationId xmlns:a16="http://schemas.microsoft.com/office/drawing/2014/main" id="{B7E1F5A5-6A5E-190F-32C0-605EF6B33087}"/>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19" name="Picture 518">
                <a:extLst>
                  <a:ext uri="{FF2B5EF4-FFF2-40B4-BE49-F238E27FC236}">
                    <a16:creationId xmlns:a16="http://schemas.microsoft.com/office/drawing/2014/main" id="{4242B45B-D5BC-5B32-E5C0-8BC523C5D288}"/>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20" name="Picture 519">
                <a:extLst>
                  <a:ext uri="{FF2B5EF4-FFF2-40B4-BE49-F238E27FC236}">
                    <a16:creationId xmlns:a16="http://schemas.microsoft.com/office/drawing/2014/main" id="{E82456B6-2997-30F2-2CF6-A6F798771514}"/>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85" name="Group 784">
              <a:extLst>
                <a:ext uri="{FF2B5EF4-FFF2-40B4-BE49-F238E27FC236}">
                  <a16:creationId xmlns:a16="http://schemas.microsoft.com/office/drawing/2014/main" id="{8C023261-37C4-E3DB-5FF8-FE8430ED252D}"/>
                </a:ext>
              </a:extLst>
            </p:cNvPr>
            <p:cNvGrpSpPr/>
            <p:nvPr/>
          </p:nvGrpSpPr>
          <p:grpSpPr>
            <a:xfrm>
              <a:off x="23035843" y="28199039"/>
              <a:ext cx="537759" cy="1947063"/>
              <a:chOff x="23035843" y="28199039"/>
              <a:chExt cx="537759" cy="1947063"/>
            </a:xfrm>
          </p:grpSpPr>
          <p:sp>
            <p:nvSpPr>
              <p:cNvPr id="761" name="TextBox 760">
                <a:extLst>
                  <a:ext uri="{FF2B5EF4-FFF2-40B4-BE49-F238E27FC236}">
                    <a16:creationId xmlns:a16="http://schemas.microsoft.com/office/drawing/2014/main" id="{9BD1D816-36D2-F766-897E-48C07B3FEF4A}"/>
                  </a:ext>
                </a:extLst>
              </p:cNvPr>
              <p:cNvSpPr txBox="1"/>
              <p:nvPr/>
            </p:nvSpPr>
            <p:spPr>
              <a:xfrm rot="16200000">
                <a:off x="22184204" y="2905067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62" name="TextBox 761">
                <a:extLst>
                  <a:ext uri="{FF2B5EF4-FFF2-40B4-BE49-F238E27FC236}">
                    <a16:creationId xmlns:a16="http://schemas.microsoft.com/office/drawing/2014/main" id="{FE1C16D4-9D30-3FB1-1F06-A7F4A80E1324}"/>
                  </a:ext>
                </a:extLst>
              </p:cNvPr>
              <p:cNvSpPr txBox="1"/>
              <p:nvPr/>
            </p:nvSpPr>
            <p:spPr>
              <a:xfrm rot="16200000">
                <a:off x="22478178" y="2905067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792" name="Group 791">
            <a:extLst>
              <a:ext uri="{FF2B5EF4-FFF2-40B4-BE49-F238E27FC236}">
                <a16:creationId xmlns:a16="http://schemas.microsoft.com/office/drawing/2014/main" id="{BD08AA56-DAC3-CE67-8881-7B90DD4D789F}"/>
              </a:ext>
            </a:extLst>
          </p:cNvPr>
          <p:cNvGrpSpPr/>
          <p:nvPr/>
        </p:nvGrpSpPr>
        <p:grpSpPr>
          <a:xfrm>
            <a:off x="23802152" y="27980244"/>
            <a:ext cx="716281" cy="2165858"/>
            <a:chOff x="23802152" y="27980244"/>
            <a:chExt cx="716281" cy="2165858"/>
          </a:xfrm>
        </p:grpSpPr>
        <p:grpSp>
          <p:nvGrpSpPr>
            <p:cNvPr id="508" name="Group 507">
              <a:extLst>
                <a:ext uri="{FF2B5EF4-FFF2-40B4-BE49-F238E27FC236}">
                  <a16:creationId xmlns:a16="http://schemas.microsoft.com/office/drawing/2014/main" id="{D8B1AFAB-E2EC-CEB8-DCF7-1460E5A1A0D0}"/>
                </a:ext>
              </a:extLst>
            </p:cNvPr>
            <p:cNvGrpSpPr/>
            <p:nvPr/>
          </p:nvGrpSpPr>
          <p:grpSpPr>
            <a:xfrm>
              <a:off x="23802152" y="27980244"/>
              <a:ext cx="716281" cy="2161096"/>
              <a:chOff x="27780625" y="3244751"/>
              <a:chExt cx="716281" cy="2161096"/>
            </a:xfrm>
          </p:grpSpPr>
          <p:pic>
            <p:nvPicPr>
              <p:cNvPr id="513" name="Picture 512">
                <a:extLst>
                  <a:ext uri="{FF2B5EF4-FFF2-40B4-BE49-F238E27FC236}">
                    <a16:creationId xmlns:a16="http://schemas.microsoft.com/office/drawing/2014/main" id="{EED29648-1D77-BED2-5753-B8D1FB7154DA}"/>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14" name="Picture 513">
                <a:extLst>
                  <a:ext uri="{FF2B5EF4-FFF2-40B4-BE49-F238E27FC236}">
                    <a16:creationId xmlns:a16="http://schemas.microsoft.com/office/drawing/2014/main" id="{3C8D6AFD-5300-3706-4647-4B9D52CDD593}"/>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15" name="Picture 514">
                <a:extLst>
                  <a:ext uri="{FF2B5EF4-FFF2-40B4-BE49-F238E27FC236}">
                    <a16:creationId xmlns:a16="http://schemas.microsoft.com/office/drawing/2014/main" id="{305BB0DB-515C-0C78-5E4C-6153BD16F59C}"/>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84" name="Group 783">
              <a:extLst>
                <a:ext uri="{FF2B5EF4-FFF2-40B4-BE49-F238E27FC236}">
                  <a16:creationId xmlns:a16="http://schemas.microsoft.com/office/drawing/2014/main" id="{218B0D6C-62A5-B8AD-A68A-018D08978693}"/>
                </a:ext>
              </a:extLst>
            </p:cNvPr>
            <p:cNvGrpSpPr/>
            <p:nvPr/>
          </p:nvGrpSpPr>
          <p:grpSpPr>
            <a:xfrm>
              <a:off x="23863689" y="28199039"/>
              <a:ext cx="537759" cy="1947063"/>
              <a:chOff x="23863689" y="28199039"/>
              <a:chExt cx="537759" cy="1947063"/>
            </a:xfrm>
          </p:grpSpPr>
          <p:sp>
            <p:nvSpPr>
              <p:cNvPr id="763" name="TextBox 762">
                <a:extLst>
                  <a:ext uri="{FF2B5EF4-FFF2-40B4-BE49-F238E27FC236}">
                    <a16:creationId xmlns:a16="http://schemas.microsoft.com/office/drawing/2014/main" id="{FD3DE99F-5E65-52E6-CFC2-CFA1A857DBE5}"/>
                  </a:ext>
                </a:extLst>
              </p:cNvPr>
              <p:cNvSpPr txBox="1"/>
              <p:nvPr/>
            </p:nvSpPr>
            <p:spPr>
              <a:xfrm rot="16200000">
                <a:off x="23012050" y="2905067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64" name="TextBox 763">
                <a:extLst>
                  <a:ext uri="{FF2B5EF4-FFF2-40B4-BE49-F238E27FC236}">
                    <a16:creationId xmlns:a16="http://schemas.microsoft.com/office/drawing/2014/main" id="{7D4F05A8-A43E-4084-D724-C9E8F2233737}"/>
                  </a:ext>
                </a:extLst>
              </p:cNvPr>
              <p:cNvSpPr txBox="1"/>
              <p:nvPr/>
            </p:nvSpPr>
            <p:spPr>
              <a:xfrm rot="16200000">
                <a:off x="23306024" y="2905067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791" name="Group 790">
            <a:extLst>
              <a:ext uri="{FF2B5EF4-FFF2-40B4-BE49-F238E27FC236}">
                <a16:creationId xmlns:a16="http://schemas.microsoft.com/office/drawing/2014/main" id="{41867EF6-2821-92F6-2681-538940168F46}"/>
              </a:ext>
            </a:extLst>
          </p:cNvPr>
          <p:cNvGrpSpPr/>
          <p:nvPr/>
        </p:nvGrpSpPr>
        <p:grpSpPr>
          <a:xfrm>
            <a:off x="24573666" y="27980244"/>
            <a:ext cx="716281" cy="2165858"/>
            <a:chOff x="24573666" y="27980244"/>
            <a:chExt cx="716281" cy="2165858"/>
          </a:xfrm>
        </p:grpSpPr>
        <p:grpSp>
          <p:nvGrpSpPr>
            <p:cNvPr id="509" name="Group 508">
              <a:extLst>
                <a:ext uri="{FF2B5EF4-FFF2-40B4-BE49-F238E27FC236}">
                  <a16:creationId xmlns:a16="http://schemas.microsoft.com/office/drawing/2014/main" id="{1165E2D9-295A-E755-B9B2-BCC497F9058D}"/>
                </a:ext>
              </a:extLst>
            </p:cNvPr>
            <p:cNvGrpSpPr/>
            <p:nvPr/>
          </p:nvGrpSpPr>
          <p:grpSpPr>
            <a:xfrm>
              <a:off x="24573666" y="27980244"/>
              <a:ext cx="716281" cy="2161096"/>
              <a:chOff x="27780625" y="3244751"/>
              <a:chExt cx="716281" cy="2161096"/>
            </a:xfrm>
          </p:grpSpPr>
          <p:pic>
            <p:nvPicPr>
              <p:cNvPr id="510" name="Picture 509">
                <a:extLst>
                  <a:ext uri="{FF2B5EF4-FFF2-40B4-BE49-F238E27FC236}">
                    <a16:creationId xmlns:a16="http://schemas.microsoft.com/office/drawing/2014/main" id="{D2F298BD-19C9-A172-00CA-CCEF02BEA60F}"/>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11" name="Picture 510">
                <a:extLst>
                  <a:ext uri="{FF2B5EF4-FFF2-40B4-BE49-F238E27FC236}">
                    <a16:creationId xmlns:a16="http://schemas.microsoft.com/office/drawing/2014/main" id="{93FD5AD8-EBC2-DD07-98CA-F8FFC7375E57}"/>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12" name="Picture 511">
                <a:extLst>
                  <a:ext uri="{FF2B5EF4-FFF2-40B4-BE49-F238E27FC236}">
                    <a16:creationId xmlns:a16="http://schemas.microsoft.com/office/drawing/2014/main" id="{2F36AF0A-0CEA-2497-25C0-4E266E2E1200}"/>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83" name="Group 782">
              <a:extLst>
                <a:ext uri="{FF2B5EF4-FFF2-40B4-BE49-F238E27FC236}">
                  <a16:creationId xmlns:a16="http://schemas.microsoft.com/office/drawing/2014/main" id="{64FE7610-91D0-6C9D-BC82-4AD0FDE4E8E5}"/>
                </a:ext>
              </a:extLst>
            </p:cNvPr>
            <p:cNvGrpSpPr/>
            <p:nvPr/>
          </p:nvGrpSpPr>
          <p:grpSpPr>
            <a:xfrm>
              <a:off x="24637833" y="28199039"/>
              <a:ext cx="537759" cy="1947063"/>
              <a:chOff x="24637833" y="28199039"/>
              <a:chExt cx="537759" cy="1947063"/>
            </a:xfrm>
          </p:grpSpPr>
          <p:sp>
            <p:nvSpPr>
              <p:cNvPr id="765" name="TextBox 764">
                <a:extLst>
                  <a:ext uri="{FF2B5EF4-FFF2-40B4-BE49-F238E27FC236}">
                    <a16:creationId xmlns:a16="http://schemas.microsoft.com/office/drawing/2014/main" id="{A179E87B-FDA3-867A-8136-4F62E14D1B59}"/>
                  </a:ext>
                </a:extLst>
              </p:cNvPr>
              <p:cNvSpPr txBox="1"/>
              <p:nvPr/>
            </p:nvSpPr>
            <p:spPr>
              <a:xfrm rot="16200000">
                <a:off x="23786194" y="2905067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66" name="TextBox 765">
                <a:extLst>
                  <a:ext uri="{FF2B5EF4-FFF2-40B4-BE49-F238E27FC236}">
                    <a16:creationId xmlns:a16="http://schemas.microsoft.com/office/drawing/2014/main" id="{33099B83-CFBD-8D0A-EDEA-9EFD7E981444}"/>
                  </a:ext>
                </a:extLst>
              </p:cNvPr>
              <p:cNvSpPr txBox="1"/>
              <p:nvPr/>
            </p:nvSpPr>
            <p:spPr>
              <a:xfrm rot="16200000">
                <a:off x="24080168" y="2905067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790" name="Group 789">
            <a:extLst>
              <a:ext uri="{FF2B5EF4-FFF2-40B4-BE49-F238E27FC236}">
                <a16:creationId xmlns:a16="http://schemas.microsoft.com/office/drawing/2014/main" id="{A21F7035-5B8B-E3C3-16D3-E3E39CCF7D6B}"/>
              </a:ext>
            </a:extLst>
          </p:cNvPr>
          <p:cNvGrpSpPr/>
          <p:nvPr/>
        </p:nvGrpSpPr>
        <p:grpSpPr>
          <a:xfrm>
            <a:off x="25730897" y="23829677"/>
            <a:ext cx="716281" cy="2161096"/>
            <a:chOff x="25730897" y="23829677"/>
            <a:chExt cx="716281" cy="2161096"/>
          </a:xfrm>
        </p:grpSpPr>
        <p:grpSp>
          <p:nvGrpSpPr>
            <p:cNvPr id="594" name="Group 593">
              <a:extLst>
                <a:ext uri="{FF2B5EF4-FFF2-40B4-BE49-F238E27FC236}">
                  <a16:creationId xmlns:a16="http://schemas.microsoft.com/office/drawing/2014/main" id="{6636394B-760C-B153-5339-B09759C2FF97}"/>
                </a:ext>
              </a:extLst>
            </p:cNvPr>
            <p:cNvGrpSpPr/>
            <p:nvPr/>
          </p:nvGrpSpPr>
          <p:grpSpPr>
            <a:xfrm>
              <a:off x="25730897" y="23829677"/>
              <a:ext cx="716281" cy="2161096"/>
              <a:chOff x="27780625" y="3244751"/>
              <a:chExt cx="716281" cy="2161096"/>
            </a:xfrm>
          </p:grpSpPr>
          <p:pic>
            <p:nvPicPr>
              <p:cNvPr id="599" name="Picture 598">
                <a:extLst>
                  <a:ext uri="{FF2B5EF4-FFF2-40B4-BE49-F238E27FC236}">
                    <a16:creationId xmlns:a16="http://schemas.microsoft.com/office/drawing/2014/main" id="{C630F586-FE26-A157-8F87-4EB967001372}"/>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00" name="Picture 599">
                <a:extLst>
                  <a:ext uri="{FF2B5EF4-FFF2-40B4-BE49-F238E27FC236}">
                    <a16:creationId xmlns:a16="http://schemas.microsoft.com/office/drawing/2014/main" id="{7BF91A4E-D43B-292E-05D6-FA420EA5185C}"/>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01" name="Picture 600">
                <a:extLst>
                  <a:ext uri="{FF2B5EF4-FFF2-40B4-BE49-F238E27FC236}">
                    <a16:creationId xmlns:a16="http://schemas.microsoft.com/office/drawing/2014/main" id="{3898C5FD-A21A-9AAA-DEA5-297F4B4F9AB0}"/>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82" name="Group 781">
              <a:extLst>
                <a:ext uri="{FF2B5EF4-FFF2-40B4-BE49-F238E27FC236}">
                  <a16:creationId xmlns:a16="http://schemas.microsoft.com/office/drawing/2014/main" id="{CA2A3ACE-5E8F-2718-E998-60753C06D353}"/>
                </a:ext>
              </a:extLst>
            </p:cNvPr>
            <p:cNvGrpSpPr/>
            <p:nvPr/>
          </p:nvGrpSpPr>
          <p:grpSpPr>
            <a:xfrm>
              <a:off x="25807007" y="24040713"/>
              <a:ext cx="537759" cy="1947063"/>
              <a:chOff x="25807007" y="24040713"/>
              <a:chExt cx="537759" cy="1947063"/>
            </a:xfrm>
          </p:grpSpPr>
          <p:sp>
            <p:nvSpPr>
              <p:cNvPr id="767" name="TextBox 766">
                <a:extLst>
                  <a:ext uri="{FF2B5EF4-FFF2-40B4-BE49-F238E27FC236}">
                    <a16:creationId xmlns:a16="http://schemas.microsoft.com/office/drawing/2014/main" id="{E3B7A94D-C551-7603-9A10-4497478CC8EA}"/>
                  </a:ext>
                </a:extLst>
              </p:cNvPr>
              <p:cNvSpPr txBox="1"/>
              <p:nvPr/>
            </p:nvSpPr>
            <p:spPr>
              <a:xfrm rot="16200000">
                <a:off x="24955368" y="24892352"/>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68" name="TextBox 767">
                <a:extLst>
                  <a:ext uri="{FF2B5EF4-FFF2-40B4-BE49-F238E27FC236}">
                    <a16:creationId xmlns:a16="http://schemas.microsoft.com/office/drawing/2014/main" id="{34B843CF-9FA4-84DD-C861-0290F0554A52}"/>
                  </a:ext>
                </a:extLst>
              </p:cNvPr>
              <p:cNvSpPr txBox="1"/>
              <p:nvPr/>
            </p:nvSpPr>
            <p:spPr>
              <a:xfrm rot="16200000">
                <a:off x="25249342" y="24892352"/>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789" name="Group 788">
            <a:extLst>
              <a:ext uri="{FF2B5EF4-FFF2-40B4-BE49-F238E27FC236}">
                <a16:creationId xmlns:a16="http://schemas.microsoft.com/office/drawing/2014/main" id="{4C186D81-89AC-2EEF-18D0-091AF770ABAF}"/>
              </a:ext>
            </a:extLst>
          </p:cNvPr>
          <p:cNvGrpSpPr/>
          <p:nvPr/>
        </p:nvGrpSpPr>
        <p:grpSpPr>
          <a:xfrm>
            <a:off x="26502411" y="23829677"/>
            <a:ext cx="716281" cy="2161096"/>
            <a:chOff x="26502411" y="23829677"/>
            <a:chExt cx="716281" cy="2161096"/>
          </a:xfrm>
        </p:grpSpPr>
        <p:grpSp>
          <p:nvGrpSpPr>
            <p:cNvPr id="595" name="Group 594">
              <a:extLst>
                <a:ext uri="{FF2B5EF4-FFF2-40B4-BE49-F238E27FC236}">
                  <a16:creationId xmlns:a16="http://schemas.microsoft.com/office/drawing/2014/main" id="{88E6264A-1A4C-1618-79ED-49D30E94B2DC}"/>
                </a:ext>
              </a:extLst>
            </p:cNvPr>
            <p:cNvGrpSpPr/>
            <p:nvPr/>
          </p:nvGrpSpPr>
          <p:grpSpPr>
            <a:xfrm>
              <a:off x="26502411" y="23829677"/>
              <a:ext cx="716281" cy="2161096"/>
              <a:chOff x="27780625" y="3244751"/>
              <a:chExt cx="716281" cy="2161096"/>
            </a:xfrm>
          </p:grpSpPr>
          <p:pic>
            <p:nvPicPr>
              <p:cNvPr id="596" name="Picture 595">
                <a:extLst>
                  <a:ext uri="{FF2B5EF4-FFF2-40B4-BE49-F238E27FC236}">
                    <a16:creationId xmlns:a16="http://schemas.microsoft.com/office/drawing/2014/main" id="{DEA13282-30E6-81F2-1BD6-DBA60F972765}"/>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97" name="Picture 596">
                <a:extLst>
                  <a:ext uri="{FF2B5EF4-FFF2-40B4-BE49-F238E27FC236}">
                    <a16:creationId xmlns:a16="http://schemas.microsoft.com/office/drawing/2014/main" id="{0B9A6EE2-D44B-9845-D599-760E687FE17F}"/>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98" name="Picture 597">
                <a:extLst>
                  <a:ext uri="{FF2B5EF4-FFF2-40B4-BE49-F238E27FC236}">
                    <a16:creationId xmlns:a16="http://schemas.microsoft.com/office/drawing/2014/main" id="{AD6819A1-8B27-5FB3-266B-EF85A0047530}"/>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81" name="Group 780">
              <a:extLst>
                <a:ext uri="{FF2B5EF4-FFF2-40B4-BE49-F238E27FC236}">
                  <a16:creationId xmlns:a16="http://schemas.microsoft.com/office/drawing/2014/main" id="{6F85586F-5490-E975-AE6A-0BD38B345719}"/>
                </a:ext>
              </a:extLst>
            </p:cNvPr>
            <p:cNvGrpSpPr/>
            <p:nvPr/>
          </p:nvGrpSpPr>
          <p:grpSpPr>
            <a:xfrm>
              <a:off x="26570328" y="24040713"/>
              <a:ext cx="537759" cy="1947063"/>
              <a:chOff x="26570328" y="24040713"/>
              <a:chExt cx="537759" cy="1947063"/>
            </a:xfrm>
          </p:grpSpPr>
          <p:sp>
            <p:nvSpPr>
              <p:cNvPr id="769" name="TextBox 768">
                <a:extLst>
                  <a:ext uri="{FF2B5EF4-FFF2-40B4-BE49-F238E27FC236}">
                    <a16:creationId xmlns:a16="http://schemas.microsoft.com/office/drawing/2014/main" id="{253DAC7D-0399-1100-624D-9A6C8464CA33}"/>
                  </a:ext>
                </a:extLst>
              </p:cNvPr>
              <p:cNvSpPr txBox="1"/>
              <p:nvPr/>
            </p:nvSpPr>
            <p:spPr>
              <a:xfrm rot="16200000">
                <a:off x="25718689" y="24892352"/>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70" name="TextBox 769">
                <a:extLst>
                  <a:ext uri="{FF2B5EF4-FFF2-40B4-BE49-F238E27FC236}">
                    <a16:creationId xmlns:a16="http://schemas.microsoft.com/office/drawing/2014/main" id="{6CC8F407-1E42-8368-12F1-58DAEA7AC235}"/>
                  </a:ext>
                </a:extLst>
              </p:cNvPr>
              <p:cNvSpPr txBox="1"/>
              <p:nvPr/>
            </p:nvSpPr>
            <p:spPr>
              <a:xfrm rot="16200000">
                <a:off x="26012663" y="24892352"/>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788" name="Group 787">
            <a:extLst>
              <a:ext uri="{FF2B5EF4-FFF2-40B4-BE49-F238E27FC236}">
                <a16:creationId xmlns:a16="http://schemas.microsoft.com/office/drawing/2014/main" id="{F48E0458-FCA8-F19B-70E4-30C48FB015EE}"/>
              </a:ext>
            </a:extLst>
          </p:cNvPr>
          <p:cNvGrpSpPr/>
          <p:nvPr/>
        </p:nvGrpSpPr>
        <p:grpSpPr>
          <a:xfrm>
            <a:off x="27326446" y="23824915"/>
            <a:ext cx="716281" cy="2162861"/>
            <a:chOff x="27326446" y="23824915"/>
            <a:chExt cx="716281" cy="2162861"/>
          </a:xfrm>
        </p:grpSpPr>
        <p:grpSp>
          <p:nvGrpSpPr>
            <p:cNvPr id="586" name="Group 585">
              <a:extLst>
                <a:ext uri="{FF2B5EF4-FFF2-40B4-BE49-F238E27FC236}">
                  <a16:creationId xmlns:a16="http://schemas.microsoft.com/office/drawing/2014/main" id="{A9DA528A-9D8F-AA91-7FA6-B68B55E24FC2}"/>
                </a:ext>
              </a:extLst>
            </p:cNvPr>
            <p:cNvGrpSpPr/>
            <p:nvPr/>
          </p:nvGrpSpPr>
          <p:grpSpPr>
            <a:xfrm>
              <a:off x="27326446" y="23824915"/>
              <a:ext cx="716281" cy="2161096"/>
              <a:chOff x="27780625" y="3244751"/>
              <a:chExt cx="716281" cy="2161096"/>
            </a:xfrm>
          </p:grpSpPr>
          <p:pic>
            <p:nvPicPr>
              <p:cNvPr id="591" name="Picture 590">
                <a:extLst>
                  <a:ext uri="{FF2B5EF4-FFF2-40B4-BE49-F238E27FC236}">
                    <a16:creationId xmlns:a16="http://schemas.microsoft.com/office/drawing/2014/main" id="{8D7BCDE5-302D-D56F-BBC6-4192773EEE56}"/>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92" name="Picture 591">
                <a:extLst>
                  <a:ext uri="{FF2B5EF4-FFF2-40B4-BE49-F238E27FC236}">
                    <a16:creationId xmlns:a16="http://schemas.microsoft.com/office/drawing/2014/main" id="{AB8D27F5-EBC5-9E99-F882-696EC02D8D24}"/>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93" name="Picture 592">
                <a:extLst>
                  <a:ext uri="{FF2B5EF4-FFF2-40B4-BE49-F238E27FC236}">
                    <a16:creationId xmlns:a16="http://schemas.microsoft.com/office/drawing/2014/main" id="{24CB5D86-A651-D6F5-8BF1-D0695EDED809}"/>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80" name="Group 779">
              <a:extLst>
                <a:ext uri="{FF2B5EF4-FFF2-40B4-BE49-F238E27FC236}">
                  <a16:creationId xmlns:a16="http://schemas.microsoft.com/office/drawing/2014/main" id="{7C180620-AB9F-4B4E-8C35-29B799D92E0B}"/>
                </a:ext>
              </a:extLst>
            </p:cNvPr>
            <p:cNvGrpSpPr/>
            <p:nvPr/>
          </p:nvGrpSpPr>
          <p:grpSpPr>
            <a:xfrm>
              <a:off x="27398174" y="24040713"/>
              <a:ext cx="537759" cy="1947063"/>
              <a:chOff x="27398174" y="24040713"/>
              <a:chExt cx="537759" cy="1947063"/>
            </a:xfrm>
          </p:grpSpPr>
          <p:sp>
            <p:nvSpPr>
              <p:cNvPr id="771" name="TextBox 770">
                <a:extLst>
                  <a:ext uri="{FF2B5EF4-FFF2-40B4-BE49-F238E27FC236}">
                    <a16:creationId xmlns:a16="http://schemas.microsoft.com/office/drawing/2014/main" id="{3A79D81E-71ED-E597-42D4-36053D564190}"/>
                  </a:ext>
                </a:extLst>
              </p:cNvPr>
              <p:cNvSpPr txBox="1"/>
              <p:nvPr/>
            </p:nvSpPr>
            <p:spPr>
              <a:xfrm rot="16200000">
                <a:off x="26546535" y="24892352"/>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72" name="TextBox 771">
                <a:extLst>
                  <a:ext uri="{FF2B5EF4-FFF2-40B4-BE49-F238E27FC236}">
                    <a16:creationId xmlns:a16="http://schemas.microsoft.com/office/drawing/2014/main" id="{C3CA2600-C412-AA59-5F1C-70BE872E1CFD}"/>
                  </a:ext>
                </a:extLst>
              </p:cNvPr>
              <p:cNvSpPr txBox="1"/>
              <p:nvPr/>
            </p:nvSpPr>
            <p:spPr>
              <a:xfrm rot="16200000">
                <a:off x="26840509" y="24892352"/>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787" name="Group 786">
            <a:extLst>
              <a:ext uri="{FF2B5EF4-FFF2-40B4-BE49-F238E27FC236}">
                <a16:creationId xmlns:a16="http://schemas.microsoft.com/office/drawing/2014/main" id="{634AE58D-AEDB-B176-54AD-26B872979577}"/>
              </a:ext>
            </a:extLst>
          </p:cNvPr>
          <p:cNvGrpSpPr/>
          <p:nvPr/>
        </p:nvGrpSpPr>
        <p:grpSpPr>
          <a:xfrm>
            <a:off x="28097960" y="23824915"/>
            <a:ext cx="716281" cy="2162861"/>
            <a:chOff x="28097960" y="23824915"/>
            <a:chExt cx="716281" cy="2162861"/>
          </a:xfrm>
        </p:grpSpPr>
        <p:grpSp>
          <p:nvGrpSpPr>
            <p:cNvPr id="587" name="Group 586">
              <a:extLst>
                <a:ext uri="{FF2B5EF4-FFF2-40B4-BE49-F238E27FC236}">
                  <a16:creationId xmlns:a16="http://schemas.microsoft.com/office/drawing/2014/main" id="{4F26AF4C-21A7-2F2A-9797-7C7E0343744F}"/>
                </a:ext>
              </a:extLst>
            </p:cNvPr>
            <p:cNvGrpSpPr/>
            <p:nvPr/>
          </p:nvGrpSpPr>
          <p:grpSpPr>
            <a:xfrm>
              <a:off x="28097960" y="23824915"/>
              <a:ext cx="716281" cy="2161096"/>
              <a:chOff x="27780625" y="3244751"/>
              <a:chExt cx="716281" cy="2161096"/>
            </a:xfrm>
          </p:grpSpPr>
          <p:pic>
            <p:nvPicPr>
              <p:cNvPr id="588" name="Picture 587">
                <a:extLst>
                  <a:ext uri="{FF2B5EF4-FFF2-40B4-BE49-F238E27FC236}">
                    <a16:creationId xmlns:a16="http://schemas.microsoft.com/office/drawing/2014/main" id="{60773AC8-D4A7-ABB6-BAEC-462E3F002E27}"/>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89" name="Picture 588">
                <a:extLst>
                  <a:ext uri="{FF2B5EF4-FFF2-40B4-BE49-F238E27FC236}">
                    <a16:creationId xmlns:a16="http://schemas.microsoft.com/office/drawing/2014/main" id="{8F2E4164-3927-5F9B-7C7D-21EC757A3C47}"/>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90" name="Picture 589">
                <a:extLst>
                  <a:ext uri="{FF2B5EF4-FFF2-40B4-BE49-F238E27FC236}">
                    <a16:creationId xmlns:a16="http://schemas.microsoft.com/office/drawing/2014/main" id="{99D34748-4B7C-D2B2-8A76-389358D1668F}"/>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79" name="Group 778">
              <a:extLst>
                <a:ext uri="{FF2B5EF4-FFF2-40B4-BE49-F238E27FC236}">
                  <a16:creationId xmlns:a16="http://schemas.microsoft.com/office/drawing/2014/main" id="{8C8C2BCB-2DA9-AC4A-6B8D-AD8F71113D17}"/>
                </a:ext>
              </a:extLst>
            </p:cNvPr>
            <p:cNvGrpSpPr/>
            <p:nvPr/>
          </p:nvGrpSpPr>
          <p:grpSpPr>
            <a:xfrm>
              <a:off x="28172318" y="24040713"/>
              <a:ext cx="537759" cy="1947063"/>
              <a:chOff x="28172318" y="24040713"/>
              <a:chExt cx="537759" cy="1947063"/>
            </a:xfrm>
          </p:grpSpPr>
          <p:sp>
            <p:nvSpPr>
              <p:cNvPr id="773" name="TextBox 772">
                <a:extLst>
                  <a:ext uri="{FF2B5EF4-FFF2-40B4-BE49-F238E27FC236}">
                    <a16:creationId xmlns:a16="http://schemas.microsoft.com/office/drawing/2014/main" id="{EA05B629-6426-EA84-C2AE-78C705FE9594}"/>
                  </a:ext>
                </a:extLst>
              </p:cNvPr>
              <p:cNvSpPr txBox="1"/>
              <p:nvPr/>
            </p:nvSpPr>
            <p:spPr>
              <a:xfrm rot="16200000">
                <a:off x="27320679" y="24892352"/>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74" name="TextBox 773">
                <a:extLst>
                  <a:ext uri="{FF2B5EF4-FFF2-40B4-BE49-F238E27FC236}">
                    <a16:creationId xmlns:a16="http://schemas.microsoft.com/office/drawing/2014/main" id="{9F48304D-F276-59C3-647C-EEDEAB56E0AF}"/>
                  </a:ext>
                </a:extLst>
              </p:cNvPr>
              <p:cNvSpPr txBox="1"/>
              <p:nvPr/>
            </p:nvSpPr>
            <p:spPr>
              <a:xfrm rot="16200000">
                <a:off x="27614653" y="24892352"/>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937" name="Group 936">
            <a:extLst>
              <a:ext uri="{FF2B5EF4-FFF2-40B4-BE49-F238E27FC236}">
                <a16:creationId xmlns:a16="http://schemas.microsoft.com/office/drawing/2014/main" id="{0317603B-1B5F-9EA8-ACBB-A30EF3A67327}"/>
              </a:ext>
            </a:extLst>
          </p:cNvPr>
          <p:cNvGrpSpPr/>
          <p:nvPr/>
        </p:nvGrpSpPr>
        <p:grpSpPr>
          <a:xfrm>
            <a:off x="2273917" y="19844171"/>
            <a:ext cx="969037" cy="1240234"/>
            <a:chOff x="3966180" y="19814144"/>
            <a:chExt cx="969037" cy="1240234"/>
          </a:xfrm>
        </p:grpSpPr>
        <p:pic>
          <p:nvPicPr>
            <p:cNvPr id="938" name="Picture 937">
              <a:extLst>
                <a:ext uri="{FF2B5EF4-FFF2-40B4-BE49-F238E27FC236}">
                  <a16:creationId xmlns:a16="http://schemas.microsoft.com/office/drawing/2014/main" id="{82EDD0FB-E209-8E6B-B619-32C1509617E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16887"/>
              <a:ext cx="387097" cy="1237491"/>
            </a:xfrm>
            <a:prstGeom prst="rect">
              <a:avLst/>
            </a:prstGeom>
          </p:spPr>
        </p:pic>
        <p:pic>
          <p:nvPicPr>
            <p:cNvPr id="939" name="Picture 938">
              <a:extLst>
                <a:ext uri="{FF2B5EF4-FFF2-40B4-BE49-F238E27FC236}">
                  <a16:creationId xmlns:a16="http://schemas.microsoft.com/office/drawing/2014/main" id="{1876C60F-61C6-EC87-F1F6-5DB8118602D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14144"/>
              <a:ext cx="387097" cy="1237491"/>
            </a:xfrm>
            <a:prstGeom prst="rect">
              <a:avLst/>
            </a:prstGeom>
          </p:spPr>
        </p:pic>
      </p:grpSp>
      <p:grpSp>
        <p:nvGrpSpPr>
          <p:cNvPr id="940" name="Group 939">
            <a:extLst>
              <a:ext uri="{FF2B5EF4-FFF2-40B4-BE49-F238E27FC236}">
                <a16:creationId xmlns:a16="http://schemas.microsoft.com/office/drawing/2014/main" id="{77BFA260-507C-172E-98C9-3199E227429A}"/>
              </a:ext>
            </a:extLst>
          </p:cNvPr>
          <p:cNvGrpSpPr/>
          <p:nvPr/>
        </p:nvGrpSpPr>
        <p:grpSpPr>
          <a:xfrm>
            <a:off x="5885289" y="23954231"/>
            <a:ext cx="969037" cy="1240234"/>
            <a:chOff x="3966180" y="19837004"/>
            <a:chExt cx="969037" cy="1240234"/>
          </a:xfrm>
        </p:grpSpPr>
        <p:pic>
          <p:nvPicPr>
            <p:cNvPr id="941" name="Picture 940">
              <a:extLst>
                <a:ext uri="{FF2B5EF4-FFF2-40B4-BE49-F238E27FC236}">
                  <a16:creationId xmlns:a16="http://schemas.microsoft.com/office/drawing/2014/main" id="{1DF1A414-FAD6-A915-1A8B-2B9B834985B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42" name="Picture 941">
              <a:extLst>
                <a:ext uri="{FF2B5EF4-FFF2-40B4-BE49-F238E27FC236}">
                  <a16:creationId xmlns:a16="http://schemas.microsoft.com/office/drawing/2014/main" id="{5523F7F2-498F-C40D-F174-AA2F521C9D4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43" name="Group 942">
            <a:extLst>
              <a:ext uri="{FF2B5EF4-FFF2-40B4-BE49-F238E27FC236}">
                <a16:creationId xmlns:a16="http://schemas.microsoft.com/office/drawing/2014/main" id="{0A3BD1A1-1728-5FE2-C0FD-1F8AAEB67A08}"/>
              </a:ext>
            </a:extLst>
          </p:cNvPr>
          <p:cNvGrpSpPr/>
          <p:nvPr/>
        </p:nvGrpSpPr>
        <p:grpSpPr>
          <a:xfrm>
            <a:off x="7546989" y="23958511"/>
            <a:ext cx="969037" cy="1240234"/>
            <a:chOff x="3966180" y="19837004"/>
            <a:chExt cx="969037" cy="1240234"/>
          </a:xfrm>
        </p:grpSpPr>
        <p:pic>
          <p:nvPicPr>
            <p:cNvPr id="944" name="Picture 943">
              <a:extLst>
                <a:ext uri="{FF2B5EF4-FFF2-40B4-BE49-F238E27FC236}">
                  <a16:creationId xmlns:a16="http://schemas.microsoft.com/office/drawing/2014/main" id="{FDDC1BA2-7C16-D12E-F478-25B069FB989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45" name="Picture 944">
              <a:extLst>
                <a:ext uri="{FF2B5EF4-FFF2-40B4-BE49-F238E27FC236}">
                  <a16:creationId xmlns:a16="http://schemas.microsoft.com/office/drawing/2014/main" id="{B9D0BE12-1159-F094-6263-38AC481EF2E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67" name="Group 966">
            <a:extLst>
              <a:ext uri="{FF2B5EF4-FFF2-40B4-BE49-F238E27FC236}">
                <a16:creationId xmlns:a16="http://schemas.microsoft.com/office/drawing/2014/main" id="{4A920467-77DA-9DB2-9A7C-CB10F8275753}"/>
              </a:ext>
            </a:extLst>
          </p:cNvPr>
          <p:cNvGrpSpPr/>
          <p:nvPr/>
        </p:nvGrpSpPr>
        <p:grpSpPr>
          <a:xfrm>
            <a:off x="27566662" y="19811600"/>
            <a:ext cx="969037" cy="1240234"/>
            <a:chOff x="3966180" y="19837004"/>
            <a:chExt cx="969037" cy="1240234"/>
          </a:xfrm>
        </p:grpSpPr>
        <p:pic>
          <p:nvPicPr>
            <p:cNvPr id="968" name="Picture 967">
              <a:extLst>
                <a:ext uri="{FF2B5EF4-FFF2-40B4-BE49-F238E27FC236}">
                  <a16:creationId xmlns:a16="http://schemas.microsoft.com/office/drawing/2014/main" id="{8F06ECE5-07BA-7F25-3B15-7E9A72FF72D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69" name="Picture 968">
              <a:extLst>
                <a:ext uri="{FF2B5EF4-FFF2-40B4-BE49-F238E27FC236}">
                  <a16:creationId xmlns:a16="http://schemas.microsoft.com/office/drawing/2014/main" id="{38E251FC-A56C-9857-6713-182FC109833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pic>
        <p:nvPicPr>
          <p:cNvPr id="977" name="Picture 976">
            <a:extLst>
              <a:ext uri="{FF2B5EF4-FFF2-40B4-BE49-F238E27FC236}">
                <a16:creationId xmlns:a16="http://schemas.microsoft.com/office/drawing/2014/main" id="{31CD2DF8-31FC-BB85-ECE2-3A57B845598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15000"/>
                    </a14:imgEffect>
                  </a14:imgLayer>
                </a14:imgProps>
              </a:ext>
              <a:ext uri="{28A0092B-C50C-407E-A947-70E740481C1C}">
                <a14:useLocalDpi xmlns:a14="http://schemas.microsoft.com/office/drawing/2010/main" val="0"/>
              </a:ext>
            </a:extLst>
          </a:blip>
          <a:srcRect l="22705"/>
          <a:stretch/>
        </p:blipFill>
        <p:spPr>
          <a:xfrm rot="19213701" flipH="1">
            <a:off x="21047612" y="19166101"/>
            <a:ext cx="5327645" cy="3070977"/>
          </a:xfrm>
          <a:prstGeom prst="rect">
            <a:avLst/>
          </a:prstGeom>
        </p:spPr>
      </p:pic>
      <p:grpSp>
        <p:nvGrpSpPr>
          <p:cNvPr id="1007" name="Group 1006">
            <a:extLst>
              <a:ext uri="{FF2B5EF4-FFF2-40B4-BE49-F238E27FC236}">
                <a16:creationId xmlns:a16="http://schemas.microsoft.com/office/drawing/2014/main" id="{7180867D-C552-0984-88A9-A64C79345F60}"/>
              </a:ext>
            </a:extLst>
          </p:cNvPr>
          <p:cNvGrpSpPr/>
          <p:nvPr/>
        </p:nvGrpSpPr>
        <p:grpSpPr>
          <a:xfrm>
            <a:off x="19263577" y="30912739"/>
            <a:ext cx="969037" cy="1240234"/>
            <a:chOff x="3966180" y="19837004"/>
            <a:chExt cx="969037" cy="1240234"/>
          </a:xfrm>
        </p:grpSpPr>
        <p:pic>
          <p:nvPicPr>
            <p:cNvPr id="1008" name="Picture 1007">
              <a:extLst>
                <a:ext uri="{FF2B5EF4-FFF2-40B4-BE49-F238E27FC236}">
                  <a16:creationId xmlns:a16="http://schemas.microsoft.com/office/drawing/2014/main" id="{C83C529B-A5A0-4ACB-870A-0353941E93B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1009" name="Picture 1008">
              <a:extLst>
                <a:ext uri="{FF2B5EF4-FFF2-40B4-BE49-F238E27FC236}">
                  <a16:creationId xmlns:a16="http://schemas.microsoft.com/office/drawing/2014/main" id="{3465FE1C-D09A-F820-5AD7-3E76C4F4354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1010" name="Group 1009">
            <a:extLst>
              <a:ext uri="{FF2B5EF4-FFF2-40B4-BE49-F238E27FC236}">
                <a16:creationId xmlns:a16="http://schemas.microsoft.com/office/drawing/2014/main" id="{23FFC595-81E2-361E-D93C-42EE2922348B}"/>
              </a:ext>
            </a:extLst>
          </p:cNvPr>
          <p:cNvGrpSpPr/>
          <p:nvPr/>
        </p:nvGrpSpPr>
        <p:grpSpPr>
          <a:xfrm>
            <a:off x="20986620" y="30942629"/>
            <a:ext cx="969037" cy="1240234"/>
            <a:chOff x="3966180" y="19837004"/>
            <a:chExt cx="969037" cy="1240234"/>
          </a:xfrm>
        </p:grpSpPr>
        <p:pic>
          <p:nvPicPr>
            <p:cNvPr id="1011" name="Picture 1010">
              <a:extLst>
                <a:ext uri="{FF2B5EF4-FFF2-40B4-BE49-F238E27FC236}">
                  <a16:creationId xmlns:a16="http://schemas.microsoft.com/office/drawing/2014/main" id="{22C9899B-E129-9401-E81F-FFBF1F85AF9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1012" name="Picture 1011">
              <a:extLst>
                <a:ext uri="{FF2B5EF4-FFF2-40B4-BE49-F238E27FC236}">
                  <a16:creationId xmlns:a16="http://schemas.microsoft.com/office/drawing/2014/main" id="{100F1B4B-EAEF-5BC7-C9B0-52323D4ECC4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1014" name="Group 1013">
            <a:extLst>
              <a:ext uri="{FF2B5EF4-FFF2-40B4-BE49-F238E27FC236}">
                <a16:creationId xmlns:a16="http://schemas.microsoft.com/office/drawing/2014/main" id="{1F73A6A3-8C17-3D17-3F3A-AB3F9A0AD531}"/>
              </a:ext>
            </a:extLst>
          </p:cNvPr>
          <p:cNvGrpSpPr/>
          <p:nvPr/>
        </p:nvGrpSpPr>
        <p:grpSpPr>
          <a:xfrm>
            <a:off x="2855446" y="12243534"/>
            <a:ext cx="3881828" cy="3919736"/>
            <a:chOff x="2855446" y="12243534"/>
            <a:chExt cx="3881828" cy="3919736"/>
          </a:xfrm>
        </p:grpSpPr>
        <p:pic>
          <p:nvPicPr>
            <p:cNvPr id="981" name="Picture 980">
              <a:extLst>
                <a:ext uri="{FF2B5EF4-FFF2-40B4-BE49-F238E27FC236}">
                  <a16:creationId xmlns:a16="http://schemas.microsoft.com/office/drawing/2014/main" id="{96ED1AD8-D5B6-6DEB-300E-5C648776CE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32639" flipH="1">
              <a:off x="2855446" y="12243534"/>
              <a:ext cx="3209551" cy="3919736"/>
            </a:xfrm>
            <a:prstGeom prst="rect">
              <a:avLst/>
            </a:prstGeom>
          </p:spPr>
        </p:pic>
        <p:pic>
          <p:nvPicPr>
            <p:cNvPr id="1013" name="Picture 1012">
              <a:extLst>
                <a:ext uri="{FF2B5EF4-FFF2-40B4-BE49-F238E27FC236}">
                  <a16:creationId xmlns:a16="http://schemas.microsoft.com/office/drawing/2014/main" id="{880561E3-46F5-8881-0DB6-3656D4B18B4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5987377" y="13219295"/>
              <a:ext cx="749897" cy="2397307"/>
            </a:xfrm>
            <a:prstGeom prst="rect">
              <a:avLst/>
            </a:prstGeom>
          </p:spPr>
        </p:pic>
      </p:grpSp>
      <p:pic>
        <p:nvPicPr>
          <p:cNvPr id="137" name="Picture 136">
            <a:extLst>
              <a:ext uri="{FF2B5EF4-FFF2-40B4-BE49-F238E27FC236}">
                <a16:creationId xmlns:a16="http://schemas.microsoft.com/office/drawing/2014/main" id="{CAC99C37-12BE-7F87-7501-89FBA7EA2B1F}"/>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27847966" y="40057704"/>
            <a:ext cx="1828800" cy="1285875"/>
          </a:xfrm>
          <a:prstGeom prst="rect">
            <a:avLst/>
          </a:prstGeom>
        </p:spPr>
      </p:pic>
      <p:grpSp>
        <p:nvGrpSpPr>
          <p:cNvPr id="138" name="Group 137">
            <a:extLst>
              <a:ext uri="{FF2B5EF4-FFF2-40B4-BE49-F238E27FC236}">
                <a16:creationId xmlns:a16="http://schemas.microsoft.com/office/drawing/2014/main" id="{E7A32464-D644-2193-2328-815EAF052479}"/>
              </a:ext>
            </a:extLst>
          </p:cNvPr>
          <p:cNvGrpSpPr/>
          <p:nvPr/>
        </p:nvGrpSpPr>
        <p:grpSpPr>
          <a:xfrm>
            <a:off x="20195291" y="10294553"/>
            <a:ext cx="1458460" cy="1211525"/>
            <a:chOff x="12569235" y="4892635"/>
            <a:chExt cx="1458460" cy="1211525"/>
          </a:xfrm>
        </p:grpSpPr>
        <p:pic>
          <p:nvPicPr>
            <p:cNvPr id="139" name="Picture 138">
              <a:extLst>
                <a:ext uri="{FF2B5EF4-FFF2-40B4-BE49-F238E27FC236}">
                  <a16:creationId xmlns:a16="http://schemas.microsoft.com/office/drawing/2014/main" id="{3EA8295A-9DB2-C294-B043-55444EA913C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140" name="TextBox 139">
              <a:extLst>
                <a:ext uri="{FF2B5EF4-FFF2-40B4-BE49-F238E27FC236}">
                  <a16:creationId xmlns:a16="http://schemas.microsoft.com/office/drawing/2014/main" id="{327BFC84-BC67-4C93-5092-BA88701F4414}"/>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Sister</a:t>
              </a:r>
              <a:endParaRPr lang="ru-RU" sz="1600" dirty="0"/>
            </a:p>
            <a:p>
              <a:pPr algn="ctr"/>
              <a:r>
                <a:rPr lang="ru-RU" sz="1600" dirty="0"/>
                <a:t>1900-1970.</a:t>
              </a:r>
              <a:endParaRPr lang="en-US" sz="1600" dirty="0"/>
            </a:p>
          </p:txBody>
        </p:sp>
      </p:grpSp>
      <p:grpSp>
        <p:nvGrpSpPr>
          <p:cNvPr id="141" name="Group 140">
            <a:extLst>
              <a:ext uri="{FF2B5EF4-FFF2-40B4-BE49-F238E27FC236}">
                <a16:creationId xmlns:a16="http://schemas.microsoft.com/office/drawing/2014/main" id="{E4F509A1-836A-7011-E9FF-02EF451240E8}"/>
              </a:ext>
            </a:extLst>
          </p:cNvPr>
          <p:cNvGrpSpPr/>
          <p:nvPr/>
        </p:nvGrpSpPr>
        <p:grpSpPr>
          <a:xfrm>
            <a:off x="22054004" y="10263182"/>
            <a:ext cx="1458460" cy="1211525"/>
            <a:chOff x="12569235" y="4892635"/>
            <a:chExt cx="1458460" cy="1211525"/>
          </a:xfrm>
        </p:grpSpPr>
        <p:pic>
          <p:nvPicPr>
            <p:cNvPr id="142" name="Picture 141">
              <a:extLst>
                <a:ext uri="{FF2B5EF4-FFF2-40B4-BE49-F238E27FC236}">
                  <a16:creationId xmlns:a16="http://schemas.microsoft.com/office/drawing/2014/main" id="{8ACD3B9D-2162-4EB1-0953-1F0CC5516D5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143" name="TextBox 142">
              <a:extLst>
                <a:ext uri="{FF2B5EF4-FFF2-40B4-BE49-F238E27FC236}">
                  <a16:creationId xmlns:a16="http://schemas.microsoft.com/office/drawing/2014/main" id="{16F952AD-8646-076A-08BD-1D9193FF015B}"/>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Sister</a:t>
              </a:r>
              <a:endParaRPr lang="ru-RU" sz="1600" dirty="0"/>
            </a:p>
            <a:p>
              <a:pPr algn="ctr"/>
              <a:r>
                <a:rPr lang="ru-RU" sz="1600" dirty="0"/>
                <a:t>1900-1970.</a:t>
              </a:r>
              <a:endParaRPr lang="en-US" sz="1600" dirty="0"/>
            </a:p>
          </p:txBody>
        </p:sp>
      </p:grpSp>
      <p:grpSp>
        <p:nvGrpSpPr>
          <p:cNvPr id="144" name="Group 143">
            <a:extLst>
              <a:ext uri="{FF2B5EF4-FFF2-40B4-BE49-F238E27FC236}">
                <a16:creationId xmlns:a16="http://schemas.microsoft.com/office/drawing/2014/main" id="{6552EBF9-FB3A-66F7-CDEA-28F6059C2CE6}"/>
              </a:ext>
            </a:extLst>
          </p:cNvPr>
          <p:cNvGrpSpPr/>
          <p:nvPr/>
        </p:nvGrpSpPr>
        <p:grpSpPr>
          <a:xfrm>
            <a:off x="16755242" y="14311855"/>
            <a:ext cx="1458460" cy="1211525"/>
            <a:chOff x="12569235" y="4892635"/>
            <a:chExt cx="1458460" cy="1211525"/>
          </a:xfrm>
        </p:grpSpPr>
        <p:pic>
          <p:nvPicPr>
            <p:cNvPr id="145" name="Picture 144">
              <a:extLst>
                <a:ext uri="{FF2B5EF4-FFF2-40B4-BE49-F238E27FC236}">
                  <a16:creationId xmlns:a16="http://schemas.microsoft.com/office/drawing/2014/main" id="{2D2500C3-185E-C3B2-028B-6EF18202393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146" name="TextBox 145">
              <a:extLst>
                <a:ext uri="{FF2B5EF4-FFF2-40B4-BE49-F238E27FC236}">
                  <a16:creationId xmlns:a16="http://schemas.microsoft.com/office/drawing/2014/main" id="{A515DD1C-5F92-018E-DA6E-B5CCF5E1496B}"/>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Brother</a:t>
              </a:r>
              <a:endParaRPr lang="ru-RU" sz="1600" dirty="0"/>
            </a:p>
            <a:p>
              <a:pPr algn="ctr"/>
              <a:r>
                <a:rPr lang="ru-RU" sz="1600" dirty="0"/>
                <a:t>1900-1970.</a:t>
              </a:r>
              <a:endParaRPr lang="en-US" sz="1600" dirty="0"/>
            </a:p>
          </p:txBody>
        </p:sp>
      </p:grpSp>
      <p:grpSp>
        <p:nvGrpSpPr>
          <p:cNvPr id="147" name="Group 146">
            <a:extLst>
              <a:ext uri="{FF2B5EF4-FFF2-40B4-BE49-F238E27FC236}">
                <a16:creationId xmlns:a16="http://schemas.microsoft.com/office/drawing/2014/main" id="{C1AC5B7E-B204-CD32-36D4-FA4BE7409B8D}"/>
              </a:ext>
            </a:extLst>
          </p:cNvPr>
          <p:cNvGrpSpPr/>
          <p:nvPr/>
        </p:nvGrpSpPr>
        <p:grpSpPr>
          <a:xfrm>
            <a:off x="18810364" y="14683607"/>
            <a:ext cx="1458460" cy="1211525"/>
            <a:chOff x="12569235" y="4892635"/>
            <a:chExt cx="1458460" cy="1211525"/>
          </a:xfrm>
        </p:grpSpPr>
        <p:pic>
          <p:nvPicPr>
            <p:cNvPr id="148" name="Picture 147">
              <a:extLst>
                <a:ext uri="{FF2B5EF4-FFF2-40B4-BE49-F238E27FC236}">
                  <a16:creationId xmlns:a16="http://schemas.microsoft.com/office/drawing/2014/main" id="{BD2A9B85-11BC-1B77-3783-F7956EEDAD8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149" name="TextBox 148">
              <a:extLst>
                <a:ext uri="{FF2B5EF4-FFF2-40B4-BE49-F238E27FC236}">
                  <a16:creationId xmlns:a16="http://schemas.microsoft.com/office/drawing/2014/main" id="{966C1E67-1B37-8B29-157F-7C20A953347A}"/>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Sister</a:t>
              </a:r>
              <a:endParaRPr lang="ru-RU" sz="1600" dirty="0"/>
            </a:p>
            <a:p>
              <a:pPr algn="ctr"/>
              <a:r>
                <a:rPr lang="ru-RU" sz="1600" dirty="0"/>
                <a:t>1900-1970.</a:t>
              </a:r>
              <a:endParaRPr lang="en-US" sz="1600" dirty="0"/>
            </a:p>
          </p:txBody>
        </p:sp>
      </p:grpSp>
      <p:grpSp>
        <p:nvGrpSpPr>
          <p:cNvPr id="150" name="Group 149">
            <a:extLst>
              <a:ext uri="{FF2B5EF4-FFF2-40B4-BE49-F238E27FC236}">
                <a16:creationId xmlns:a16="http://schemas.microsoft.com/office/drawing/2014/main" id="{B055E5BC-B2A2-00BE-2930-1939E0BB9B19}"/>
              </a:ext>
            </a:extLst>
          </p:cNvPr>
          <p:cNvGrpSpPr/>
          <p:nvPr/>
        </p:nvGrpSpPr>
        <p:grpSpPr>
          <a:xfrm>
            <a:off x="20903016" y="14265930"/>
            <a:ext cx="1458460" cy="1211525"/>
            <a:chOff x="12569235" y="4892635"/>
            <a:chExt cx="1458460" cy="1211525"/>
          </a:xfrm>
        </p:grpSpPr>
        <p:pic>
          <p:nvPicPr>
            <p:cNvPr id="151" name="Picture 150">
              <a:extLst>
                <a:ext uri="{FF2B5EF4-FFF2-40B4-BE49-F238E27FC236}">
                  <a16:creationId xmlns:a16="http://schemas.microsoft.com/office/drawing/2014/main" id="{4F6FDBE8-D009-C87A-4980-7FBBBA7CA88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152" name="TextBox 151">
              <a:extLst>
                <a:ext uri="{FF2B5EF4-FFF2-40B4-BE49-F238E27FC236}">
                  <a16:creationId xmlns:a16="http://schemas.microsoft.com/office/drawing/2014/main" id="{F4DD96A7-F840-412B-9016-A22C8198A916}"/>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Brother</a:t>
              </a:r>
              <a:endParaRPr lang="ru-RU" sz="1600" dirty="0"/>
            </a:p>
            <a:p>
              <a:pPr algn="ctr"/>
              <a:r>
                <a:rPr lang="ru-RU" sz="1600" dirty="0"/>
                <a:t>1900-1970.</a:t>
              </a:r>
              <a:endParaRPr lang="en-US" sz="1600" dirty="0"/>
            </a:p>
          </p:txBody>
        </p:sp>
      </p:grpSp>
      <p:sp>
        <p:nvSpPr>
          <p:cNvPr id="46" name="TextBox 45">
            <a:extLst>
              <a:ext uri="{FF2B5EF4-FFF2-40B4-BE49-F238E27FC236}">
                <a16:creationId xmlns:a16="http://schemas.microsoft.com/office/drawing/2014/main" id="{3D046194-C0C7-C398-C035-D26C59C8B329}"/>
              </a:ext>
            </a:extLst>
          </p:cNvPr>
          <p:cNvSpPr txBox="1"/>
          <p:nvPr/>
        </p:nvSpPr>
        <p:spPr>
          <a:xfrm>
            <a:off x="9172365" y="1215128"/>
            <a:ext cx="12692405" cy="1529821"/>
          </a:xfrm>
          <a:prstGeom prst="rect">
            <a:avLst/>
          </a:prstGeom>
          <a:noFill/>
        </p:spPr>
        <p:txBody>
          <a:bodyPr wrap="square" rtlCol="0" anchor="t">
            <a:prstTxWarp prst="textArchDown">
              <a:avLst>
                <a:gd name="adj" fmla="val 11450"/>
              </a:avLst>
            </a:prstTxWarp>
            <a:spAutoFit/>
          </a:bodyPr>
          <a:lstStyle/>
          <a:p>
            <a:pPr algn="ctr"/>
            <a:r>
              <a:rPr lang="en-US" sz="6000" dirty="0">
                <a:latin typeface="Nexa Script Light" panose="00000500000000000000" pitchFamily="2" charset="0"/>
              </a:rPr>
              <a:t>The name of the Family Tree,</a:t>
            </a:r>
          </a:p>
          <a:p>
            <a:pPr algn="ctr"/>
            <a:r>
              <a:rPr lang="en-US" sz="4800" dirty="0">
                <a:latin typeface="Nexa Script Light" panose="00000500000000000000" pitchFamily="2" charset="0"/>
              </a:rPr>
              <a:t>last names, locations and other info</a:t>
            </a:r>
          </a:p>
        </p:txBody>
      </p:sp>
    </p:spTree>
    <p:extLst>
      <p:ext uri="{BB962C8B-B14F-4D97-AF65-F5344CB8AC3E}">
        <p14:creationId xmlns:p14="http://schemas.microsoft.com/office/powerpoint/2010/main" val="2049772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5" name="Group 1024">
            <a:extLst>
              <a:ext uri="{FF2B5EF4-FFF2-40B4-BE49-F238E27FC236}">
                <a16:creationId xmlns:a16="http://schemas.microsoft.com/office/drawing/2014/main" id="{A786F902-E689-B24F-7942-253370588908}"/>
              </a:ext>
            </a:extLst>
          </p:cNvPr>
          <p:cNvGrpSpPr/>
          <p:nvPr/>
        </p:nvGrpSpPr>
        <p:grpSpPr>
          <a:xfrm>
            <a:off x="19492288" y="19959031"/>
            <a:ext cx="2318390" cy="11041713"/>
            <a:chOff x="9112802" y="19866116"/>
            <a:chExt cx="2318390" cy="11041713"/>
          </a:xfrm>
        </p:grpSpPr>
        <p:grpSp>
          <p:nvGrpSpPr>
            <p:cNvPr id="1026" name="Group 1025">
              <a:extLst>
                <a:ext uri="{FF2B5EF4-FFF2-40B4-BE49-F238E27FC236}">
                  <a16:creationId xmlns:a16="http://schemas.microsoft.com/office/drawing/2014/main" id="{F79855DA-B39F-7CA4-C09E-B05331DA4A63}"/>
                </a:ext>
              </a:extLst>
            </p:cNvPr>
            <p:cNvGrpSpPr/>
            <p:nvPr/>
          </p:nvGrpSpPr>
          <p:grpSpPr>
            <a:xfrm>
              <a:off x="9112802" y="19879375"/>
              <a:ext cx="794243" cy="11028454"/>
              <a:chOff x="11615216" y="12626106"/>
              <a:chExt cx="853442" cy="11850461"/>
            </a:xfrm>
          </p:grpSpPr>
          <p:pic>
            <p:nvPicPr>
              <p:cNvPr id="1030" name="Picture 1029">
                <a:extLst>
                  <a:ext uri="{FF2B5EF4-FFF2-40B4-BE49-F238E27FC236}">
                    <a16:creationId xmlns:a16="http://schemas.microsoft.com/office/drawing/2014/main" id="{E49651A9-5006-00B1-2F28-0B6C9A5D8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5216" y="18490283"/>
                <a:ext cx="853442" cy="5986284"/>
              </a:xfrm>
              <a:prstGeom prst="rect">
                <a:avLst/>
              </a:prstGeom>
            </p:spPr>
          </p:pic>
          <p:pic>
            <p:nvPicPr>
              <p:cNvPr id="1031" name="Picture 1030">
                <a:extLst>
                  <a:ext uri="{FF2B5EF4-FFF2-40B4-BE49-F238E27FC236}">
                    <a16:creationId xmlns:a16="http://schemas.microsoft.com/office/drawing/2014/main" id="{BA447B73-3635-D0B0-F6CC-C27D67D6CD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1615216" y="12626106"/>
                <a:ext cx="853442" cy="5986284"/>
              </a:xfrm>
              <a:prstGeom prst="rect">
                <a:avLst/>
              </a:prstGeom>
            </p:spPr>
          </p:pic>
        </p:grpSp>
        <p:grpSp>
          <p:nvGrpSpPr>
            <p:cNvPr id="1027" name="Group 1026">
              <a:extLst>
                <a:ext uri="{FF2B5EF4-FFF2-40B4-BE49-F238E27FC236}">
                  <a16:creationId xmlns:a16="http://schemas.microsoft.com/office/drawing/2014/main" id="{90CA4DEE-C154-CEB4-5EED-F1F89FAD7FF8}"/>
                </a:ext>
              </a:extLst>
            </p:cNvPr>
            <p:cNvGrpSpPr/>
            <p:nvPr/>
          </p:nvGrpSpPr>
          <p:grpSpPr>
            <a:xfrm flipH="1">
              <a:off x="10636949" y="19866116"/>
              <a:ext cx="794243" cy="11028454"/>
              <a:chOff x="11615216" y="12626106"/>
              <a:chExt cx="853442" cy="11850461"/>
            </a:xfrm>
          </p:grpSpPr>
          <p:pic>
            <p:nvPicPr>
              <p:cNvPr id="1028" name="Picture 1027">
                <a:extLst>
                  <a:ext uri="{FF2B5EF4-FFF2-40B4-BE49-F238E27FC236}">
                    <a16:creationId xmlns:a16="http://schemas.microsoft.com/office/drawing/2014/main" id="{F707F34F-15D2-834B-18AA-664865769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5216" y="18490283"/>
                <a:ext cx="853442" cy="5986284"/>
              </a:xfrm>
              <a:prstGeom prst="rect">
                <a:avLst/>
              </a:prstGeom>
            </p:spPr>
          </p:pic>
          <p:pic>
            <p:nvPicPr>
              <p:cNvPr id="1029" name="Picture 1028">
                <a:extLst>
                  <a:ext uri="{FF2B5EF4-FFF2-40B4-BE49-F238E27FC236}">
                    <a16:creationId xmlns:a16="http://schemas.microsoft.com/office/drawing/2014/main" id="{4B241149-70B1-49DD-477C-9B06A21E48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1615216" y="12626106"/>
                <a:ext cx="853442" cy="5986284"/>
              </a:xfrm>
              <a:prstGeom prst="rect">
                <a:avLst/>
              </a:prstGeom>
            </p:spPr>
          </p:pic>
        </p:grpSp>
      </p:grpSp>
      <p:grpSp>
        <p:nvGrpSpPr>
          <p:cNvPr id="1024" name="Group 1023">
            <a:extLst>
              <a:ext uri="{FF2B5EF4-FFF2-40B4-BE49-F238E27FC236}">
                <a16:creationId xmlns:a16="http://schemas.microsoft.com/office/drawing/2014/main" id="{1CD81E1F-A4E0-750B-34D5-51F2FAC590D8}"/>
              </a:ext>
            </a:extLst>
          </p:cNvPr>
          <p:cNvGrpSpPr/>
          <p:nvPr/>
        </p:nvGrpSpPr>
        <p:grpSpPr>
          <a:xfrm>
            <a:off x="9189840" y="19883025"/>
            <a:ext cx="2318390" cy="11041713"/>
            <a:chOff x="9112802" y="19866116"/>
            <a:chExt cx="2318390" cy="11041713"/>
          </a:xfrm>
        </p:grpSpPr>
        <p:grpSp>
          <p:nvGrpSpPr>
            <p:cNvPr id="1018" name="Group 1017">
              <a:extLst>
                <a:ext uri="{FF2B5EF4-FFF2-40B4-BE49-F238E27FC236}">
                  <a16:creationId xmlns:a16="http://schemas.microsoft.com/office/drawing/2014/main" id="{4BA6353C-1902-B2A0-D7EC-D7AD146AB4F3}"/>
                </a:ext>
              </a:extLst>
            </p:cNvPr>
            <p:cNvGrpSpPr/>
            <p:nvPr/>
          </p:nvGrpSpPr>
          <p:grpSpPr>
            <a:xfrm>
              <a:off x="9112802" y="19879375"/>
              <a:ext cx="794243" cy="11028454"/>
              <a:chOff x="11615216" y="12626106"/>
              <a:chExt cx="853442" cy="11850461"/>
            </a:xfrm>
          </p:grpSpPr>
          <p:pic>
            <p:nvPicPr>
              <p:cNvPr id="1019" name="Picture 1018">
                <a:extLst>
                  <a:ext uri="{FF2B5EF4-FFF2-40B4-BE49-F238E27FC236}">
                    <a16:creationId xmlns:a16="http://schemas.microsoft.com/office/drawing/2014/main" id="{B6E8AD8C-3C9C-3BB3-D1FD-1A268A2D04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5216" y="18490283"/>
                <a:ext cx="853442" cy="5986284"/>
              </a:xfrm>
              <a:prstGeom prst="rect">
                <a:avLst/>
              </a:prstGeom>
            </p:spPr>
          </p:pic>
          <p:pic>
            <p:nvPicPr>
              <p:cNvPr id="1020" name="Picture 1019">
                <a:extLst>
                  <a:ext uri="{FF2B5EF4-FFF2-40B4-BE49-F238E27FC236}">
                    <a16:creationId xmlns:a16="http://schemas.microsoft.com/office/drawing/2014/main" id="{34189AED-3FB0-9F60-FE1E-52404966F7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1615216" y="12626106"/>
                <a:ext cx="853442" cy="5986284"/>
              </a:xfrm>
              <a:prstGeom prst="rect">
                <a:avLst/>
              </a:prstGeom>
            </p:spPr>
          </p:pic>
        </p:grpSp>
        <p:grpSp>
          <p:nvGrpSpPr>
            <p:cNvPr id="1021" name="Group 1020">
              <a:extLst>
                <a:ext uri="{FF2B5EF4-FFF2-40B4-BE49-F238E27FC236}">
                  <a16:creationId xmlns:a16="http://schemas.microsoft.com/office/drawing/2014/main" id="{1767BF0D-D1E6-B64D-B253-6D3F71739FD7}"/>
                </a:ext>
              </a:extLst>
            </p:cNvPr>
            <p:cNvGrpSpPr/>
            <p:nvPr/>
          </p:nvGrpSpPr>
          <p:grpSpPr>
            <a:xfrm flipH="1">
              <a:off x="10636949" y="19866116"/>
              <a:ext cx="794243" cy="11028454"/>
              <a:chOff x="11615216" y="12626106"/>
              <a:chExt cx="853442" cy="11850461"/>
            </a:xfrm>
          </p:grpSpPr>
          <p:pic>
            <p:nvPicPr>
              <p:cNvPr id="1022" name="Picture 1021">
                <a:extLst>
                  <a:ext uri="{FF2B5EF4-FFF2-40B4-BE49-F238E27FC236}">
                    <a16:creationId xmlns:a16="http://schemas.microsoft.com/office/drawing/2014/main" id="{CAABCA88-C2D1-4767-FB10-22A8ACCDE0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5216" y="18490283"/>
                <a:ext cx="853442" cy="5986284"/>
              </a:xfrm>
              <a:prstGeom prst="rect">
                <a:avLst/>
              </a:prstGeom>
            </p:spPr>
          </p:pic>
          <p:pic>
            <p:nvPicPr>
              <p:cNvPr id="1023" name="Picture 1022">
                <a:extLst>
                  <a:ext uri="{FF2B5EF4-FFF2-40B4-BE49-F238E27FC236}">
                    <a16:creationId xmlns:a16="http://schemas.microsoft.com/office/drawing/2014/main" id="{9F9D67F7-FE74-BCEA-8E13-9B9B75BC9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1615216" y="12626106"/>
                <a:ext cx="853442" cy="5986284"/>
              </a:xfrm>
              <a:prstGeom prst="rect">
                <a:avLst/>
              </a:prstGeom>
            </p:spPr>
          </p:pic>
        </p:grpSp>
      </p:grpSp>
      <p:grpSp>
        <p:nvGrpSpPr>
          <p:cNvPr id="1015" name="Group 1014">
            <a:extLst>
              <a:ext uri="{FF2B5EF4-FFF2-40B4-BE49-F238E27FC236}">
                <a16:creationId xmlns:a16="http://schemas.microsoft.com/office/drawing/2014/main" id="{F8424DDC-3FD3-9725-B375-1A2553F477D4}"/>
              </a:ext>
            </a:extLst>
          </p:cNvPr>
          <p:cNvGrpSpPr/>
          <p:nvPr/>
        </p:nvGrpSpPr>
        <p:grpSpPr>
          <a:xfrm flipH="1">
            <a:off x="24042624" y="12426675"/>
            <a:ext cx="3881828" cy="3919736"/>
            <a:chOff x="2855446" y="12243534"/>
            <a:chExt cx="3881828" cy="3919736"/>
          </a:xfrm>
        </p:grpSpPr>
        <p:pic>
          <p:nvPicPr>
            <p:cNvPr id="1016" name="Picture 1015">
              <a:extLst>
                <a:ext uri="{FF2B5EF4-FFF2-40B4-BE49-F238E27FC236}">
                  <a16:creationId xmlns:a16="http://schemas.microsoft.com/office/drawing/2014/main" id="{EF7D41B7-008E-992F-EEE1-B61BDA5CB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32639" flipH="1">
              <a:off x="2855446" y="12243534"/>
              <a:ext cx="3209551" cy="3919736"/>
            </a:xfrm>
            <a:prstGeom prst="rect">
              <a:avLst/>
            </a:prstGeom>
          </p:spPr>
        </p:pic>
        <p:pic>
          <p:nvPicPr>
            <p:cNvPr id="1017" name="Picture 1016">
              <a:extLst>
                <a:ext uri="{FF2B5EF4-FFF2-40B4-BE49-F238E27FC236}">
                  <a16:creationId xmlns:a16="http://schemas.microsoft.com/office/drawing/2014/main" id="{8BBD40DB-E2FB-7576-269A-7F582811E5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5987377" y="13219295"/>
              <a:ext cx="749897" cy="2397307"/>
            </a:xfrm>
            <a:prstGeom prst="rect">
              <a:avLst/>
            </a:prstGeom>
          </p:spPr>
        </p:pic>
      </p:grpSp>
      <p:grpSp>
        <p:nvGrpSpPr>
          <p:cNvPr id="1004" name="Group 1003">
            <a:extLst>
              <a:ext uri="{FF2B5EF4-FFF2-40B4-BE49-F238E27FC236}">
                <a16:creationId xmlns:a16="http://schemas.microsoft.com/office/drawing/2014/main" id="{5CC57ABB-DA0D-97D5-74EB-9BC65A99BDC7}"/>
              </a:ext>
            </a:extLst>
          </p:cNvPr>
          <p:cNvGrpSpPr/>
          <p:nvPr/>
        </p:nvGrpSpPr>
        <p:grpSpPr>
          <a:xfrm>
            <a:off x="10654252" y="30929442"/>
            <a:ext cx="969037" cy="1240234"/>
            <a:chOff x="3966180" y="19837004"/>
            <a:chExt cx="969037" cy="1240234"/>
          </a:xfrm>
        </p:grpSpPr>
        <p:pic>
          <p:nvPicPr>
            <p:cNvPr id="1005" name="Picture 1004">
              <a:extLst>
                <a:ext uri="{FF2B5EF4-FFF2-40B4-BE49-F238E27FC236}">
                  <a16:creationId xmlns:a16="http://schemas.microsoft.com/office/drawing/2014/main" id="{BE6B07F9-944D-D6C4-1019-A8A5709619B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1006" name="Picture 1005">
              <a:extLst>
                <a:ext uri="{FF2B5EF4-FFF2-40B4-BE49-F238E27FC236}">
                  <a16:creationId xmlns:a16="http://schemas.microsoft.com/office/drawing/2014/main" id="{6AB9645D-1EFC-9A03-EB20-82FA157F366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1001" name="Group 1000">
            <a:extLst>
              <a:ext uri="{FF2B5EF4-FFF2-40B4-BE49-F238E27FC236}">
                <a16:creationId xmlns:a16="http://schemas.microsoft.com/office/drawing/2014/main" id="{A10E673F-E881-9BC8-EBA9-7DFDB9D95B8B}"/>
              </a:ext>
            </a:extLst>
          </p:cNvPr>
          <p:cNvGrpSpPr/>
          <p:nvPr/>
        </p:nvGrpSpPr>
        <p:grpSpPr>
          <a:xfrm>
            <a:off x="9023657" y="30914317"/>
            <a:ext cx="969037" cy="1240234"/>
            <a:chOff x="3966180" y="19837004"/>
            <a:chExt cx="969037" cy="1240234"/>
          </a:xfrm>
        </p:grpSpPr>
        <p:pic>
          <p:nvPicPr>
            <p:cNvPr id="1002" name="Picture 1001">
              <a:extLst>
                <a:ext uri="{FF2B5EF4-FFF2-40B4-BE49-F238E27FC236}">
                  <a16:creationId xmlns:a16="http://schemas.microsoft.com/office/drawing/2014/main" id="{33075549-6E75-5580-58C8-D29778FA85E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1003" name="Picture 1002">
              <a:extLst>
                <a:ext uri="{FF2B5EF4-FFF2-40B4-BE49-F238E27FC236}">
                  <a16:creationId xmlns:a16="http://schemas.microsoft.com/office/drawing/2014/main" id="{53543D8E-AB2C-AFEA-E4D1-33D24D92004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98" name="Group 997">
            <a:extLst>
              <a:ext uri="{FF2B5EF4-FFF2-40B4-BE49-F238E27FC236}">
                <a16:creationId xmlns:a16="http://schemas.microsoft.com/office/drawing/2014/main" id="{ECD05C52-1FDE-DC24-A259-5262314CB1FC}"/>
              </a:ext>
            </a:extLst>
          </p:cNvPr>
          <p:cNvGrpSpPr/>
          <p:nvPr/>
        </p:nvGrpSpPr>
        <p:grpSpPr>
          <a:xfrm>
            <a:off x="18953021" y="9034690"/>
            <a:ext cx="6143044" cy="4020315"/>
            <a:chOff x="5783372" y="8836951"/>
            <a:chExt cx="6143044" cy="4020315"/>
          </a:xfrm>
        </p:grpSpPr>
        <p:pic>
          <p:nvPicPr>
            <p:cNvPr id="999" name="Picture 998">
              <a:extLst>
                <a:ext uri="{FF2B5EF4-FFF2-40B4-BE49-F238E27FC236}">
                  <a16:creationId xmlns:a16="http://schemas.microsoft.com/office/drawing/2014/main" id="{BFD79157-96A7-14BA-CB69-F7A058E9A8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233823">
              <a:off x="5783372" y="8836951"/>
              <a:ext cx="2179324" cy="3913640"/>
            </a:xfrm>
            <a:prstGeom prst="rect">
              <a:avLst/>
            </a:prstGeom>
          </p:spPr>
        </p:pic>
        <p:pic>
          <p:nvPicPr>
            <p:cNvPr id="1000" name="Picture 999">
              <a:extLst>
                <a:ext uri="{FF2B5EF4-FFF2-40B4-BE49-F238E27FC236}">
                  <a16:creationId xmlns:a16="http://schemas.microsoft.com/office/drawing/2014/main" id="{2EC85B42-E7B0-DE02-2FAF-7353A431BE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366177" flipH="1">
              <a:off x="9747092" y="8943626"/>
              <a:ext cx="2179324" cy="3913640"/>
            </a:xfrm>
            <a:prstGeom prst="rect">
              <a:avLst/>
            </a:prstGeom>
          </p:spPr>
        </p:pic>
      </p:grpSp>
      <p:grpSp>
        <p:nvGrpSpPr>
          <p:cNvPr id="997" name="Group 996">
            <a:extLst>
              <a:ext uri="{FF2B5EF4-FFF2-40B4-BE49-F238E27FC236}">
                <a16:creationId xmlns:a16="http://schemas.microsoft.com/office/drawing/2014/main" id="{D39D52CD-D8DB-4021-2486-2B5A0785FDAB}"/>
              </a:ext>
            </a:extLst>
          </p:cNvPr>
          <p:cNvGrpSpPr/>
          <p:nvPr/>
        </p:nvGrpSpPr>
        <p:grpSpPr>
          <a:xfrm>
            <a:off x="5953781" y="8897083"/>
            <a:ext cx="6143044" cy="4020315"/>
            <a:chOff x="5783372" y="8836951"/>
            <a:chExt cx="6143044" cy="4020315"/>
          </a:xfrm>
        </p:grpSpPr>
        <p:pic>
          <p:nvPicPr>
            <p:cNvPr id="995" name="Picture 994">
              <a:extLst>
                <a:ext uri="{FF2B5EF4-FFF2-40B4-BE49-F238E27FC236}">
                  <a16:creationId xmlns:a16="http://schemas.microsoft.com/office/drawing/2014/main" id="{215F269E-C23E-F6F9-3D06-014F779AFF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233823">
              <a:off x="5783372" y="8836951"/>
              <a:ext cx="2179324" cy="3913640"/>
            </a:xfrm>
            <a:prstGeom prst="rect">
              <a:avLst/>
            </a:prstGeom>
          </p:spPr>
        </p:pic>
        <p:pic>
          <p:nvPicPr>
            <p:cNvPr id="996" name="Picture 995">
              <a:extLst>
                <a:ext uri="{FF2B5EF4-FFF2-40B4-BE49-F238E27FC236}">
                  <a16:creationId xmlns:a16="http://schemas.microsoft.com/office/drawing/2014/main" id="{5A71D2DB-DEE0-489A-E17E-63DE463540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366177" flipH="1">
              <a:off x="9747092" y="8943626"/>
              <a:ext cx="2179324" cy="3913640"/>
            </a:xfrm>
            <a:prstGeom prst="rect">
              <a:avLst/>
            </a:prstGeom>
          </p:spPr>
        </p:pic>
      </p:grpSp>
      <p:grpSp>
        <p:nvGrpSpPr>
          <p:cNvPr id="991" name="Group 990">
            <a:extLst>
              <a:ext uri="{FF2B5EF4-FFF2-40B4-BE49-F238E27FC236}">
                <a16:creationId xmlns:a16="http://schemas.microsoft.com/office/drawing/2014/main" id="{A5C5F211-6811-B956-E34E-477F3B6B78DC}"/>
              </a:ext>
            </a:extLst>
          </p:cNvPr>
          <p:cNvGrpSpPr/>
          <p:nvPr/>
        </p:nvGrpSpPr>
        <p:grpSpPr>
          <a:xfrm rot="21214068">
            <a:off x="12410750" y="19938863"/>
            <a:ext cx="1662543" cy="3865706"/>
            <a:chOff x="12517817" y="20048238"/>
            <a:chExt cx="1662543" cy="3865706"/>
          </a:xfrm>
        </p:grpSpPr>
        <p:pic>
          <p:nvPicPr>
            <p:cNvPr id="992" name="Picture 991">
              <a:extLst>
                <a:ext uri="{FF2B5EF4-FFF2-40B4-BE49-F238E27FC236}">
                  <a16:creationId xmlns:a16="http://schemas.microsoft.com/office/drawing/2014/main" id="{3D392F00-7D41-8D53-A341-AF7157AAD0F0}"/>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flipH="1">
              <a:off x="12517817" y="20112611"/>
              <a:ext cx="594991" cy="3801333"/>
            </a:xfrm>
            <a:prstGeom prst="rect">
              <a:avLst/>
            </a:prstGeom>
          </p:spPr>
        </p:pic>
        <p:pic>
          <p:nvPicPr>
            <p:cNvPr id="993" name="Picture 992">
              <a:extLst>
                <a:ext uri="{FF2B5EF4-FFF2-40B4-BE49-F238E27FC236}">
                  <a16:creationId xmlns:a16="http://schemas.microsoft.com/office/drawing/2014/main" id="{2D50C34D-E31B-840A-435C-BFE813EF6549}"/>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rot="20728157">
              <a:off x="13585369" y="20048238"/>
              <a:ext cx="594991" cy="3801333"/>
            </a:xfrm>
            <a:prstGeom prst="rect">
              <a:avLst/>
            </a:prstGeom>
          </p:spPr>
        </p:pic>
      </p:grpSp>
      <p:grpSp>
        <p:nvGrpSpPr>
          <p:cNvPr id="988" name="Group 987">
            <a:extLst>
              <a:ext uri="{FF2B5EF4-FFF2-40B4-BE49-F238E27FC236}">
                <a16:creationId xmlns:a16="http://schemas.microsoft.com/office/drawing/2014/main" id="{ADE4C84A-DEE9-42CC-C844-73C1A4A29EDC}"/>
              </a:ext>
            </a:extLst>
          </p:cNvPr>
          <p:cNvGrpSpPr/>
          <p:nvPr/>
        </p:nvGrpSpPr>
        <p:grpSpPr>
          <a:xfrm rot="385932" flipH="1">
            <a:off x="16921319" y="20000760"/>
            <a:ext cx="1662543" cy="3865706"/>
            <a:chOff x="12517817" y="20048238"/>
            <a:chExt cx="1662543" cy="3865706"/>
          </a:xfrm>
        </p:grpSpPr>
        <p:pic>
          <p:nvPicPr>
            <p:cNvPr id="989" name="Picture 988">
              <a:extLst>
                <a:ext uri="{FF2B5EF4-FFF2-40B4-BE49-F238E27FC236}">
                  <a16:creationId xmlns:a16="http://schemas.microsoft.com/office/drawing/2014/main" id="{A748D938-201E-04F3-8081-2322354A3E8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flipH="1">
              <a:off x="12517817" y="20112611"/>
              <a:ext cx="594991" cy="3801333"/>
            </a:xfrm>
            <a:prstGeom prst="rect">
              <a:avLst/>
            </a:prstGeom>
          </p:spPr>
        </p:pic>
        <p:pic>
          <p:nvPicPr>
            <p:cNvPr id="990" name="Picture 989">
              <a:extLst>
                <a:ext uri="{FF2B5EF4-FFF2-40B4-BE49-F238E27FC236}">
                  <a16:creationId xmlns:a16="http://schemas.microsoft.com/office/drawing/2014/main" id="{DCFE901C-2151-7142-0C65-BB33262126A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rot="20728157">
              <a:off x="13585369" y="20048238"/>
              <a:ext cx="594991" cy="3801333"/>
            </a:xfrm>
            <a:prstGeom prst="rect">
              <a:avLst/>
            </a:prstGeom>
          </p:spPr>
        </p:pic>
      </p:grpSp>
      <p:pic>
        <p:nvPicPr>
          <p:cNvPr id="979" name="Picture 978">
            <a:extLst>
              <a:ext uri="{FF2B5EF4-FFF2-40B4-BE49-F238E27FC236}">
                <a16:creationId xmlns:a16="http://schemas.microsoft.com/office/drawing/2014/main" id="{267B3DC2-E527-7408-ED89-8E21B3AC99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112977" flipH="1">
            <a:off x="23453272" y="17792207"/>
            <a:ext cx="1930180" cy="6281310"/>
          </a:xfrm>
          <a:prstGeom prst="rect">
            <a:avLst/>
          </a:prstGeom>
        </p:spPr>
      </p:pic>
      <p:pic>
        <p:nvPicPr>
          <p:cNvPr id="978" name="Picture 977">
            <a:extLst>
              <a:ext uri="{FF2B5EF4-FFF2-40B4-BE49-F238E27FC236}">
                <a16:creationId xmlns:a16="http://schemas.microsoft.com/office/drawing/2014/main" id="{E2D4DD5C-5F94-AEFF-5895-234DA18F4F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87023">
            <a:off x="5470801" y="17687357"/>
            <a:ext cx="1930180" cy="6281310"/>
          </a:xfrm>
          <a:prstGeom prst="rect">
            <a:avLst/>
          </a:prstGeom>
        </p:spPr>
      </p:pic>
      <p:pic>
        <p:nvPicPr>
          <p:cNvPr id="976" name="Picture 975">
            <a:extLst>
              <a:ext uri="{FF2B5EF4-FFF2-40B4-BE49-F238E27FC236}">
                <a16:creationId xmlns:a16="http://schemas.microsoft.com/office/drawing/2014/main" id="{9BAF94A1-1785-8AF6-FB87-AB8BD8526B70}"/>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15000"/>
                    </a14:imgEffect>
                  </a14:imgLayer>
                </a14:imgProps>
              </a:ext>
              <a:ext uri="{28A0092B-C50C-407E-A947-70E740481C1C}">
                <a14:useLocalDpi xmlns:a14="http://schemas.microsoft.com/office/drawing/2010/main" val="0"/>
              </a:ext>
            </a:extLst>
          </a:blip>
          <a:srcRect l="22705"/>
          <a:stretch/>
        </p:blipFill>
        <p:spPr>
          <a:xfrm rot="2386299">
            <a:off x="4497256" y="19042216"/>
            <a:ext cx="5327645" cy="3070977"/>
          </a:xfrm>
          <a:prstGeom prst="rect">
            <a:avLst/>
          </a:prstGeom>
        </p:spPr>
      </p:pic>
      <p:grpSp>
        <p:nvGrpSpPr>
          <p:cNvPr id="973" name="Group 972">
            <a:extLst>
              <a:ext uri="{FF2B5EF4-FFF2-40B4-BE49-F238E27FC236}">
                <a16:creationId xmlns:a16="http://schemas.microsoft.com/office/drawing/2014/main" id="{E242BEBF-5576-B1BC-9727-2FD22E9D3316}"/>
              </a:ext>
            </a:extLst>
          </p:cNvPr>
          <p:cNvGrpSpPr/>
          <p:nvPr/>
        </p:nvGrpSpPr>
        <p:grpSpPr>
          <a:xfrm>
            <a:off x="26267071" y="17676023"/>
            <a:ext cx="1750504" cy="1682499"/>
            <a:chOff x="2674553" y="17719528"/>
            <a:chExt cx="1750504" cy="1682499"/>
          </a:xfrm>
        </p:grpSpPr>
        <p:pic>
          <p:nvPicPr>
            <p:cNvPr id="974" name="Picture 973">
              <a:extLst>
                <a:ext uri="{FF2B5EF4-FFF2-40B4-BE49-F238E27FC236}">
                  <a16:creationId xmlns:a16="http://schemas.microsoft.com/office/drawing/2014/main" id="{97EDE7E6-79E3-3F86-8C5B-CC9FC3B26035}"/>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5000"/>
                      </a14:imgEffect>
                    </a14:imgLayer>
                  </a14:imgProps>
                </a:ext>
                <a:ext uri="{28A0092B-C50C-407E-A947-70E740481C1C}">
                  <a14:useLocalDpi xmlns:a14="http://schemas.microsoft.com/office/drawing/2010/main" val="0"/>
                </a:ext>
              </a:extLst>
            </a:blip>
            <a:stretch>
              <a:fillRect/>
            </a:stretch>
          </p:blipFill>
          <p:spPr>
            <a:xfrm rot="20799673">
              <a:off x="4108064" y="17719528"/>
              <a:ext cx="316993" cy="1682499"/>
            </a:xfrm>
            <a:prstGeom prst="rect">
              <a:avLst/>
            </a:prstGeom>
          </p:spPr>
        </p:pic>
        <p:pic>
          <p:nvPicPr>
            <p:cNvPr id="975" name="Picture 974">
              <a:extLst>
                <a:ext uri="{FF2B5EF4-FFF2-40B4-BE49-F238E27FC236}">
                  <a16:creationId xmlns:a16="http://schemas.microsoft.com/office/drawing/2014/main" id="{01884B45-1ED9-D8FE-DF7F-CC9C33C279B9}"/>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5000"/>
                      </a14:imgEffect>
                    </a14:imgLayer>
                  </a14:imgProps>
                </a:ext>
                <a:ext uri="{28A0092B-C50C-407E-A947-70E740481C1C}">
                  <a14:useLocalDpi xmlns:a14="http://schemas.microsoft.com/office/drawing/2010/main" val="0"/>
                </a:ext>
              </a:extLst>
            </a:blip>
            <a:stretch>
              <a:fillRect/>
            </a:stretch>
          </p:blipFill>
          <p:spPr>
            <a:xfrm rot="800327" flipH="1">
              <a:off x="2674553" y="17719528"/>
              <a:ext cx="316993" cy="1682499"/>
            </a:xfrm>
            <a:prstGeom prst="rect">
              <a:avLst/>
            </a:prstGeom>
          </p:spPr>
        </p:pic>
      </p:grpSp>
      <p:grpSp>
        <p:nvGrpSpPr>
          <p:cNvPr id="972" name="Group 971">
            <a:extLst>
              <a:ext uri="{FF2B5EF4-FFF2-40B4-BE49-F238E27FC236}">
                <a16:creationId xmlns:a16="http://schemas.microsoft.com/office/drawing/2014/main" id="{85629767-1FF4-DD54-C536-57E0E1D66ABE}"/>
              </a:ext>
            </a:extLst>
          </p:cNvPr>
          <p:cNvGrpSpPr/>
          <p:nvPr/>
        </p:nvGrpSpPr>
        <p:grpSpPr>
          <a:xfrm>
            <a:off x="2674553" y="17719528"/>
            <a:ext cx="1750504" cy="1682499"/>
            <a:chOff x="2674553" y="17719528"/>
            <a:chExt cx="1750504" cy="1682499"/>
          </a:xfrm>
        </p:grpSpPr>
        <p:pic>
          <p:nvPicPr>
            <p:cNvPr id="970" name="Picture 969">
              <a:extLst>
                <a:ext uri="{FF2B5EF4-FFF2-40B4-BE49-F238E27FC236}">
                  <a16:creationId xmlns:a16="http://schemas.microsoft.com/office/drawing/2014/main" id="{2AB2C04E-8B70-8CF6-0788-FDF329C91E0E}"/>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5000"/>
                      </a14:imgEffect>
                    </a14:imgLayer>
                  </a14:imgProps>
                </a:ext>
                <a:ext uri="{28A0092B-C50C-407E-A947-70E740481C1C}">
                  <a14:useLocalDpi xmlns:a14="http://schemas.microsoft.com/office/drawing/2010/main" val="0"/>
                </a:ext>
              </a:extLst>
            </a:blip>
            <a:stretch>
              <a:fillRect/>
            </a:stretch>
          </p:blipFill>
          <p:spPr>
            <a:xfrm rot="20799673">
              <a:off x="4108064" y="17719528"/>
              <a:ext cx="316993" cy="1682499"/>
            </a:xfrm>
            <a:prstGeom prst="rect">
              <a:avLst/>
            </a:prstGeom>
          </p:spPr>
        </p:pic>
        <p:pic>
          <p:nvPicPr>
            <p:cNvPr id="971" name="Picture 970">
              <a:extLst>
                <a:ext uri="{FF2B5EF4-FFF2-40B4-BE49-F238E27FC236}">
                  <a16:creationId xmlns:a16="http://schemas.microsoft.com/office/drawing/2014/main" id="{95A818C1-6EF2-B0AB-E45A-FC3386BE6ED9}"/>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5000"/>
                      </a14:imgEffect>
                    </a14:imgLayer>
                  </a14:imgProps>
                </a:ext>
                <a:ext uri="{28A0092B-C50C-407E-A947-70E740481C1C}">
                  <a14:useLocalDpi xmlns:a14="http://schemas.microsoft.com/office/drawing/2010/main" val="0"/>
                </a:ext>
              </a:extLst>
            </a:blip>
            <a:stretch>
              <a:fillRect/>
            </a:stretch>
          </p:blipFill>
          <p:spPr>
            <a:xfrm rot="800327" flipH="1">
              <a:off x="2674553" y="17719528"/>
              <a:ext cx="316993" cy="1682499"/>
            </a:xfrm>
            <a:prstGeom prst="rect">
              <a:avLst/>
            </a:prstGeom>
          </p:spPr>
        </p:pic>
      </p:grpSp>
      <p:grpSp>
        <p:nvGrpSpPr>
          <p:cNvPr id="964" name="Group 963">
            <a:extLst>
              <a:ext uri="{FF2B5EF4-FFF2-40B4-BE49-F238E27FC236}">
                <a16:creationId xmlns:a16="http://schemas.microsoft.com/office/drawing/2014/main" id="{D4EA6C36-7ECA-9B80-42CF-D63B8E3D55FB}"/>
              </a:ext>
            </a:extLst>
          </p:cNvPr>
          <p:cNvGrpSpPr/>
          <p:nvPr/>
        </p:nvGrpSpPr>
        <p:grpSpPr>
          <a:xfrm>
            <a:off x="25916591" y="19818131"/>
            <a:ext cx="969037" cy="1240234"/>
            <a:chOff x="3966180" y="19837004"/>
            <a:chExt cx="969037" cy="1240234"/>
          </a:xfrm>
        </p:grpSpPr>
        <p:pic>
          <p:nvPicPr>
            <p:cNvPr id="965" name="Picture 964">
              <a:extLst>
                <a:ext uri="{FF2B5EF4-FFF2-40B4-BE49-F238E27FC236}">
                  <a16:creationId xmlns:a16="http://schemas.microsoft.com/office/drawing/2014/main" id="{A9404C00-4FE5-9D0E-52BF-A7439117349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66" name="Picture 965">
              <a:extLst>
                <a:ext uri="{FF2B5EF4-FFF2-40B4-BE49-F238E27FC236}">
                  <a16:creationId xmlns:a16="http://schemas.microsoft.com/office/drawing/2014/main" id="{5E286B34-21C5-2D95-E9C7-A52FA578365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61" name="Group 960">
            <a:extLst>
              <a:ext uri="{FF2B5EF4-FFF2-40B4-BE49-F238E27FC236}">
                <a16:creationId xmlns:a16="http://schemas.microsoft.com/office/drawing/2014/main" id="{48441A71-DB96-FD31-C00D-DCEF4942D8C0}"/>
              </a:ext>
            </a:extLst>
          </p:cNvPr>
          <p:cNvGrpSpPr/>
          <p:nvPr/>
        </p:nvGrpSpPr>
        <p:grpSpPr>
          <a:xfrm>
            <a:off x="24041779" y="23993817"/>
            <a:ext cx="969037" cy="1240234"/>
            <a:chOff x="3966180" y="19837004"/>
            <a:chExt cx="969037" cy="1240234"/>
          </a:xfrm>
        </p:grpSpPr>
        <p:pic>
          <p:nvPicPr>
            <p:cNvPr id="962" name="Picture 961">
              <a:extLst>
                <a:ext uri="{FF2B5EF4-FFF2-40B4-BE49-F238E27FC236}">
                  <a16:creationId xmlns:a16="http://schemas.microsoft.com/office/drawing/2014/main" id="{B7128454-F990-984B-F53F-B5E9C91828C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63" name="Picture 962">
              <a:extLst>
                <a:ext uri="{FF2B5EF4-FFF2-40B4-BE49-F238E27FC236}">
                  <a16:creationId xmlns:a16="http://schemas.microsoft.com/office/drawing/2014/main" id="{2B88F668-8253-0A8A-23E7-F3FEC128B04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46" name="Group 945">
            <a:extLst>
              <a:ext uri="{FF2B5EF4-FFF2-40B4-BE49-F238E27FC236}">
                <a16:creationId xmlns:a16="http://schemas.microsoft.com/office/drawing/2014/main" id="{658EF042-2F28-623E-2F99-E105EA4255B0}"/>
              </a:ext>
            </a:extLst>
          </p:cNvPr>
          <p:cNvGrpSpPr/>
          <p:nvPr/>
        </p:nvGrpSpPr>
        <p:grpSpPr>
          <a:xfrm>
            <a:off x="12301244" y="24001065"/>
            <a:ext cx="969037" cy="1240234"/>
            <a:chOff x="3966180" y="19837004"/>
            <a:chExt cx="969037" cy="1240234"/>
          </a:xfrm>
        </p:grpSpPr>
        <p:pic>
          <p:nvPicPr>
            <p:cNvPr id="947" name="Picture 946">
              <a:extLst>
                <a:ext uri="{FF2B5EF4-FFF2-40B4-BE49-F238E27FC236}">
                  <a16:creationId xmlns:a16="http://schemas.microsoft.com/office/drawing/2014/main" id="{97479DB6-B3E5-4CEC-1853-FFF2F3F652A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48" name="Picture 947">
              <a:extLst>
                <a:ext uri="{FF2B5EF4-FFF2-40B4-BE49-F238E27FC236}">
                  <a16:creationId xmlns:a16="http://schemas.microsoft.com/office/drawing/2014/main" id="{6C80DE89-3DBD-29DA-DA5A-9959BA35C31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49" name="Group 948">
            <a:extLst>
              <a:ext uri="{FF2B5EF4-FFF2-40B4-BE49-F238E27FC236}">
                <a16:creationId xmlns:a16="http://schemas.microsoft.com/office/drawing/2014/main" id="{C6DB4278-DF0A-0A55-7D75-4D5E642633A3}"/>
              </a:ext>
            </a:extLst>
          </p:cNvPr>
          <p:cNvGrpSpPr/>
          <p:nvPr/>
        </p:nvGrpSpPr>
        <p:grpSpPr>
          <a:xfrm>
            <a:off x="13947093" y="24009685"/>
            <a:ext cx="969037" cy="1240234"/>
            <a:chOff x="3966180" y="19837004"/>
            <a:chExt cx="969037" cy="1240234"/>
          </a:xfrm>
        </p:grpSpPr>
        <p:pic>
          <p:nvPicPr>
            <p:cNvPr id="950" name="Picture 949">
              <a:extLst>
                <a:ext uri="{FF2B5EF4-FFF2-40B4-BE49-F238E27FC236}">
                  <a16:creationId xmlns:a16="http://schemas.microsoft.com/office/drawing/2014/main" id="{EC84A06B-B313-A15A-25BA-03C14F55B10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51" name="Picture 950">
              <a:extLst>
                <a:ext uri="{FF2B5EF4-FFF2-40B4-BE49-F238E27FC236}">
                  <a16:creationId xmlns:a16="http://schemas.microsoft.com/office/drawing/2014/main" id="{49257099-F524-4656-0CBA-4A2B1B57355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52" name="Group 951">
            <a:extLst>
              <a:ext uri="{FF2B5EF4-FFF2-40B4-BE49-F238E27FC236}">
                <a16:creationId xmlns:a16="http://schemas.microsoft.com/office/drawing/2014/main" id="{4B0D6BDD-D371-8B18-385F-264642DBEFF7}"/>
              </a:ext>
            </a:extLst>
          </p:cNvPr>
          <p:cNvGrpSpPr/>
          <p:nvPr/>
        </p:nvGrpSpPr>
        <p:grpSpPr>
          <a:xfrm>
            <a:off x="15937322" y="24001699"/>
            <a:ext cx="969037" cy="1240234"/>
            <a:chOff x="3966180" y="19837004"/>
            <a:chExt cx="969037" cy="1240234"/>
          </a:xfrm>
        </p:grpSpPr>
        <p:pic>
          <p:nvPicPr>
            <p:cNvPr id="953" name="Picture 952">
              <a:extLst>
                <a:ext uri="{FF2B5EF4-FFF2-40B4-BE49-F238E27FC236}">
                  <a16:creationId xmlns:a16="http://schemas.microsoft.com/office/drawing/2014/main" id="{AC79E626-B1B0-7976-D535-C26FA553701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54" name="Picture 953">
              <a:extLst>
                <a:ext uri="{FF2B5EF4-FFF2-40B4-BE49-F238E27FC236}">
                  <a16:creationId xmlns:a16="http://schemas.microsoft.com/office/drawing/2014/main" id="{B5F59FCA-BADA-6720-38A5-EAD5FC64488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55" name="Group 954">
            <a:extLst>
              <a:ext uri="{FF2B5EF4-FFF2-40B4-BE49-F238E27FC236}">
                <a16:creationId xmlns:a16="http://schemas.microsoft.com/office/drawing/2014/main" id="{896F8846-2B09-6EC7-CA17-19FDA03C62F5}"/>
              </a:ext>
            </a:extLst>
          </p:cNvPr>
          <p:cNvGrpSpPr/>
          <p:nvPr/>
        </p:nvGrpSpPr>
        <p:grpSpPr>
          <a:xfrm>
            <a:off x="17633593" y="23993817"/>
            <a:ext cx="969037" cy="1240234"/>
            <a:chOff x="3966180" y="19837004"/>
            <a:chExt cx="969037" cy="1240234"/>
          </a:xfrm>
        </p:grpSpPr>
        <p:pic>
          <p:nvPicPr>
            <p:cNvPr id="956" name="Picture 955">
              <a:extLst>
                <a:ext uri="{FF2B5EF4-FFF2-40B4-BE49-F238E27FC236}">
                  <a16:creationId xmlns:a16="http://schemas.microsoft.com/office/drawing/2014/main" id="{9B39E18A-4ADB-FC96-4428-3B9B576795A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57" name="Picture 956">
              <a:extLst>
                <a:ext uri="{FF2B5EF4-FFF2-40B4-BE49-F238E27FC236}">
                  <a16:creationId xmlns:a16="http://schemas.microsoft.com/office/drawing/2014/main" id="{1DE16DE0-C705-963D-A4F3-8B8E05B6FBB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58" name="Group 957">
            <a:extLst>
              <a:ext uri="{FF2B5EF4-FFF2-40B4-BE49-F238E27FC236}">
                <a16:creationId xmlns:a16="http://schemas.microsoft.com/office/drawing/2014/main" id="{3F3E434A-0C2B-C580-8F36-53CCF78B2885}"/>
              </a:ext>
            </a:extLst>
          </p:cNvPr>
          <p:cNvGrpSpPr/>
          <p:nvPr/>
        </p:nvGrpSpPr>
        <p:grpSpPr>
          <a:xfrm>
            <a:off x="22396137" y="23987278"/>
            <a:ext cx="969037" cy="1240234"/>
            <a:chOff x="3966180" y="19837004"/>
            <a:chExt cx="969037" cy="1240234"/>
          </a:xfrm>
        </p:grpSpPr>
        <p:pic>
          <p:nvPicPr>
            <p:cNvPr id="959" name="Picture 958">
              <a:extLst>
                <a:ext uri="{FF2B5EF4-FFF2-40B4-BE49-F238E27FC236}">
                  <a16:creationId xmlns:a16="http://schemas.microsoft.com/office/drawing/2014/main" id="{D25D3A5C-6CDC-207A-598F-CF195129B95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60" name="Picture 959">
              <a:extLst>
                <a:ext uri="{FF2B5EF4-FFF2-40B4-BE49-F238E27FC236}">
                  <a16:creationId xmlns:a16="http://schemas.microsoft.com/office/drawing/2014/main" id="{B7D66D83-E8C0-832D-FDE3-65FC887AA93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36" name="Group 935">
            <a:extLst>
              <a:ext uri="{FF2B5EF4-FFF2-40B4-BE49-F238E27FC236}">
                <a16:creationId xmlns:a16="http://schemas.microsoft.com/office/drawing/2014/main" id="{73E5631D-020E-E5DE-E6A0-C0AA2CFF2EDA}"/>
              </a:ext>
            </a:extLst>
          </p:cNvPr>
          <p:cNvGrpSpPr/>
          <p:nvPr/>
        </p:nvGrpSpPr>
        <p:grpSpPr>
          <a:xfrm>
            <a:off x="3888650" y="19819503"/>
            <a:ext cx="969037" cy="1240234"/>
            <a:chOff x="3966180" y="19837004"/>
            <a:chExt cx="969037" cy="1240234"/>
          </a:xfrm>
        </p:grpSpPr>
        <p:pic>
          <p:nvPicPr>
            <p:cNvPr id="934" name="Picture 933">
              <a:extLst>
                <a:ext uri="{FF2B5EF4-FFF2-40B4-BE49-F238E27FC236}">
                  <a16:creationId xmlns:a16="http://schemas.microsoft.com/office/drawing/2014/main" id="{99D031AF-0B45-5C51-8954-2CDA98FF9F0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35" name="Picture 934">
              <a:extLst>
                <a:ext uri="{FF2B5EF4-FFF2-40B4-BE49-F238E27FC236}">
                  <a16:creationId xmlns:a16="http://schemas.microsoft.com/office/drawing/2014/main" id="{C7E324C3-388E-3913-F5C5-0C84617D347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21" name="Group 920">
            <a:extLst>
              <a:ext uri="{FF2B5EF4-FFF2-40B4-BE49-F238E27FC236}">
                <a16:creationId xmlns:a16="http://schemas.microsoft.com/office/drawing/2014/main" id="{058B1F80-3D90-5E9A-9CFE-AA6C130EE988}"/>
              </a:ext>
            </a:extLst>
          </p:cNvPr>
          <p:cNvGrpSpPr/>
          <p:nvPr/>
        </p:nvGrpSpPr>
        <p:grpSpPr>
          <a:xfrm>
            <a:off x="4533305" y="22624024"/>
            <a:ext cx="531985" cy="1284281"/>
            <a:chOff x="11420195" y="33416644"/>
            <a:chExt cx="692547" cy="1671898"/>
          </a:xfrm>
        </p:grpSpPr>
        <p:pic>
          <p:nvPicPr>
            <p:cNvPr id="922" name="Picture 921">
              <a:extLst>
                <a:ext uri="{FF2B5EF4-FFF2-40B4-BE49-F238E27FC236}">
                  <a16:creationId xmlns:a16="http://schemas.microsoft.com/office/drawing/2014/main" id="{FDCA1A9D-C210-96C8-8EF2-AFFA717A57B3}"/>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23" name="Picture 922">
              <a:extLst>
                <a:ext uri="{FF2B5EF4-FFF2-40B4-BE49-F238E27FC236}">
                  <a16:creationId xmlns:a16="http://schemas.microsoft.com/office/drawing/2014/main" id="{8E01B76B-8A83-7EEC-12A2-DE70075DAE39}"/>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20195" y="33416645"/>
              <a:ext cx="264717" cy="1671897"/>
            </a:xfrm>
            <a:prstGeom prst="rect">
              <a:avLst/>
            </a:prstGeom>
          </p:spPr>
        </p:pic>
      </p:grpSp>
      <p:grpSp>
        <p:nvGrpSpPr>
          <p:cNvPr id="924" name="Group 923">
            <a:extLst>
              <a:ext uri="{FF2B5EF4-FFF2-40B4-BE49-F238E27FC236}">
                <a16:creationId xmlns:a16="http://schemas.microsoft.com/office/drawing/2014/main" id="{96505F68-D195-F646-1D2E-BAF72C95899A}"/>
              </a:ext>
            </a:extLst>
          </p:cNvPr>
          <p:cNvGrpSpPr/>
          <p:nvPr/>
        </p:nvGrpSpPr>
        <p:grpSpPr>
          <a:xfrm>
            <a:off x="3771226" y="22624024"/>
            <a:ext cx="544685" cy="1284281"/>
            <a:chOff x="11403662" y="33416644"/>
            <a:chExt cx="709080" cy="1671898"/>
          </a:xfrm>
        </p:grpSpPr>
        <p:pic>
          <p:nvPicPr>
            <p:cNvPr id="925" name="Picture 924">
              <a:extLst>
                <a:ext uri="{FF2B5EF4-FFF2-40B4-BE49-F238E27FC236}">
                  <a16:creationId xmlns:a16="http://schemas.microsoft.com/office/drawing/2014/main" id="{8CFE6F99-139B-38E0-28BA-1256B90EFEF3}"/>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26" name="Picture 925">
              <a:extLst>
                <a:ext uri="{FF2B5EF4-FFF2-40B4-BE49-F238E27FC236}">
                  <a16:creationId xmlns:a16="http://schemas.microsoft.com/office/drawing/2014/main" id="{B3BFF97A-9074-26AD-E794-379DCBCEE04F}"/>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927" name="Group 926">
            <a:extLst>
              <a:ext uri="{FF2B5EF4-FFF2-40B4-BE49-F238E27FC236}">
                <a16:creationId xmlns:a16="http://schemas.microsoft.com/office/drawing/2014/main" id="{15550B3D-BFF5-64B3-EDCD-59FEBE21BF6F}"/>
              </a:ext>
            </a:extLst>
          </p:cNvPr>
          <p:cNvGrpSpPr/>
          <p:nvPr/>
        </p:nvGrpSpPr>
        <p:grpSpPr>
          <a:xfrm>
            <a:off x="2896965" y="22632362"/>
            <a:ext cx="544685" cy="1284281"/>
            <a:chOff x="11403662" y="33416644"/>
            <a:chExt cx="709080" cy="1671898"/>
          </a:xfrm>
        </p:grpSpPr>
        <p:pic>
          <p:nvPicPr>
            <p:cNvPr id="928" name="Picture 927">
              <a:extLst>
                <a:ext uri="{FF2B5EF4-FFF2-40B4-BE49-F238E27FC236}">
                  <a16:creationId xmlns:a16="http://schemas.microsoft.com/office/drawing/2014/main" id="{2F91108E-5D3F-CFCA-92DA-5775A20C1637}"/>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29" name="Picture 928">
              <a:extLst>
                <a:ext uri="{FF2B5EF4-FFF2-40B4-BE49-F238E27FC236}">
                  <a16:creationId xmlns:a16="http://schemas.microsoft.com/office/drawing/2014/main" id="{0F13E221-DEE3-A89E-8531-CC744A5571B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930" name="Group 929">
            <a:extLst>
              <a:ext uri="{FF2B5EF4-FFF2-40B4-BE49-F238E27FC236}">
                <a16:creationId xmlns:a16="http://schemas.microsoft.com/office/drawing/2014/main" id="{2CEFDC2B-509D-3707-576D-A79DC8E85369}"/>
              </a:ext>
            </a:extLst>
          </p:cNvPr>
          <p:cNvGrpSpPr/>
          <p:nvPr/>
        </p:nvGrpSpPr>
        <p:grpSpPr>
          <a:xfrm>
            <a:off x="2157441" y="22650167"/>
            <a:ext cx="544685" cy="1284281"/>
            <a:chOff x="11403662" y="33416644"/>
            <a:chExt cx="709080" cy="1671898"/>
          </a:xfrm>
        </p:grpSpPr>
        <p:pic>
          <p:nvPicPr>
            <p:cNvPr id="931" name="Picture 930">
              <a:extLst>
                <a:ext uri="{FF2B5EF4-FFF2-40B4-BE49-F238E27FC236}">
                  <a16:creationId xmlns:a16="http://schemas.microsoft.com/office/drawing/2014/main" id="{48F37F39-D725-1CB8-627C-FEE39167BEB2}"/>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32" name="Picture 931">
              <a:extLst>
                <a:ext uri="{FF2B5EF4-FFF2-40B4-BE49-F238E27FC236}">
                  <a16:creationId xmlns:a16="http://schemas.microsoft.com/office/drawing/2014/main" id="{9F49D68A-4703-0E6D-5FD6-704895280DA7}"/>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909" name="Group 908">
            <a:extLst>
              <a:ext uri="{FF2B5EF4-FFF2-40B4-BE49-F238E27FC236}">
                <a16:creationId xmlns:a16="http://schemas.microsoft.com/office/drawing/2014/main" id="{534A2BF8-BABD-C106-AF9C-40D3ADFA781C}"/>
              </a:ext>
            </a:extLst>
          </p:cNvPr>
          <p:cNvGrpSpPr/>
          <p:nvPr/>
        </p:nvGrpSpPr>
        <p:grpSpPr>
          <a:xfrm>
            <a:off x="8163327" y="26749394"/>
            <a:ext cx="531985" cy="1284281"/>
            <a:chOff x="11420195" y="33416644"/>
            <a:chExt cx="692547" cy="1671898"/>
          </a:xfrm>
        </p:grpSpPr>
        <p:pic>
          <p:nvPicPr>
            <p:cNvPr id="910" name="Picture 909">
              <a:extLst>
                <a:ext uri="{FF2B5EF4-FFF2-40B4-BE49-F238E27FC236}">
                  <a16:creationId xmlns:a16="http://schemas.microsoft.com/office/drawing/2014/main" id="{A0082836-ED4E-EC15-2F12-E55CF7BCDAB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11" name="Picture 910">
              <a:extLst>
                <a:ext uri="{FF2B5EF4-FFF2-40B4-BE49-F238E27FC236}">
                  <a16:creationId xmlns:a16="http://schemas.microsoft.com/office/drawing/2014/main" id="{84790E42-66EA-14CE-AC7D-6C786CBA37C7}"/>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20195" y="33416645"/>
              <a:ext cx="264717" cy="1671897"/>
            </a:xfrm>
            <a:prstGeom prst="rect">
              <a:avLst/>
            </a:prstGeom>
          </p:spPr>
        </p:pic>
      </p:grpSp>
      <p:grpSp>
        <p:nvGrpSpPr>
          <p:cNvPr id="912" name="Group 911">
            <a:extLst>
              <a:ext uri="{FF2B5EF4-FFF2-40B4-BE49-F238E27FC236}">
                <a16:creationId xmlns:a16="http://schemas.microsoft.com/office/drawing/2014/main" id="{DC9A32B5-28FD-D9D3-E7D3-4F3983F484A3}"/>
              </a:ext>
            </a:extLst>
          </p:cNvPr>
          <p:cNvGrpSpPr/>
          <p:nvPr/>
        </p:nvGrpSpPr>
        <p:grpSpPr>
          <a:xfrm>
            <a:off x="7401248" y="26749394"/>
            <a:ext cx="544685" cy="1284281"/>
            <a:chOff x="11403662" y="33416644"/>
            <a:chExt cx="709080" cy="1671898"/>
          </a:xfrm>
        </p:grpSpPr>
        <p:pic>
          <p:nvPicPr>
            <p:cNvPr id="913" name="Picture 912">
              <a:extLst>
                <a:ext uri="{FF2B5EF4-FFF2-40B4-BE49-F238E27FC236}">
                  <a16:creationId xmlns:a16="http://schemas.microsoft.com/office/drawing/2014/main" id="{3304D963-613F-A990-4FB5-8021462F2580}"/>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14" name="Picture 913">
              <a:extLst>
                <a:ext uri="{FF2B5EF4-FFF2-40B4-BE49-F238E27FC236}">
                  <a16:creationId xmlns:a16="http://schemas.microsoft.com/office/drawing/2014/main" id="{5D468275-3525-AD47-3406-72FA390D6D6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915" name="Group 914">
            <a:extLst>
              <a:ext uri="{FF2B5EF4-FFF2-40B4-BE49-F238E27FC236}">
                <a16:creationId xmlns:a16="http://schemas.microsoft.com/office/drawing/2014/main" id="{293901EC-C795-95B8-D343-547F85F6BA1C}"/>
              </a:ext>
            </a:extLst>
          </p:cNvPr>
          <p:cNvGrpSpPr/>
          <p:nvPr/>
        </p:nvGrpSpPr>
        <p:grpSpPr>
          <a:xfrm>
            <a:off x="6526987" y="26757732"/>
            <a:ext cx="544685" cy="1284281"/>
            <a:chOff x="11403662" y="33416644"/>
            <a:chExt cx="709080" cy="1671898"/>
          </a:xfrm>
        </p:grpSpPr>
        <p:pic>
          <p:nvPicPr>
            <p:cNvPr id="916" name="Picture 915">
              <a:extLst>
                <a:ext uri="{FF2B5EF4-FFF2-40B4-BE49-F238E27FC236}">
                  <a16:creationId xmlns:a16="http://schemas.microsoft.com/office/drawing/2014/main" id="{96383DCD-6D5F-B790-CA50-6CFD7B92EB35}"/>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17" name="Picture 916">
              <a:extLst>
                <a:ext uri="{FF2B5EF4-FFF2-40B4-BE49-F238E27FC236}">
                  <a16:creationId xmlns:a16="http://schemas.microsoft.com/office/drawing/2014/main" id="{47B68A4B-08BC-B2C5-34F0-EEF8A2C4F09F}"/>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918" name="Group 917">
            <a:extLst>
              <a:ext uri="{FF2B5EF4-FFF2-40B4-BE49-F238E27FC236}">
                <a16:creationId xmlns:a16="http://schemas.microsoft.com/office/drawing/2014/main" id="{D20CE960-69D9-2F7B-4AAF-FEEC2EB815CA}"/>
              </a:ext>
            </a:extLst>
          </p:cNvPr>
          <p:cNvGrpSpPr/>
          <p:nvPr/>
        </p:nvGrpSpPr>
        <p:grpSpPr>
          <a:xfrm>
            <a:off x="5787463" y="26775537"/>
            <a:ext cx="544685" cy="1284281"/>
            <a:chOff x="11403662" y="33416644"/>
            <a:chExt cx="709080" cy="1671898"/>
          </a:xfrm>
        </p:grpSpPr>
        <p:pic>
          <p:nvPicPr>
            <p:cNvPr id="919" name="Picture 918">
              <a:extLst>
                <a:ext uri="{FF2B5EF4-FFF2-40B4-BE49-F238E27FC236}">
                  <a16:creationId xmlns:a16="http://schemas.microsoft.com/office/drawing/2014/main" id="{0A9B1FDE-4734-91EC-13C0-EC7361FEC0F8}"/>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20" name="Picture 919">
              <a:extLst>
                <a:ext uri="{FF2B5EF4-FFF2-40B4-BE49-F238E27FC236}">
                  <a16:creationId xmlns:a16="http://schemas.microsoft.com/office/drawing/2014/main" id="{CF5597BB-9EE7-DA5B-6F76-E94568261375}"/>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97" name="Group 896">
            <a:extLst>
              <a:ext uri="{FF2B5EF4-FFF2-40B4-BE49-F238E27FC236}">
                <a16:creationId xmlns:a16="http://schemas.microsoft.com/office/drawing/2014/main" id="{997B150D-674D-A694-EF08-15289259CD69}"/>
              </a:ext>
            </a:extLst>
          </p:cNvPr>
          <p:cNvGrpSpPr/>
          <p:nvPr/>
        </p:nvGrpSpPr>
        <p:grpSpPr>
          <a:xfrm>
            <a:off x="14616723" y="26812843"/>
            <a:ext cx="531985" cy="1284281"/>
            <a:chOff x="11420195" y="33416644"/>
            <a:chExt cx="692547" cy="1671898"/>
          </a:xfrm>
        </p:grpSpPr>
        <p:pic>
          <p:nvPicPr>
            <p:cNvPr id="898" name="Picture 897">
              <a:extLst>
                <a:ext uri="{FF2B5EF4-FFF2-40B4-BE49-F238E27FC236}">
                  <a16:creationId xmlns:a16="http://schemas.microsoft.com/office/drawing/2014/main" id="{88614258-FA69-5B92-884A-5DCB0B753E08}"/>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99" name="Picture 898">
              <a:extLst>
                <a:ext uri="{FF2B5EF4-FFF2-40B4-BE49-F238E27FC236}">
                  <a16:creationId xmlns:a16="http://schemas.microsoft.com/office/drawing/2014/main" id="{981FD69D-5667-1D3B-EFD2-FAE0074A4B4D}"/>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20195" y="33416645"/>
              <a:ext cx="264717" cy="1671897"/>
            </a:xfrm>
            <a:prstGeom prst="rect">
              <a:avLst/>
            </a:prstGeom>
          </p:spPr>
        </p:pic>
      </p:grpSp>
      <p:grpSp>
        <p:nvGrpSpPr>
          <p:cNvPr id="900" name="Group 899">
            <a:extLst>
              <a:ext uri="{FF2B5EF4-FFF2-40B4-BE49-F238E27FC236}">
                <a16:creationId xmlns:a16="http://schemas.microsoft.com/office/drawing/2014/main" id="{A32F09B0-7AF9-5617-D6C6-688DDA89E54D}"/>
              </a:ext>
            </a:extLst>
          </p:cNvPr>
          <p:cNvGrpSpPr/>
          <p:nvPr/>
        </p:nvGrpSpPr>
        <p:grpSpPr>
          <a:xfrm>
            <a:off x="13854644" y="26812843"/>
            <a:ext cx="544685" cy="1284281"/>
            <a:chOff x="11403662" y="33416644"/>
            <a:chExt cx="709080" cy="1671898"/>
          </a:xfrm>
        </p:grpSpPr>
        <p:pic>
          <p:nvPicPr>
            <p:cNvPr id="901" name="Picture 900">
              <a:extLst>
                <a:ext uri="{FF2B5EF4-FFF2-40B4-BE49-F238E27FC236}">
                  <a16:creationId xmlns:a16="http://schemas.microsoft.com/office/drawing/2014/main" id="{F62E3F59-9453-AC58-106A-3163332396E7}"/>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02" name="Picture 901">
              <a:extLst>
                <a:ext uri="{FF2B5EF4-FFF2-40B4-BE49-F238E27FC236}">
                  <a16:creationId xmlns:a16="http://schemas.microsoft.com/office/drawing/2014/main" id="{F00366DF-B967-7684-5ECF-19B691619459}"/>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903" name="Group 902">
            <a:extLst>
              <a:ext uri="{FF2B5EF4-FFF2-40B4-BE49-F238E27FC236}">
                <a16:creationId xmlns:a16="http://schemas.microsoft.com/office/drawing/2014/main" id="{C7DCEE86-8838-7B2D-B58B-37E12F478824}"/>
              </a:ext>
            </a:extLst>
          </p:cNvPr>
          <p:cNvGrpSpPr/>
          <p:nvPr/>
        </p:nvGrpSpPr>
        <p:grpSpPr>
          <a:xfrm>
            <a:off x="12980383" y="26821181"/>
            <a:ext cx="544685" cy="1284281"/>
            <a:chOff x="11403662" y="33416644"/>
            <a:chExt cx="709080" cy="1671898"/>
          </a:xfrm>
        </p:grpSpPr>
        <p:pic>
          <p:nvPicPr>
            <p:cNvPr id="904" name="Picture 903">
              <a:extLst>
                <a:ext uri="{FF2B5EF4-FFF2-40B4-BE49-F238E27FC236}">
                  <a16:creationId xmlns:a16="http://schemas.microsoft.com/office/drawing/2014/main" id="{4245887F-50B4-FD62-3631-A1041983CDE5}"/>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05" name="Picture 904">
              <a:extLst>
                <a:ext uri="{FF2B5EF4-FFF2-40B4-BE49-F238E27FC236}">
                  <a16:creationId xmlns:a16="http://schemas.microsoft.com/office/drawing/2014/main" id="{17FF8C81-384C-9E3E-B3E7-76C2142306B3}"/>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906" name="Group 905">
            <a:extLst>
              <a:ext uri="{FF2B5EF4-FFF2-40B4-BE49-F238E27FC236}">
                <a16:creationId xmlns:a16="http://schemas.microsoft.com/office/drawing/2014/main" id="{1F94B39D-717D-1D85-3046-7D7339058847}"/>
              </a:ext>
            </a:extLst>
          </p:cNvPr>
          <p:cNvGrpSpPr/>
          <p:nvPr/>
        </p:nvGrpSpPr>
        <p:grpSpPr>
          <a:xfrm>
            <a:off x="12240859" y="26838986"/>
            <a:ext cx="544685" cy="1284281"/>
            <a:chOff x="11403662" y="33416644"/>
            <a:chExt cx="709080" cy="1671898"/>
          </a:xfrm>
        </p:grpSpPr>
        <p:pic>
          <p:nvPicPr>
            <p:cNvPr id="907" name="Picture 906">
              <a:extLst>
                <a:ext uri="{FF2B5EF4-FFF2-40B4-BE49-F238E27FC236}">
                  <a16:creationId xmlns:a16="http://schemas.microsoft.com/office/drawing/2014/main" id="{B1021D4D-342A-2A87-1F85-072BE1DEDCF1}"/>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908" name="Picture 907">
              <a:extLst>
                <a:ext uri="{FF2B5EF4-FFF2-40B4-BE49-F238E27FC236}">
                  <a16:creationId xmlns:a16="http://schemas.microsoft.com/office/drawing/2014/main" id="{4BC7DDDB-C348-D2B1-21DE-5F98FC834FF6}"/>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85" name="Group 884">
            <a:extLst>
              <a:ext uri="{FF2B5EF4-FFF2-40B4-BE49-F238E27FC236}">
                <a16:creationId xmlns:a16="http://schemas.microsoft.com/office/drawing/2014/main" id="{244391F6-53CE-0EA0-7A85-28527FF3461F}"/>
              </a:ext>
            </a:extLst>
          </p:cNvPr>
          <p:cNvGrpSpPr/>
          <p:nvPr/>
        </p:nvGrpSpPr>
        <p:grpSpPr>
          <a:xfrm>
            <a:off x="18210271" y="26767199"/>
            <a:ext cx="531985" cy="1284281"/>
            <a:chOff x="11420195" y="33416644"/>
            <a:chExt cx="692547" cy="1671898"/>
          </a:xfrm>
        </p:grpSpPr>
        <p:pic>
          <p:nvPicPr>
            <p:cNvPr id="886" name="Picture 885">
              <a:extLst>
                <a:ext uri="{FF2B5EF4-FFF2-40B4-BE49-F238E27FC236}">
                  <a16:creationId xmlns:a16="http://schemas.microsoft.com/office/drawing/2014/main" id="{81D5BCC2-6AE7-A636-3182-9E5BAFBF0A82}"/>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87" name="Picture 886">
              <a:extLst>
                <a:ext uri="{FF2B5EF4-FFF2-40B4-BE49-F238E27FC236}">
                  <a16:creationId xmlns:a16="http://schemas.microsoft.com/office/drawing/2014/main" id="{F7226E3F-538B-D24C-B548-9C4A55DD3FEE}"/>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20195" y="33416645"/>
              <a:ext cx="264717" cy="1671897"/>
            </a:xfrm>
            <a:prstGeom prst="rect">
              <a:avLst/>
            </a:prstGeom>
          </p:spPr>
        </p:pic>
      </p:grpSp>
      <p:grpSp>
        <p:nvGrpSpPr>
          <p:cNvPr id="888" name="Group 887">
            <a:extLst>
              <a:ext uri="{FF2B5EF4-FFF2-40B4-BE49-F238E27FC236}">
                <a16:creationId xmlns:a16="http://schemas.microsoft.com/office/drawing/2014/main" id="{627D3B31-BF72-E469-C90D-9BF8E2399636}"/>
              </a:ext>
            </a:extLst>
          </p:cNvPr>
          <p:cNvGrpSpPr/>
          <p:nvPr/>
        </p:nvGrpSpPr>
        <p:grpSpPr>
          <a:xfrm>
            <a:off x="17448192" y="26767199"/>
            <a:ext cx="544685" cy="1284281"/>
            <a:chOff x="11403662" y="33416644"/>
            <a:chExt cx="709080" cy="1671898"/>
          </a:xfrm>
        </p:grpSpPr>
        <p:pic>
          <p:nvPicPr>
            <p:cNvPr id="889" name="Picture 888">
              <a:extLst>
                <a:ext uri="{FF2B5EF4-FFF2-40B4-BE49-F238E27FC236}">
                  <a16:creationId xmlns:a16="http://schemas.microsoft.com/office/drawing/2014/main" id="{388280B3-7C05-91B6-21A4-52CD65CEFB37}"/>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90" name="Picture 889">
              <a:extLst>
                <a:ext uri="{FF2B5EF4-FFF2-40B4-BE49-F238E27FC236}">
                  <a16:creationId xmlns:a16="http://schemas.microsoft.com/office/drawing/2014/main" id="{70649B15-39AE-EA10-91C5-659CCC917AB9}"/>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91" name="Group 890">
            <a:extLst>
              <a:ext uri="{FF2B5EF4-FFF2-40B4-BE49-F238E27FC236}">
                <a16:creationId xmlns:a16="http://schemas.microsoft.com/office/drawing/2014/main" id="{F958E545-7CD1-B54A-2978-E2434E37C8E2}"/>
              </a:ext>
            </a:extLst>
          </p:cNvPr>
          <p:cNvGrpSpPr/>
          <p:nvPr/>
        </p:nvGrpSpPr>
        <p:grpSpPr>
          <a:xfrm>
            <a:off x="16573931" y="26775537"/>
            <a:ext cx="544685" cy="1284281"/>
            <a:chOff x="11403662" y="33416644"/>
            <a:chExt cx="709080" cy="1671898"/>
          </a:xfrm>
        </p:grpSpPr>
        <p:pic>
          <p:nvPicPr>
            <p:cNvPr id="892" name="Picture 891">
              <a:extLst>
                <a:ext uri="{FF2B5EF4-FFF2-40B4-BE49-F238E27FC236}">
                  <a16:creationId xmlns:a16="http://schemas.microsoft.com/office/drawing/2014/main" id="{610CEF92-C0E5-B794-AA3C-64D20E424FDA}"/>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93" name="Picture 892">
              <a:extLst>
                <a:ext uri="{FF2B5EF4-FFF2-40B4-BE49-F238E27FC236}">
                  <a16:creationId xmlns:a16="http://schemas.microsoft.com/office/drawing/2014/main" id="{A66DEF6E-E1C1-1851-B3B6-06DABAB23886}"/>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94" name="Group 893">
            <a:extLst>
              <a:ext uri="{FF2B5EF4-FFF2-40B4-BE49-F238E27FC236}">
                <a16:creationId xmlns:a16="http://schemas.microsoft.com/office/drawing/2014/main" id="{F66C00A1-80BE-887E-3DF4-56A13DDCF68B}"/>
              </a:ext>
            </a:extLst>
          </p:cNvPr>
          <p:cNvGrpSpPr/>
          <p:nvPr/>
        </p:nvGrpSpPr>
        <p:grpSpPr>
          <a:xfrm>
            <a:off x="15834407" y="26793342"/>
            <a:ext cx="544685" cy="1284281"/>
            <a:chOff x="11403662" y="33416644"/>
            <a:chExt cx="709080" cy="1671898"/>
          </a:xfrm>
        </p:grpSpPr>
        <p:pic>
          <p:nvPicPr>
            <p:cNvPr id="895" name="Picture 894">
              <a:extLst>
                <a:ext uri="{FF2B5EF4-FFF2-40B4-BE49-F238E27FC236}">
                  <a16:creationId xmlns:a16="http://schemas.microsoft.com/office/drawing/2014/main" id="{FC346BD7-B025-9D47-1626-C6945180FD4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96" name="Picture 895">
              <a:extLst>
                <a:ext uri="{FF2B5EF4-FFF2-40B4-BE49-F238E27FC236}">
                  <a16:creationId xmlns:a16="http://schemas.microsoft.com/office/drawing/2014/main" id="{36A743B7-44CE-13BB-B025-6C91475BA1EA}"/>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73" name="Group 872">
            <a:extLst>
              <a:ext uri="{FF2B5EF4-FFF2-40B4-BE49-F238E27FC236}">
                <a16:creationId xmlns:a16="http://schemas.microsoft.com/office/drawing/2014/main" id="{8B7D0844-9523-AC9C-F57F-C7E21C826A6F}"/>
              </a:ext>
            </a:extLst>
          </p:cNvPr>
          <p:cNvGrpSpPr/>
          <p:nvPr/>
        </p:nvGrpSpPr>
        <p:grpSpPr>
          <a:xfrm>
            <a:off x="28156058" y="22618855"/>
            <a:ext cx="531985" cy="1284281"/>
            <a:chOff x="11420195" y="33416644"/>
            <a:chExt cx="692547" cy="1671898"/>
          </a:xfrm>
        </p:grpSpPr>
        <p:pic>
          <p:nvPicPr>
            <p:cNvPr id="874" name="Picture 873">
              <a:extLst>
                <a:ext uri="{FF2B5EF4-FFF2-40B4-BE49-F238E27FC236}">
                  <a16:creationId xmlns:a16="http://schemas.microsoft.com/office/drawing/2014/main" id="{D3E2AD7E-D3BA-1AD0-C7DC-237CC5C4EBD4}"/>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75" name="Picture 874">
              <a:extLst>
                <a:ext uri="{FF2B5EF4-FFF2-40B4-BE49-F238E27FC236}">
                  <a16:creationId xmlns:a16="http://schemas.microsoft.com/office/drawing/2014/main" id="{2C295B02-8EEE-E3E0-B205-4193152C997F}"/>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20195" y="33416645"/>
              <a:ext cx="264717" cy="1671897"/>
            </a:xfrm>
            <a:prstGeom prst="rect">
              <a:avLst/>
            </a:prstGeom>
          </p:spPr>
        </p:pic>
      </p:grpSp>
      <p:grpSp>
        <p:nvGrpSpPr>
          <p:cNvPr id="876" name="Group 875">
            <a:extLst>
              <a:ext uri="{FF2B5EF4-FFF2-40B4-BE49-F238E27FC236}">
                <a16:creationId xmlns:a16="http://schemas.microsoft.com/office/drawing/2014/main" id="{F2FD7E31-4F4D-8D93-4487-5CA6C77039D6}"/>
              </a:ext>
            </a:extLst>
          </p:cNvPr>
          <p:cNvGrpSpPr/>
          <p:nvPr/>
        </p:nvGrpSpPr>
        <p:grpSpPr>
          <a:xfrm>
            <a:off x="27393979" y="22618855"/>
            <a:ext cx="544685" cy="1284281"/>
            <a:chOff x="11403662" y="33416644"/>
            <a:chExt cx="709080" cy="1671898"/>
          </a:xfrm>
        </p:grpSpPr>
        <p:pic>
          <p:nvPicPr>
            <p:cNvPr id="877" name="Picture 876">
              <a:extLst>
                <a:ext uri="{FF2B5EF4-FFF2-40B4-BE49-F238E27FC236}">
                  <a16:creationId xmlns:a16="http://schemas.microsoft.com/office/drawing/2014/main" id="{50ED15C4-91C2-0D83-7126-567B4D596FF5}"/>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78" name="Picture 877">
              <a:extLst>
                <a:ext uri="{FF2B5EF4-FFF2-40B4-BE49-F238E27FC236}">
                  <a16:creationId xmlns:a16="http://schemas.microsoft.com/office/drawing/2014/main" id="{385B8321-255C-00BB-090E-94F2C73ED4C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79" name="Group 878">
            <a:extLst>
              <a:ext uri="{FF2B5EF4-FFF2-40B4-BE49-F238E27FC236}">
                <a16:creationId xmlns:a16="http://schemas.microsoft.com/office/drawing/2014/main" id="{8699646A-F4C6-1BF8-0DB2-C16EB7C64F34}"/>
              </a:ext>
            </a:extLst>
          </p:cNvPr>
          <p:cNvGrpSpPr/>
          <p:nvPr/>
        </p:nvGrpSpPr>
        <p:grpSpPr>
          <a:xfrm>
            <a:off x="26519718" y="22627193"/>
            <a:ext cx="544685" cy="1284281"/>
            <a:chOff x="11403662" y="33416644"/>
            <a:chExt cx="709080" cy="1671898"/>
          </a:xfrm>
        </p:grpSpPr>
        <p:pic>
          <p:nvPicPr>
            <p:cNvPr id="880" name="Picture 879">
              <a:extLst>
                <a:ext uri="{FF2B5EF4-FFF2-40B4-BE49-F238E27FC236}">
                  <a16:creationId xmlns:a16="http://schemas.microsoft.com/office/drawing/2014/main" id="{E5FE7992-7A1C-C210-57FA-FB6F793B4A0D}"/>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81" name="Picture 880">
              <a:extLst>
                <a:ext uri="{FF2B5EF4-FFF2-40B4-BE49-F238E27FC236}">
                  <a16:creationId xmlns:a16="http://schemas.microsoft.com/office/drawing/2014/main" id="{C8959089-E0FA-7D87-8A2C-C6CB136A8610}"/>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82" name="Group 881">
            <a:extLst>
              <a:ext uri="{FF2B5EF4-FFF2-40B4-BE49-F238E27FC236}">
                <a16:creationId xmlns:a16="http://schemas.microsoft.com/office/drawing/2014/main" id="{38B8DBD1-0DE7-0C41-5488-A7DC18A65E8E}"/>
              </a:ext>
            </a:extLst>
          </p:cNvPr>
          <p:cNvGrpSpPr/>
          <p:nvPr/>
        </p:nvGrpSpPr>
        <p:grpSpPr>
          <a:xfrm>
            <a:off x="25780194" y="22644998"/>
            <a:ext cx="544685" cy="1284281"/>
            <a:chOff x="11403662" y="33416644"/>
            <a:chExt cx="709080" cy="1671898"/>
          </a:xfrm>
        </p:grpSpPr>
        <p:pic>
          <p:nvPicPr>
            <p:cNvPr id="883" name="Picture 882">
              <a:extLst>
                <a:ext uri="{FF2B5EF4-FFF2-40B4-BE49-F238E27FC236}">
                  <a16:creationId xmlns:a16="http://schemas.microsoft.com/office/drawing/2014/main" id="{D5EE1DD7-1009-DE79-0D3E-F6896B10D51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84" name="Picture 883">
              <a:extLst>
                <a:ext uri="{FF2B5EF4-FFF2-40B4-BE49-F238E27FC236}">
                  <a16:creationId xmlns:a16="http://schemas.microsoft.com/office/drawing/2014/main" id="{A536D68A-CFAD-C579-8436-EAF5D83248F7}"/>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61" name="Group 860">
            <a:extLst>
              <a:ext uri="{FF2B5EF4-FFF2-40B4-BE49-F238E27FC236}">
                <a16:creationId xmlns:a16="http://schemas.microsoft.com/office/drawing/2014/main" id="{E20BB1CD-FD5A-11B4-5E9E-CC103831AE14}"/>
              </a:ext>
            </a:extLst>
          </p:cNvPr>
          <p:cNvGrpSpPr/>
          <p:nvPr/>
        </p:nvGrpSpPr>
        <p:grpSpPr>
          <a:xfrm>
            <a:off x="24635668" y="26741056"/>
            <a:ext cx="531985" cy="1284281"/>
            <a:chOff x="11420195" y="33416644"/>
            <a:chExt cx="692547" cy="1671898"/>
          </a:xfrm>
        </p:grpSpPr>
        <p:pic>
          <p:nvPicPr>
            <p:cNvPr id="862" name="Picture 861">
              <a:extLst>
                <a:ext uri="{FF2B5EF4-FFF2-40B4-BE49-F238E27FC236}">
                  <a16:creationId xmlns:a16="http://schemas.microsoft.com/office/drawing/2014/main" id="{835904EB-E784-1F9B-71C7-CC5B55A68B6E}"/>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63" name="Picture 862">
              <a:extLst>
                <a:ext uri="{FF2B5EF4-FFF2-40B4-BE49-F238E27FC236}">
                  <a16:creationId xmlns:a16="http://schemas.microsoft.com/office/drawing/2014/main" id="{EFCF21C1-E9CC-0E93-6084-80B924321FBF}"/>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20195" y="33416645"/>
              <a:ext cx="264717" cy="1671897"/>
            </a:xfrm>
            <a:prstGeom prst="rect">
              <a:avLst/>
            </a:prstGeom>
          </p:spPr>
        </p:pic>
      </p:grpSp>
      <p:grpSp>
        <p:nvGrpSpPr>
          <p:cNvPr id="864" name="Group 863">
            <a:extLst>
              <a:ext uri="{FF2B5EF4-FFF2-40B4-BE49-F238E27FC236}">
                <a16:creationId xmlns:a16="http://schemas.microsoft.com/office/drawing/2014/main" id="{4A0B588C-E708-7B0E-3518-C6C7C730E8DA}"/>
              </a:ext>
            </a:extLst>
          </p:cNvPr>
          <p:cNvGrpSpPr/>
          <p:nvPr/>
        </p:nvGrpSpPr>
        <p:grpSpPr>
          <a:xfrm>
            <a:off x="23873589" y="26741056"/>
            <a:ext cx="544685" cy="1284281"/>
            <a:chOff x="11403662" y="33416644"/>
            <a:chExt cx="709080" cy="1671898"/>
          </a:xfrm>
        </p:grpSpPr>
        <p:pic>
          <p:nvPicPr>
            <p:cNvPr id="865" name="Picture 864">
              <a:extLst>
                <a:ext uri="{FF2B5EF4-FFF2-40B4-BE49-F238E27FC236}">
                  <a16:creationId xmlns:a16="http://schemas.microsoft.com/office/drawing/2014/main" id="{BA787832-6C8F-4E98-15C7-68F329CE0E58}"/>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66" name="Picture 865">
              <a:extLst>
                <a:ext uri="{FF2B5EF4-FFF2-40B4-BE49-F238E27FC236}">
                  <a16:creationId xmlns:a16="http://schemas.microsoft.com/office/drawing/2014/main" id="{CD52C402-DF27-ACF3-3F98-BA0BD905EB68}"/>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67" name="Group 866">
            <a:extLst>
              <a:ext uri="{FF2B5EF4-FFF2-40B4-BE49-F238E27FC236}">
                <a16:creationId xmlns:a16="http://schemas.microsoft.com/office/drawing/2014/main" id="{14D5BBB0-7C71-0AE3-B08F-769111E8DB30}"/>
              </a:ext>
            </a:extLst>
          </p:cNvPr>
          <p:cNvGrpSpPr/>
          <p:nvPr/>
        </p:nvGrpSpPr>
        <p:grpSpPr>
          <a:xfrm>
            <a:off x="22999328" y="26749394"/>
            <a:ext cx="544685" cy="1284281"/>
            <a:chOff x="11403662" y="33416644"/>
            <a:chExt cx="709080" cy="1671898"/>
          </a:xfrm>
        </p:grpSpPr>
        <p:pic>
          <p:nvPicPr>
            <p:cNvPr id="868" name="Picture 867">
              <a:extLst>
                <a:ext uri="{FF2B5EF4-FFF2-40B4-BE49-F238E27FC236}">
                  <a16:creationId xmlns:a16="http://schemas.microsoft.com/office/drawing/2014/main" id="{26A6C516-5F0D-2F71-A175-0EC7EB940902}"/>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69" name="Picture 868">
              <a:extLst>
                <a:ext uri="{FF2B5EF4-FFF2-40B4-BE49-F238E27FC236}">
                  <a16:creationId xmlns:a16="http://schemas.microsoft.com/office/drawing/2014/main" id="{25872337-E1FB-A8EB-607C-824D0205FFF2}"/>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70" name="Group 869">
            <a:extLst>
              <a:ext uri="{FF2B5EF4-FFF2-40B4-BE49-F238E27FC236}">
                <a16:creationId xmlns:a16="http://schemas.microsoft.com/office/drawing/2014/main" id="{0B042203-EE85-501F-D401-3C51F3CCEFF5}"/>
              </a:ext>
            </a:extLst>
          </p:cNvPr>
          <p:cNvGrpSpPr/>
          <p:nvPr/>
        </p:nvGrpSpPr>
        <p:grpSpPr>
          <a:xfrm>
            <a:off x="22259804" y="26767199"/>
            <a:ext cx="544685" cy="1284281"/>
            <a:chOff x="11403662" y="33416644"/>
            <a:chExt cx="709080" cy="1671898"/>
          </a:xfrm>
        </p:grpSpPr>
        <p:pic>
          <p:nvPicPr>
            <p:cNvPr id="871" name="Picture 870">
              <a:extLst>
                <a:ext uri="{FF2B5EF4-FFF2-40B4-BE49-F238E27FC236}">
                  <a16:creationId xmlns:a16="http://schemas.microsoft.com/office/drawing/2014/main" id="{9A3D79EC-F11D-305B-1992-174710CC1F17}"/>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72" name="Picture 871">
              <a:extLst>
                <a:ext uri="{FF2B5EF4-FFF2-40B4-BE49-F238E27FC236}">
                  <a16:creationId xmlns:a16="http://schemas.microsoft.com/office/drawing/2014/main" id="{D91434E9-3E3D-9770-5948-2485B254459A}"/>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38" name="Group 837">
            <a:extLst>
              <a:ext uri="{FF2B5EF4-FFF2-40B4-BE49-F238E27FC236}">
                <a16:creationId xmlns:a16="http://schemas.microsoft.com/office/drawing/2014/main" id="{4A0BBB78-E1D9-F8B9-F7AC-61BB33280931}"/>
              </a:ext>
            </a:extLst>
          </p:cNvPr>
          <p:cNvGrpSpPr/>
          <p:nvPr/>
        </p:nvGrpSpPr>
        <p:grpSpPr>
          <a:xfrm>
            <a:off x="11266495" y="33806003"/>
            <a:ext cx="544685" cy="1284281"/>
            <a:chOff x="11403662" y="33416644"/>
            <a:chExt cx="709080" cy="1671898"/>
          </a:xfrm>
        </p:grpSpPr>
        <p:pic>
          <p:nvPicPr>
            <p:cNvPr id="836" name="Picture 835">
              <a:extLst>
                <a:ext uri="{FF2B5EF4-FFF2-40B4-BE49-F238E27FC236}">
                  <a16:creationId xmlns:a16="http://schemas.microsoft.com/office/drawing/2014/main" id="{DD9920BF-CA38-9E86-EF04-B2328E64F5DE}"/>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37" name="Picture 836">
              <a:extLst>
                <a:ext uri="{FF2B5EF4-FFF2-40B4-BE49-F238E27FC236}">
                  <a16:creationId xmlns:a16="http://schemas.microsoft.com/office/drawing/2014/main" id="{AE0870E5-2249-02DB-85AE-706F15F9395F}"/>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40" name="Group 839">
            <a:extLst>
              <a:ext uri="{FF2B5EF4-FFF2-40B4-BE49-F238E27FC236}">
                <a16:creationId xmlns:a16="http://schemas.microsoft.com/office/drawing/2014/main" id="{62C14C16-9CC2-0697-5F27-FC0C047638A8}"/>
              </a:ext>
            </a:extLst>
          </p:cNvPr>
          <p:cNvGrpSpPr/>
          <p:nvPr/>
        </p:nvGrpSpPr>
        <p:grpSpPr>
          <a:xfrm>
            <a:off x="10517115" y="33806003"/>
            <a:ext cx="544685" cy="1284281"/>
            <a:chOff x="11403662" y="33416644"/>
            <a:chExt cx="709080" cy="1671898"/>
          </a:xfrm>
        </p:grpSpPr>
        <p:pic>
          <p:nvPicPr>
            <p:cNvPr id="841" name="Picture 840">
              <a:extLst>
                <a:ext uri="{FF2B5EF4-FFF2-40B4-BE49-F238E27FC236}">
                  <a16:creationId xmlns:a16="http://schemas.microsoft.com/office/drawing/2014/main" id="{C0B73767-2543-574F-D41C-4C59AAEC81F8}"/>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42" name="Picture 841">
              <a:extLst>
                <a:ext uri="{FF2B5EF4-FFF2-40B4-BE49-F238E27FC236}">
                  <a16:creationId xmlns:a16="http://schemas.microsoft.com/office/drawing/2014/main" id="{4853F40C-5C35-FB5A-3107-C010E849B48E}"/>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43" name="Group 842">
            <a:extLst>
              <a:ext uri="{FF2B5EF4-FFF2-40B4-BE49-F238E27FC236}">
                <a16:creationId xmlns:a16="http://schemas.microsoft.com/office/drawing/2014/main" id="{1C299352-1D1E-1C31-4A34-768AD1D877AC}"/>
              </a:ext>
            </a:extLst>
          </p:cNvPr>
          <p:cNvGrpSpPr/>
          <p:nvPr/>
        </p:nvGrpSpPr>
        <p:grpSpPr>
          <a:xfrm>
            <a:off x="9642854" y="33814341"/>
            <a:ext cx="544685" cy="1284281"/>
            <a:chOff x="11403662" y="33416644"/>
            <a:chExt cx="709080" cy="1671898"/>
          </a:xfrm>
        </p:grpSpPr>
        <p:pic>
          <p:nvPicPr>
            <p:cNvPr id="844" name="Picture 843">
              <a:extLst>
                <a:ext uri="{FF2B5EF4-FFF2-40B4-BE49-F238E27FC236}">
                  <a16:creationId xmlns:a16="http://schemas.microsoft.com/office/drawing/2014/main" id="{B2210711-C7E8-D5CE-A925-393121BCB330}"/>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45" name="Picture 844">
              <a:extLst>
                <a:ext uri="{FF2B5EF4-FFF2-40B4-BE49-F238E27FC236}">
                  <a16:creationId xmlns:a16="http://schemas.microsoft.com/office/drawing/2014/main" id="{1519C54D-9C3D-3001-35CC-4A891633BE93}"/>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46" name="Group 845">
            <a:extLst>
              <a:ext uri="{FF2B5EF4-FFF2-40B4-BE49-F238E27FC236}">
                <a16:creationId xmlns:a16="http://schemas.microsoft.com/office/drawing/2014/main" id="{81A38990-9E1A-A6BB-241D-03AB5CB28AF0}"/>
              </a:ext>
            </a:extLst>
          </p:cNvPr>
          <p:cNvGrpSpPr/>
          <p:nvPr/>
        </p:nvGrpSpPr>
        <p:grpSpPr>
          <a:xfrm>
            <a:off x="8903330" y="33832146"/>
            <a:ext cx="544685" cy="1284281"/>
            <a:chOff x="11403662" y="33416644"/>
            <a:chExt cx="709080" cy="1671898"/>
          </a:xfrm>
        </p:grpSpPr>
        <p:pic>
          <p:nvPicPr>
            <p:cNvPr id="847" name="Picture 846">
              <a:extLst>
                <a:ext uri="{FF2B5EF4-FFF2-40B4-BE49-F238E27FC236}">
                  <a16:creationId xmlns:a16="http://schemas.microsoft.com/office/drawing/2014/main" id="{48A1E61B-52FC-8540-6756-E58E8C5D7037}"/>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48" name="Picture 847">
              <a:extLst>
                <a:ext uri="{FF2B5EF4-FFF2-40B4-BE49-F238E27FC236}">
                  <a16:creationId xmlns:a16="http://schemas.microsoft.com/office/drawing/2014/main" id="{417739D7-4CAF-08D4-B3AE-D08E7C4FDD1D}"/>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49" name="Group 848">
            <a:extLst>
              <a:ext uri="{FF2B5EF4-FFF2-40B4-BE49-F238E27FC236}">
                <a16:creationId xmlns:a16="http://schemas.microsoft.com/office/drawing/2014/main" id="{1DC75C7D-F4A5-326F-76D5-0AD01E506CAE}"/>
              </a:ext>
            </a:extLst>
          </p:cNvPr>
          <p:cNvGrpSpPr/>
          <p:nvPr/>
        </p:nvGrpSpPr>
        <p:grpSpPr>
          <a:xfrm>
            <a:off x="21525070" y="33787300"/>
            <a:ext cx="544685" cy="1284281"/>
            <a:chOff x="11403662" y="33416644"/>
            <a:chExt cx="709080" cy="1671898"/>
          </a:xfrm>
        </p:grpSpPr>
        <p:pic>
          <p:nvPicPr>
            <p:cNvPr id="850" name="Picture 849">
              <a:extLst>
                <a:ext uri="{FF2B5EF4-FFF2-40B4-BE49-F238E27FC236}">
                  <a16:creationId xmlns:a16="http://schemas.microsoft.com/office/drawing/2014/main" id="{A723F69B-424E-309F-3D03-B07D2A3851DA}"/>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51" name="Picture 850">
              <a:extLst>
                <a:ext uri="{FF2B5EF4-FFF2-40B4-BE49-F238E27FC236}">
                  <a16:creationId xmlns:a16="http://schemas.microsoft.com/office/drawing/2014/main" id="{7FCE0C47-52C2-D206-BDEA-C871591CB9D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52" name="Group 851">
            <a:extLst>
              <a:ext uri="{FF2B5EF4-FFF2-40B4-BE49-F238E27FC236}">
                <a16:creationId xmlns:a16="http://schemas.microsoft.com/office/drawing/2014/main" id="{ADFFBB6D-A332-67DF-F795-43D929D2BE91}"/>
              </a:ext>
            </a:extLst>
          </p:cNvPr>
          <p:cNvGrpSpPr/>
          <p:nvPr/>
        </p:nvGrpSpPr>
        <p:grpSpPr>
          <a:xfrm>
            <a:off x="20775690" y="33787300"/>
            <a:ext cx="544685" cy="1284281"/>
            <a:chOff x="11403662" y="33416644"/>
            <a:chExt cx="709080" cy="1671898"/>
          </a:xfrm>
        </p:grpSpPr>
        <p:pic>
          <p:nvPicPr>
            <p:cNvPr id="853" name="Picture 852">
              <a:extLst>
                <a:ext uri="{FF2B5EF4-FFF2-40B4-BE49-F238E27FC236}">
                  <a16:creationId xmlns:a16="http://schemas.microsoft.com/office/drawing/2014/main" id="{1A7C2431-81C3-575F-B0D3-11421DEFEA2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54" name="Picture 853">
              <a:extLst>
                <a:ext uri="{FF2B5EF4-FFF2-40B4-BE49-F238E27FC236}">
                  <a16:creationId xmlns:a16="http://schemas.microsoft.com/office/drawing/2014/main" id="{4603548A-7FE7-8A70-8A8B-44D6566CEF8F}"/>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55" name="Group 854">
            <a:extLst>
              <a:ext uri="{FF2B5EF4-FFF2-40B4-BE49-F238E27FC236}">
                <a16:creationId xmlns:a16="http://schemas.microsoft.com/office/drawing/2014/main" id="{3F0A6BBB-CE2E-9411-1776-9ABEB0142E3B}"/>
              </a:ext>
            </a:extLst>
          </p:cNvPr>
          <p:cNvGrpSpPr/>
          <p:nvPr/>
        </p:nvGrpSpPr>
        <p:grpSpPr>
          <a:xfrm>
            <a:off x="19901429" y="33795638"/>
            <a:ext cx="544685" cy="1284281"/>
            <a:chOff x="11403662" y="33416644"/>
            <a:chExt cx="709080" cy="1671898"/>
          </a:xfrm>
        </p:grpSpPr>
        <p:pic>
          <p:nvPicPr>
            <p:cNvPr id="856" name="Picture 855">
              <a:extLst>
                <a:ext uri="{FF2B5EF4-FFF2-40B4-BE49-F238E27FC236}">
                  <a16:creationId xmlns:a16="http://schemas.microsoft.com/office/drawing/2014/main" id="{66276D86-769B-A469-AA80-43DADE679C9A}"/>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57" name="Picture 856">
              <a:extLst>
                <a:ext uri="{FF2B5EF4-FFF2-40B4-BE49-F238E27FC236}">
                  <a16:creationId xmlns:a16="http://schemas.microsoft.com/office/drawing/2014/main" id="{44381BE4-4BD4-FDC4-3BEA-40CC7F3267AE}"/>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58" name="Group 857">
            <a:extLst>
              <a:ext uri="{FF2B5EF4-FFF2-40B4-BE49-F238E27FC236}">
                <a16:creationId xmlns:a16="http://schemas.microsoft.com/office/drawing/2014/main" id="{ED7825D8-D277-6568-D0D7-9CB50690CDB3}"/>
              </a:ext>
            </a:extLst>
          </p:cNvPr>
          <p:cNvGrpSpPr/>
          <p:nvPr/>
        </p:nvGrpSpPr>
        <p:grpSpPr>
          <a:xfrm>
            <a:off x="19161905" y="33813443"/>
            <a:ext cx="544685" cy="1284281"/>
            <a:chOff x="11403662" y="33416644"/>
            <a:chExt cx="709080" cy="1671898"/>
          </a:xfrm>
        </p:grpSpPr>
        <p:pic>
          <p:nvPicPr>
            <p:cNvPr id="859" name="Picture 858">
              <a:extLst>
                <a:ext uri="{FF2B5EF4-FFF2-40B4-BE49-F238E27FC236}">
                  <a16:creationId xmlns:a16="http://schemas.microsoft.com/office/drawing/2014/main" id="{171D0559-FCD3-A8EF-5388-E237EE78DEE1}"/>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a:off x="11848026" y="33416644"/>
              <a:ext cx="264716" cy="1671898"/>
            </a:xfrm>
            <a:prstGeom prst="rect">
              <a:avLst/>
            </a:prstGeom>
          </p:spPr>
        </p:pic>
        <p:pic>
          <p:nvPicPr>
            <p:cNvPr id="860" name="Picture 859">
              <a:extLst>
                <a:ext uri="{FF2B5EF4-FFF2-40B4-BE49-F238E27FC236}">
                  <a16:creationId xmlns:a16="http://schemas.microsoft.com/office/drawing/2014/main" id="{3713BF70-8929-E081-D663-05786037E3C0}"/>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Lst>
            </a:blip>
            <a:stretch>
              <a:fillRect/>
            </a:stretch>
          </p:blipFill>
          <p:spPr>
            <a:xfrm flipH="1">
              <a:off x="11403662" y="33416645"/>
              <a:ext cx="264717" cy="1671897"/>
            </a:xfrm>
            <a:prstGeom prst="rect">
              <a:avLst/>
            </a:prstGeom>
          </p:spPr>
        </p:pic>
      </p:grpSp>
      <p:grpSp>
        <p:nvGrpSpPr>
          <p:cNvPr id="833" name="Group 832">
            <a:extLst>
              <a:ext uri="{FF2B5EF4-FFF2-40B4-BE49-F238E27FC236}">
                <a16:creationId xmlns:a16="http://schemas.microsoft.com/office/drawing/2014/main" id="{F3DAF523-95B6-6D21-D461-828DAA3320A1}"/>
              </a:ext>
            </a:extLst>
          </p:cNvPr>
          <p:cNvGrpSpPr/>
          <p:nvPr/>
        </p:nvGrpSpPr>
        <p:grpSpPr>
          <a:xfrm>
            <a:off x="18100763" y="13679401"/>
            <a:ext cx="2891284" cy="4631024"/>
            <a:chOff x="10162568" y="13638561"/>
            <a:chExt cx="2891284" cy="4631024"/>
          </a:xfrm>
        </p:grpSpPr>
        <p:pic>
          <p:nvPicPr>
            <p:cNvPr id="834" name="Picture 833">
              <a:extLst>
                <a:ext uri="{FF2B5EF4-FFF2-40B4-BE49-F238E27FC236}">
                  <a16:creationId xmlns:a16="http://schemas.microsoft.com/office/drawing/2014/main" id="{8D985D76-044B-B107-9B6D-2E58574ED16C}"/>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flipH="1">
              <a:off x="10162568" y="13638561"/>
              <a:ext cx="719038" cy="4593855"/>
            </a:xfrm>
            <a:prstGeom prst="rect">
              <a:avLst/>
            </a:prstGeom>
          </p:spPr>
        </p:pic>
        <p:pic>
          <p:nvPicPr>
            <p:cNvPr id="835" name="Picture 834">
              <a:extLst>
                <a:ext uri="{FF2B5EF4-FFF2-40B4-BE49-F238E27FC236}">
                  <a16:creationId xmlns:a16="http://schemas.microsoft.com/office/drawing/2014/main" id="{E0FCA8ED-FD22-E3C2-FF91-FBB7E1BD3C44}"/>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12334814" y="13675730"/>
              <a:ext cx="719038" cy="4593855"/>
            </a:xfrm>
            <a:prstGeom prst="rect">
              <a:avLst/>
            </a:prstGeom>
          </p:spPr>
        </p:pic>
      </p:grpSp>
      <p:grpSp>
        <p:nvGrpSpPr>
          <p:cNvPr id="832" name="Group 831">
            <a:extLst>
              <a:ext uri="{FF2B5EF4-FFF2-40B4-BE49-F238E27FC236}">
                <a16:creationId xmlns:a16="http://schemas.microsoft.com/office/drawing/2014/main" id="{CB95A14C-E605-466F-35D9-CF428EE138DA}"/>
              </a:ext>
            </a:extLst>
          </p:cNvPr>
          <p:cNvGrpSpPr/>
          <p:nvPr/>
        </p:nvGrpSpPr>
        <p:grpSpPr>
          <a:xfrm>
            <a:off x="10232226" y="13771122"/>
            <a:ext cx="2909768" cy="4611423"/>
            <a:chOff x="10141801" y="13769814"/>
            <a:chExt cx="2909768" cy="4611423"/>
          </a:xfrm>
        </p:grpSpPr>
        <p:pic>
          <p:nvPicPr>
            <p:cNvPr id="831" name="Picture 830">
              <a:extLst>
                <a:ext uri="{FF2B5EF4-FFF2-40B4-BE49-F238E27FC236}">
                  <a16:creationId xmlns:a16="http://schemas.microsoft.com/office/drawing/2014/main" id="{7D682CA2-810E-AA84-7FA0-5E8DEDCE9A28}"/>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flipH="1">
              <a:off x="10141801" y="13769814"/>
              <a:ext cx="719038" cy="4593855"/>
            </a:xfrm>
            <a:prstGeom prst="rect">
              <a:avLst/>
            </a:prstGeom>
          </p:spPr>
        </p:pic>
        <p:pic>
          <p:nvPicPr>
            <p:cNvPr id="830" name="Picture 829">
              <a:extLst>
                <a:ext uri="{FF2B5EF4-FFF2-40B4-BE49-F238E27FC236}">
                  <a16:creationId xmlns:a16="http://schemas.microsoft.com/office/drawing/2014/main" id="{20FA4A39-62BC-AD30-688C-D82FEBF29662}"/>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12332531" y="13787382"/>
              <a:ext cx="719038" cy="4593855"/>
            </a:xfrm>
            <a:prstGeom prst="rect">
              <a:avLst/>
            </a:prstGeom>
          </p:spPr>
        </p:pic>
      </p:grpSp>
      <p:pic>
        <p:nvPicPr>
          <p:cNvPr id="701" name="Picture 700">
            <a:extLst>
              <a:ext uri="{FF2B5EF4-FFF2-40B4-BE49-F238E27FC236}">
                <a16:creationId xmlns:a16="http://schemas.microsoft.com/office/drawing/2014/main" id="{C8E3C826-343D-CEFF-1344-9C30F2C167D0}"/>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33657" y="7362796"/>
            <a:ext cx="19019559" cy="1865380"/>
          </a:xfrm>
          <a:prstGeom prst="rect">
            <a:avLst/>
          </a:prstGeom>
        </p:spPr>
      </p:pic>
      <p:pic>
        <p:nvPicPr>
          <p:cNvPr id="697" name="Picture 696">
            <a:extLst>
              <a:ext uri="{FF2B5EF4-FFF2-40B4-BE49-F238E27FC236}">
                <a16:creationId xmlns:a16="http://schemas.microsoft.com/office/drawing/2014/main" id="{B6E02194-3696-1F66-294B-D67A047EB60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09219" y="15256705"/>
            <a:ext cx="6735367" cy="1447503"/>
          </a:xfrm>
          <a:prstGeom prst="rect">
            <a:avLst/>
          </a:prstGeom>
        </p:spPr>
      </p:pic>
      <p:pic>
        <p:nvPicPr>
          <p:cNvPr id="696" name="Picture 695">
            <a:extLst>
              <a:ext uri="{FF2B5EF4-FFF2-40B4-BE49-F238E27FC236}">
                <a16:creationId xmlns:a16="http://schemas.microsoft.com/office/drawing/2014/main" id="{C92A2FBA-0C11-EBE0-80AB-A7731525C52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441070" y="15370187"/>
            <a:ext cx="6735367" cy="1447503"/>
          </a:xfrm>
          <a:prstGeom prst="rect">
            <a:avLst/>
          </a:prstGeom>
        </p:spPr>
      </p:pic>
      <p:pic>
        <p:nvPicPr>
          <p:cNvPr id="695" name="Picture 694">
            <a:extLst>
              <a:ext uri="{FF2B5EF4-FFF2-40B4-BE49-F238E27FC236}">
                <a16:creationId xmlns:a16="http://schemas.microsoft.com/office/drawing/2014/main" id="{AD43D7D0-E11C-2AF7-C208-C924626A85A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034595" y="18253198"/>
            <a:ext cx="6735367" cy="1447503"/>
          </a:xfrm>
          <a:prstGeom prst="rect">
            <a:avLst/>
          </a:prstGeom>
        </p:spPr>
      </p:pic>
      <p:pic>
        <p:nvPicPr>
          <p:cNvPr id="694" name="Picture 693">
            <a:extLst>
              <a:ext uri="{FF2B5EF4-FFF2-40B4-BE49-F238E27FC236}">
                <a16:creationId xmlns:a16="http://schemas.microsoft.com/office/drawing/2014/main" id="{D688F7AE-49E5-7AAE-7526-A3CA9674C1F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174335" y="18270802"/>
            <a:ext cx="6735367" cy="1447503"/>
          </a:xfrm>
          <a:prstGeom prst="rect">
            <a:avLst/>
          </a:prstGeom>
        </p:spPr>
      </p:pic>
      <p:pic>
        <p:nvPicPr>
          <p:cNvPr id="298" name="Picture 297">
            <a:extLst>
              <a:ext uri="{FF2B5EF4-FFF2-40B4-BE49-F238E27FC236}">
                <a16:creationId xmlns:a16="http://schemas.microsoft.com/office/drawing/2014/main" id="{E720FC50-35B6-DAF7-7E64-8ABFE26416D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769185" y="11796813"/>
            <a:ext cx="10716790" cy="1304547"/>
          </a:xfrm>
          <a:prstGeom prst="rect">
            <a:avLst/>
          </a:prstGeom>
        </p:spPr>
      </p:pic>
      <p:pic>
        <p:nvPicPr>
          <p:cNvPr id="297" name="Picture 296">
            <a:extLst>
              <a:ext uri="{FF2B5EF4-FFF2-40B4-BE49-F238E27FC236}">
                <a16:creationId xmlns:a16="http://schemas.microsoft.com/office/drawing/2014/main" id="{408108C1-98D5-9F5A-7F7B-1A2E816823E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707102" y="11724962"/>
            <a:ext cx="10716790" cy="1304547"/>
          </a:xfrm>
          <a:prstGeom prst="rect">
            <a:avLst/>
          </a:prstGeom>
        </p:spPr>
      </p:pic>
      <p:sp>
        <p:nvSpPr>
          <p:cNvPr id="53" name="Picture Placeholder 52">
            <a:extLst>
              <a:ext uri="{FF2B5EF4-FFF2-40B4-BE49-F238E27FC236}">
                <a16:creationId xmlns:a16="http://schemas.microsoft.com/office/drawing/2014/main" id="{E3D0F391-BE14-965D-1928-E84A08C6239A}"/>
              </a:ext>
            </a:extLst>
          </p:cNvPr>
          <p:cNvSpPr>
            <a:spLocks noGrp="1"/>
          </p:cNvSpPr>
          <p:nvPr>
            <p:ph type="pic" sz="quarter" idx="79"/>
          </p:nvPr>
        </p:nvSpPr>
        <p:spPr/>
      </p:sp>
      <p:sp>
        <p:nvSpPr>
          <p:cNvPr id="54" name="Picture Placeholder 53">
            <a:extLst>
              <a:ext uri="{FF2B5EF4-FFF2-40B4-BE49-F238E27FC236}">
                <a16:creationId xmlns:a16="http://schemas.microsoft.com/office/drawing/2014/main" id="{230AE0E1-C73E-C67F-9734-8094ED911E06}"/>
              </a:ext>
            </a:extLst>
          </p:cNvPr>
          <p:cNvSpPr>
            <a:spLocks noGrp="1"/>
          </p:cNvSpPr>
          <p:nvPr>
            <p:ph type="pic" sz="quarter" idx="80"/>
          </p:nvPr>
        </p:nvSpPr>
        <p:spPr/>
      </p:sp>
      <p:sp>
        <p:nvSpPr>
          <p:cNvPr id="55" name="Picture Placeholder 54">
            <a:extLst>
              <a:ext uri="{FF2B5EF4-FFF2-40B4-BE49-F238E27FC236}">
                <a16:creationId xmlns:a16="http://schemas.microsoft.com/office/drawing/2014/main" id="{B2C73152-C3FC-0E91-482B-D067A5EA648C}"/>
              </a:ext>
            </a:extLst>
          </p:cNvPr>
          <p:cNvSpPr>
            <a:spLocks noGrp="1"/>
          </p:cNvSpPr>
          <p:nvPr>
            <p:ph type="pic" sz="quarter" idx="81"/>
          </p:nvPr>
        </p:nvSpPr>
        <p:spPr/>
      </p:sp>
      <p:sp>
        <p:nvSpPr>
          <p:cNvPr id="56" name="Picture Placeholder 55">
            <a:extLst>
              <a:ext uri="{FF2B5EF4-FFF2-40B4-BE49-F238E27FC236}">
                <a16:creationId xmlns:a16="http://schemas.microsoft.com/office/drawing/2014/main" id="{7F21B65E-30D9-AE92-7655-844A5A448042}"/>
              </a:ext>
            </a:extLst>
          </p:cNvPr>
          <p:cNvSpPr>
            <a:spLocks noGrp="1"/>
          </p:cNvSpPr>
          <p:nvPr>
            <p:ph type="pic" sz="quarter" idx="82"/>
          </p:nvPr>
        </p:nvSpPr>
        <p:spPr/>
      </p:sp>
      <p:sp>
        <p:nvSpPr>
          <p:cNvPr id="57" name="Picture Placeholder 56">
            <a:extLst>
              <a:ext uri="{FF2B5EF4-FFF2-40B4-BE49-F238E27FC236}">
                <a16:creationId xmlns:a16="http://schemas.microsoft.com/office/drawing/2014/main" id="{05D8358E-F206-EB12-852F-48E3E84A933B}"/>
              </a:ext>
            </a:extLst>
          </p:cNvPr>
          <p:cNvSpPr>
            <a:spLocks noGrp="1"/>
          </p:cNvSpPr>
          <p:nvPr>
            <p:ph type="pic" sz="quarter" idx="83"/>
          </p:nvPr>
        </p:nvSpPr>
        <p:spPr/>
      </p:sp>
      <p:sp>
        <p:nvSpPr>
          <p:cNvPr id="58" name="Picture Placeholder 57">
            <a:extLst>
              <a:ext uri="{FF2B5EF4-FFF2-40B4-BE49-F238E27FC236}">
                <a16:creationId xmlns:a16="http://schemas.microsoft.com/office/drawing/2014/main" id="{96D27A32-F423-D192-4A5C-C1D8DB8FF3A8}"/>
              </a:ext>
            </a:extLst>
          </p:cNvPr>
          <p:cNvSpPr>
            <a:spLocks noGrp="1"/>
          </p:cNvSpPr>
          <p:nvPr>
            <p:ph type="pic" sz="quarter" idx="84"/>
          </p:nvPr>
        </p:nvSpPr>
        <p:spPr/>
      </p:sp>
      <p:sp>
        <p:nvSpPr>
          <p:cNvPr id="59" name="Picture Placeholder 58">
            <a:extLst>
              <a:ext uri="{FF2B5EF4-FFF2-40B4-BE49-F238E27FC236}">
                <a16:creationId xmlns:a16="http://schemas.microsoft.com/office/drawing/2014/main" id="{F2D96DD6-0BFC-BE9B-8541-96B486A6C24B}"/>
              </a:ext>
            </a:extLst>
          </p:cNvPr>
          <p:cNvSpPr>
            <a:spLocks noGrp="1"/>
          </p:cNvSpPr>
          <p:nvPr>
            <p:ph type="pic" sz="quarter" idx="85"/>
          </p:nvPr>
        </p:nvSpPr>
        <p:spPr/>
      </p:sp>
      <p:sp>
        <p:nvSpPr>
          <p:cNvPr id="60" name="Picture Placeholder 59">
            <a:extLst>
              <a:ext uri="{FF2B5EF4-FFF2-40B4-BE49-F238E27FC236}">
                <a16:creationId xmlns:a16="http://schemas.microsoft.com/office/drawing/2014/main" id="{CFA100C9-52C3-CD61-B337-7DDFE30DC626}"/>
              </a:ext>
            </a:extLst>
          </p:cNvPr>
          <p:cNvSpPr>
            <a:spLocks noGrp="1"/>
          </p:cNvSpPr>
          <p:nvPr>
            <p:ph type="pic" sz="quarter" idx="86"/>
          </p:nvPr>
        </p:nvSpPr>
        <p:spPr/>
      </p:sp>
      <p:sp>
        <p:nvSpPr>
          <p:cNvPr id="61" name="Picture Placeholder 60">
            <a:extLst>
              <a:ext uri="{FF2B5EF4-FFF2-40B4-BE49-F238E27FC236}">
                <a16:creationId xmlns:a16="http://schemas.microsoft.com/office/drawing/2014/main" id="{F692853E-F855-52C0-BE26-F9D0A3A87920}"/>
              </a:ext>
            </a:extLst>
          </p:cNvPr>
          <p:cNvSpPr>
            <a:spLocks noGrp="1"/>
          </p:cNvSpPr>
          <p:nvPr>
            <p:ph type="pic" sz="quarter" idx="87"/>
          </p:nvPr>
        </p:nvSpPr>
        <p:spPr/>
      </p:sp>
      <p:sp>
        <p:nvSpPr>
          <p:cNvPr id="62" name="Picture Placeholder 61">
            <a:extLst>
              <a:ext uri="{FF2B5EF4-FFF2-40B4-BE49-F238E27FC236}">
                <a16:creationId xmlns:a16="http://schemas.microsoft.com/office/drawing/2014/main" id="{A877CC49-E03F-3961-D210-2146CB850F1A}"/>
              </a:ext>
            </a:extLst>
          </p:cNvPr>
          <p:cNvSpPr>
            <a:spLocks noGrp="1"/>
          </p:cNvSpPr>
          <p:nvPr>
            <p:ph type="pic" sz="quarter" idx="88"/>
          </p:nvPr>
        </p:nvSpPr>
        <p:spPr/>
      </p:sp>
      <p:sp>
        <p:nvSpPr>
          <p:cNvPr id="63" name="Picture Placeholder 62">
            <a:extLst>
              <a:ext uri="{FF2B5EF4-FFF2-40B4-BE49-F238E27FC236}">
                <a16:creationId xmlns:a16="http://schemas.microsoft.com/office/drawing/2014/main" id="{C563931E-6904-AD5F-33A1-60AAFFB86523}"/>
              </a:ext>
            </a:extLst>
          </p:cNvPr>
          <p:cNvSpPr>
            <a:spLocks noGrp="1"/>
          </p:cNvSpPr>
          <p:nvPr>
            <p:ph type="pic" sz="quarter" idx="89"/>
          </p:nvPr>
        </p:nvSpPr>
        <p:spPr/>
      </p:sp>
      <p:sp>
        <p:nvSpPr>
          <p:cNvPr id="64" name="Picture Placeholder 63">
            <a:extLst>
              <a:ext uri="{FF2B5EF4-FFF2-40B4-BE49-F238E27FC236}">
                <a16:creationId xmlns:a16="http://schemas.microsoft.com/office/drawing/2014/main" id="{4BA546A5-B9B9-E42B-E306-24F3E0C5A92A}"/>
              </a:ext>
            </a:extLst>
          </p:cNvPr>
          <p:cNvSpPr>
            <a:spLocks noGrp="1"/>
          </p:cNvSpPr>
          <p:nvPr>
            <p:ph type="pic" sz="quarter" idx="90"/>
          </p:nvPr>
        </p:nvSpPr>
        <p:spPr/>
      </p:sp>
      <p:sp>
        <p:nvSpPr>
          <p:cNvPr id="65" name="Picture Placeholder 64">
            <a:extLst>
              <a:ext uri="{FF2B5EF4-FFF2-40B4-BE49-F238E27FC236}">
                <a16:creationId xmlns:a16="http://schemas.microsoft.com/office/drawing/2014/main" id="{5C8E510A-3740-0A45-68B7-2DD1AFE3BD2E}"/>
              </a:ext>
            </a:extLst>
          </p:cNvPr>
          <p:cNvSpPr>
            <a:spLocks noGrp="1"/>
          </p:cNvSpPr>
          <p:nvPr>
            <p:ph type="pic" sz="quarter" idx="91"/>
          </p:nvPr>
        </p:nvSpPr>
        <p:spPr/>
      </p:sp>
      <p:sp>
        <p:nvSpPr>
          <p:cNvPr id="66" name="Picture Placeholder 65">
            <a:extLst>
              <a:ext uri="{FF2B5EF4-FFF2-40B4-BE49-F238E27FC236}">
                <a16:creationId xmlns:a16="http://schemas.microsoft.com/office/drawing/2014/main" id="{204D9E51-3831-27FE-510A-44627A159C17}"/>
              </a:ext>
            </a:extLst>
          </p:cNvPr>
          <p:cNvSpPr>
            <a:spLocks noGrp="1"/>
          </p:cNvSpPr>
          <p:nvPr>
            <p:ph type="pic" sz="quarter" idx="92"/>
          </p:nvPr>
        </p:nvSpPr>
        <p:spPr/>
      </p:sp>
      <p:sp>
        <p:nvSpPr>
          <p:cNvPr id="67" name="Picture Placeholder 66">
            <a:extLst>
              <a:ext uri="{FF2B5EF4-FFF2-40B4-BE49-F238E27FC236}">
                <a16:creationId xmlns:a16="http://schemas.microsoft.com/office/drawing/2014/main" id="{D16150D8-B639-5EF0-D3EE-59A103E205F0}"/>
              </a:ext>
            </a:extLst>
          </p:cNvPr>
          <p:cNvSpPr>
            <a:spLocks noGrp="1"/>
          </p:cNvSpPr>
          <p:nvPr>
            <p:ph type="pic" sz="quarter" idx="93"/>
          </p:nvPr>
        </p:nvSpPr>
        <p:spPr/>
      </p:sp>
      <p:sp>
        <p:nvSpPr>
          <p:cNvPr id="68" name="Picture Placeholder 67">
            <a:extLst>
              <a:ext uri="{FF2B5EF4-FFF2-40B4-BE49-F238E27FC236}">
                <a16:creationId xmlns:a16="http://schemas.microsoft.com/office/drawing/2014/main" id="{41168D4C-45F8-60A2-7CA8-8E35AE0D2E38}"/>
              </a:ext>
            </a:extLst>
          </p:cNvPr>
          <p:cNvSpPr>
            <a:spLocks noGrp="1"/>
          </p:cNvSpPr>
          <p:nvPr>
            <p:ph type="pic" sz="quarter" idx="94"/>
          </p:nvPr>
        </p:nvSpPr>
        <p:spPr/>
      </p:sp>
      <p:sp>
        <p:nvSpPr>
          <p:cNvPr id="69" name="Picture Placeholder 68">
            <a:extLst>
              <a:ext uri="{FF2B5EF4-FFF2-40B4-BE49-F238E27FC236}">
                <a16:creationId xmlns:a16="http://schemas.microsoft.com/office/drawing/2014/main" id="{067D294F-9020-71F3-6E0A-9EF561031DBC}"/>
              </a:ext>
            </a:extLst>
          </p:cNvPr>
          <p:cNvSpPr>
            <a:spLocks noGrp="1"/>
          </p:cNvSpPr>
          <p:nvPr>
            <p:ph type="pic" sz="quarter" idx="95"/>
          </p:nvPr>
        </p:nvSpPr>
        <p:spPr/>
      </p:sp>
      <p:sp>
        <p:nvSpPr>
          <p:cNvPr id="70" name="Picture Placeholder 69">
            <a:extLst>
              <a:ext uri="{FF2B5EF4-FFF2-40B4-BE49-F238E27FC236}">
                <a16:creationId xmlns:a16="http://schemas.microsoft.com/office/drawing/2014/main" id="{ADE708C5-1330-7E30-BB56-E1BB4EC90F6C}"/>
              </a:ext>
            </a:extLst>
          </p:cNvPr>
          <p:cNvSpPr>
            <a:spLocks noGrp="1"/>
          </p:cNvSpPr>
          <p:nvPr>
            <p:ph type="pic" sz="quarter" idx="96"/>
          </p:nvPr>
        </p:nvSpPr>
        <p:spPr/>
      </p:sp>
      <p:sp>
        <p:nvSpPr>
          <p:cNvPr id="71" name="Picture Placeholder 70">
            <a:extLst>
              <a:ext uri="{FF2B5EF4-FFF2-40B4-BE49-F238E27FC236}">
                <a16:creationId xmlns:a16="http://schemas.microsoft.com/office/drawing/2014/main" id="{1C73602F-B94C-EE63-844D-0D85CA81EAFB}"/>
              </a:ext>
            </a:extLst>
          </p:cNvPr>
          <p:cNvSpPr>
            <a:spLocks noGrp="1"/>
          </p:cNvSpPr>
          <p:nvPr>
            <p:ph type="pic" sz="quarter" idx="97"/>
          </p:nvPr>
        </p:nvSpPr>
        <p:spPr/>
      </p:sp>
      <p:sp>
        <p:nvSpPr>
          <p:cNvPr id="72" name="Picture Placeholder 71">
            <a:extLst>
              <a:ext uri="{FF2B5EF4-FFF2-40B4-BE49-F238E27FC236}">
                <a16:creationId xmlns:a16="http://schemas.microsoft.com/office/drawing/2014/main" id="{F896F0D4-9669-D1F9-A84F-F63327453557}"/>
              </a:ext>
            </a:extLst>
          </p:cNvPr>
          <p:cNvSpPr>
            <a:spLocks noGrp="1"/>
          </p:cNvSpPr>
          <p:nvPr>
            <p:ph type="pic" sz="quarter" idx="98"/>
          </p:nvPr>
        </p:nvSpPr>
        <p:spPr/>
      </p:sp>
      <p:sp>
        <p:nvSpPr>
          <p:cNvPr id="73" name="Picture Placeholder 72">
            <a:extLst>
              <a:ext uri="{FF2B5EF4-FFF2-40B4-BE49-F238E27FC236}">
                <a16:creationId xmlns:a16="http://schemas.microsoft.com/office/drawing/2014/main" id="{144AAA15-A5E7-703F-8792-9A1BB636657A}"/>
              </a:ext>
            </a:extLst>
          </p:cNvPr>
          <p:cNvSpPr>
            <a:spLocks noGrp="1"/>
          </p:cNvSpPr>
          <p:nvPr>
            <p:ph type="pic" sz="quarter" idx="99"/>
          </p:nvPr>
        </p:nvSpPr>
        <p:spPr/>
      </p:sp>
      <p:sp>
        <p:nvSpPr>
          <p:cNvPr id="74" name="Picture Placeholder 73">
            <a:extLst>
              <a:ext uri="{FF2B5EF4-FFF2-40B4-BE49-F238E27FC236}">
                <a16:creationId xmlns:a16="http://schemas.microsoft.com/office/drawing/2014/main" id="{B12B1009-1AD3-98A2-D723-857ECE958124}"/>
              </a:ext>
            </a:extLst>
          </p:cNvPr>
          <p:cNvSpPr>
            <a:spLocks noGrp="1"/>
          </p:cNvSpPr>
          <p:nvPr>
            <p:ph type="pic" sz="quarter" idx="100"/>
          </p:nvPr>
        </p:nvSpPr>
        <p:spPr/>
      </p:sp>
      <p:sp>
        <p:nvSpPr>
          <p:cNvPr id="75" name="Picture Placeholder 74">
            <a:extLst>
              <a:ext uri="{FF2B5EF4-FFF2-40B4-BE49-F238E27FC236}">
                <a16:creationId xmlns:a16="http://schemas.microsoft.com/office/drawing/2014/main" id="{CCADEEC0-BBEE-D14C-0CFE-C4F3742E0651}"/>
              </a:ext>
            </a:extLst>
          </p:cNvPr>
          <p:cNvSpPr>
            <a:spLocks noGrp="1"/>
          </p:cNvSpPr>
          <p:nvPr>
            <p:ph type="pic" sz="quarter" idx="101"/>
          </p:nvPr>
        </p:nvSpPr>
        <p:spPr/>
      </p:sp>
      <p:sp>
        <p:nvSpPr>
          <p:cNvPr id="76" name="Picture Placeholder 75">
            <a:extLst>
              <a:ext uri="{FF2B5EF4-FFF2-40B4-BE49-F238E27FC236}">
                <a16:creationId xmlns:a16="http://schemas.microsoft.com/office/drawing/2014/main" id="{CBDCA6C7-4B66-8FBD-636A-4C222205A47F}"/>
              </a:ext>
            </a:extLst>
          </p:cNvPr>
          <p:cNvSpPr>
            <a:spLocks noGrp="1"/>
          </p:cNvSpPr>
          <p:nvPr>
            <p:ph type="pic" sz="quarter" idx="102"/>
          </p:nvPr>
        </p:nvSpPr>
        <p:spPr/>
      </p:sp>
      <p:sp>
        <p:nvSpPr>
          <p:cNvPr id="77" name="Picture Placeholder 76">
            <a:extLst>
              <a:ext uri="{FF2B5EF4-FFF2-40B4-BE49-F238E27FC236}">
                <a16:creationId xmlns:a16="http://schemas.microsoft.com/office/drawing/2014/main" id="{3727D8E9-26DA-F80E-FBD2-1EA3EBE3470C}"/>
              </a:ext>
            </a:extLst>
          </p:cNvPr>
          <p:cNvSpPr>
            <a:spLocks noGrp="1"/>
          </p:cNvSpPr>
          <p:nvPr>
            <p:ph type="pic" sz="quarter" idx="103"/>
          </p:nvPr>
        </p:nvSpPr>
        <p:spPr/>
      </p:sp>
      <p:sp>
        <p:nvSpPr>
          <p:cNvPr id="78" name="Picture Placeholder 77">
            <a:extLst>
              <a:ext uri="{FF2B5EF4-FFF2-40B4-BE49-F238E27FC236}">
                <a16:creationId xmlns:a16="http://schemas.microsoft.com/office/drawing/2014/main" id="{E33064D4-6BD0-A334-2B87-BF6BAAA1EF85}"/>
              </a:ext>
            </a:extLst>
          </p:cNvPr>
          <p:cNvSpPr>
            <a:spLocks noGrp="1"/>
          </p:cNvSpPr>
          <p:nvPr>
            <p:ph type="pic" sz="quarter" idx="104"/>
          </p:nvPr>
        </p:nvSpPr>
        <p:spPr/>
      </p:sp>
      <p:sp>
        <p:nvSpPr>
          <p:cNvPr id="79" name="Picture Placeholder 78">
            <a:extLst>
              <a:ext uri="{FF2B5EF4-FFF2-40B4-BE49-F238E27FC236}">
                <a16:creationId xmlns:a16="http://schemas.microsoft.com/office/drawing/2014/main" id="{4D04D259-6108-D127-49B3-F47D46FF43E2}"/>
              </a:ext>
            </a:extLst>
          </p:cNvPr>
          <p:cNvSpPr>
            <a:spLocks noGrp="1"/>
          </p:cNvSpPr>
          <p:nvPr>
            <p:ph type="pic" sz="quarter" idx="105"/>
          </p:nvPr>
        </p:nvSpPr>
        <p:spPr/>
      </p:sp>
      <p:sp>
        <p:nvSpPr>
          <p:cNvPr id="80" name="Picture Placeholder 79">
            <a:extLst>
              <a:ext uri="{FF2B5EF4-FFF2-40B4-BE49-F238E27FC236}">
                <a16:creationId xmlns:a16="http://schemas.microsoft.com/office/drawing/2014/main" id="{95497689-9DED-2755-8E67-D5E45D932BDA}"/>
              </a:ext>
            </a:extLst>
          </p:cNvPr>
          <p:cNvSpPr>
            <a:spLocks noGrp="1"/>
          </p:cNvSpPr>
          <p:nvPr>
            <p:ph type="pic" sz="quarter" idx="106"/>
          </p:nvPr>
        </p:nvSpPr>
        <p:spPr/>
      </p:sp>
      <p:sp>
        <p:nvSpPr>
          <p:cNvPr id="125" name="Picture Placeholder 124">
            <a:extLst>
              <a:ext uri="{FF2B5EF4-FFF2-40B4-BE49-F238E27FC236}">
                <a16:creationId xmlns:a16="http://schemas.microsoft.com/office/drawing/2014/main" id="{FB3F676F-E0DA-12F1-8A0D-011116AC691E}"/>
              </a:ext>
            </a:extLst>
          </p:cNvPr>
          <p:cNvSpPr>
            <a:spLocks noGrp="1"/>
          </p:cNvSpPr>
          <p:nvPr>
            <p:ph type="pic" sz="quarter" idx="107"/>
          </p:nvPr>
        </p:nvSpPr>
        <p:spPr/>
      </p:sp>
      <p:sp>
        <p:nvSpPr>
          <p:cNvPr id="126" name="Picture Placeholder 125">
            <a:extLst>
              <a:ext uri="{FF2B5EF4-FFF2-40B4-BE49-F238E27FC236}">
                <a16:creationId xmlns:a16="http://schemas.microsoft.com/office/drawing/2014/main" id="{2169FFBB-3319-41D8-522A-A45E7C20DA54}"/>
              </a:ext>
            </a:extLst>
          </p:cNvPr>
          <p:cNvSpPr>
            <a:spLocks noGrp="1"/>
          </p:cNvSpPr>
          <p:nvPr>
            <p:ph type="pic" sz="quarter" idx="108"/>
          </p:nvPr>
        </p:nvSpPr>
        <p:spPr/>
      </p:sp>
      <p:sp>
        <p:nvSpPr>
          <p:cNvPr id="46" name="Picture Placeholder 45">
            <a:extLst>
              <a:ext uri="{FF2B5EF4-FFF2-40B4-BE49-F238E27FC236}">
                <a16:creationId xmlns:a16="http://schemas.microsoft.com/office/drawing/2014/main" id="{9C22C9D8-4FB0-29D7-60E3-3D3170C82312}"/>
              </a:ext>
            </a:extLst>
          </p:cNvPr>
          <p:cNvSpPr>
            <a:spLocks noGrp="1"/>
          </p:cNvSpPr>
          <p:nvPr>
            <p:ph type="pic" sz="quarter" idx="10"/>
          </p:nvPr>
        </p:nvSpPr>
        <p:spPr/>
      </p:sp>
      <p:sp>
        <p:nvSpPr>
          <p:cNvPr id="47" name="Picture Placeholder 46">
            <a:extLst>
              <a:ext uri="{FF2B5EF4-FFF2-40B4-BE49-F238E27FC236}">
                <a16:creationId xmlns:a16="http://schemas.microsoft.com/office/drawing/2014/main" id="{28F38180-32F9-57F2-E17F-AF6C9D3ED99B}"/>
              </a:ext>
            </a:extLst>
          </p:cNvPr>
          <p:cNvSpPr>
            <a:spLocks noGrp="1"/>
          </p:cNvSpPr>
          <p:nvPr>
            <p:ph type="pic" sz="quarter" idx="73"/>
          </p:nvPr>
        </p:nvSpPr>
        <p:spPr/>
      </p:sp>
      <p:sp>
        <p:nvSpPr>
          <p:cNvPr id="48" name="Picture Placeholder 47">
            <a:extLst>
              <a:ext uri="{FF2B5EF4-FFF2-40B4-BE49-F238E27FC236}">
                <a16:creationId xmlns:a16="http://schemas.microsoft.com/office/drawing/2014/main" id="{874F4181-4A98-1153-5CB8-2FBF0DFA7DCC}"/>
              </a:ext>
            </a:extLst>
          </p:cNvPr>
          <p:cNvSpPr>
            <a:spLocks noGrp="1"/>
          </p:cNvSpPr>
          <p:nvPr>
            <p:ph type="pic" sz="quarter" idx="74"/>
          </p:nvPr>
        </p:nvSpPr>
        <p:spPr/>
      </p:sp>
      <p:sp>
        <p:nvSpPr>
          <p:cNvPr id="49" name="Picture Placeholder 48">
            <a:extLst>
              <a:ext uri="{FF2B5EF4-FFF2-40B4-BE49-F238E27FC236}">
                <a16:creationId xmlns:a16="http://schemas.microsoft.com/office/drawing/2014/main" id="{31C0516E-A72D-35F9-33DC-7B878816F0C3}"/>
              </a:ext>
            </a:extLst>
          </p:cNvPr>
          <p:cNvSpPr>
            <a:spLocks noGrp="1"/>
          </p:cNvSpPr>
          <p:nvPr>
            <p:ph type="pic" sz="quarter" idx="75"/>
          </p:nvPr>
        </p:nvSpPr>
        <p:spPr/>
      </p:sp>
      <p:sp>
        <p:nvSpPr>
          <p:cNvPr id="50" name="Picture Placeholder 49">
            <a:extLst>
              <a:ext uri="{FF2B5EF4-FFF2-40B4-BE49-F238E27FC236}">
                <a16:creationId xmlns:a16="http://schemas.microsoft.com/office/drawing/2014/main" id="{B7BD1D69-E420-6AE0-324A-9C54A54477F6}"/>
              </a:ext>
            </a:extLst>
          </p:cNvPr>
          <p:cNvSpPr>
            <a:spLocks noGrp="1"/>
          </p:cNvSpPr>
          <p:nvPr>
            <p:ph type="pic" sz="quarter" idx="76"/>
          </p:nvPr>
        </p:nvSpPr>
        <p:spPr/>
      </p:sp>
      <p:sp>
        <p:nvSpPr>
          <p:cNvPr id="51" name="Picture Placeholder 50">
            <a:extLst>
              <a:ext uri="{FF2B5EF4-FFF2-40B4-BE49-F238E27FC236}">
                <a16:creationId xmlns:a16="http://schemas.microsoft.com/office/drawing/2014/main" id="{ECC3356B-35F8-D27B-91C0-BC169DCD69B6}"/>
              </a:ext>
            </a:extLst>
          </p:cNvPr>
          <p:cNvSpPr>
            <a:spLocks noGrp="1"/>
          </p:cNvSpPr>
          <p:nvPr>
            <p:ph type="pic" sz="quarter" idx="77"/>
          </p:nvPr>
        </p:nvSpPr>
        <p:spPr/>
      </p:sp>
      <p:sp>
        <p:nvSpPr>
          <p:cNvPr id="52" name="Picture Placeholder 51">
            <a:extLst>
              <a:ext uri="{FF2B5EF4-FFF2-40B4-BE49-F238E27FC236}">
                <a16:creationId xmlns:a16="http://schemas.microsoft.com/office/drawing/2014/main" id="{4BD5F1D9-0258-E530-0509-04D9496C899C}"/>
              </a:ext>
            </a:extLst>
          </p:cNvPr>
          <p:cNvSpPr>
            <a:spLocks noGrp="1"/>
          </p:cNvSpPr>
          <p:nvPr>
            <p:ph type="pic" sz="quarter" idx="78"/>
          </p:nvPr>
        </p:nvSpPr>
        <p:spPr/>
      </p:sp>
      <p:sp>
        <p:nvSpPr>
          <p:cNvPr id="127" name="Picture Placeholder 126">
            <a:extLst>
              <a:ext uri="{FF2B5EF4-FFF2-40B4-BE49-F238E27FC236}">
                <a16:creationId xmlns:a16="http://schemas.microsoft.com/office/drawing/2014/main" id="{EA142107-E2C9-1763-634A-B76BD9DF7BE2}"/>
              </a:ext>
            </a:extLst>
          </p:cNvPr>
          <p:cNvSpPr>
            <a:spLocks noGrp="1"/>
          </p:cNvSpPr>
          <p:nvPr>
            <p:ph type="pic" sz="quarter" idx="109"/>
          </p:nvPr>
        </p:nvSpPr>
        <p:spPr/>
      </p:sp>
      <p:sp>
        <p:nvSpPr>
          <p:cNvPr id="128" name="Picture Placeholder 127">
            <a:extLst>
              <a:ext uri="{FF2B5EF4-FFF2-40B4-BE49-F238E27FC236}">
                <a16:creationId xmlns:a16="http://schemas.microsoft.com/office/drawing/2014/main" id="{753065DC-F04B-EF8B-716E-C46434C67293}"/>
              </a:ext>
            </a:extLst>
          </p:cNvPr>
          <p:cNvSpPr>
            <a:spLocks noGrp="1"/>
          </p:cNvSpPr>
          <p:nvPr>
            <p:ph type="pic" sz="quarter" idx="111"/>
          </p:nvPr>
        </p:nvSpPr>
        <p:spPr/>
      </p:sp>
      <p:sp>
        <p:nvSpPr>
          <p:cNvPr id="129" name="Picture Placeholder 128">
            <a:extLst>
              <a:ext uri="{FF2B5EF4-FFF2-40B4-BE49-F238E27FC236}">
                <a16:creationId xmlns:a16="http://schemas.microsoft.com/office/drawing/2014/main" id="{A572D0AB-1412-CDE3-EF22-18CED3886800}"/>
              </a:ext>
            </a:extLst>
          </p:cNvPr>
          <p:cNvSpPr>
            <a:spLocks noGrp="1"/>
          </p:cNvSpPr>
          <p:nvPr>
            <p:ph type="pic" sz="quarter" idx="112"/>
          </p:nvPr>
        </p:nvSpPr>
        <p:spPr/>
      </p:sp>
      <p:sp>
        <p:nvSpPr>
          <p:cNvPr id="130" name="Picture Placeholder 129">
            <a:extLst>
              <a:ext uri="{FF2B5EF4-FFF2-40B4-BE49-F238E27FC236}">
                <a16:creationId xmlns:a16="http://schemas.microsoft.com/office/drawing/2014/main" id="{A14B97E3-0D3C-5B7E-0931-A2BE994A869B}"/>
              </a:ext>
            </a:extLst>
          </p:cNvPr>
          <p:cNvSpPr>
            <a:spLocks noGrp="1"/>
          </p:cNvSpPr>
          <p:nvPr>
            <p:ph type="pic" sz="quarter" idx="113"/>
          </p:nvPr>
        </p:nvSpPr>
        <p:spPr/>
      </p:sp>
      <p:sp>
        <p:nvSpPr>
          <p:cNvPr id="131" name="Picture Placeholder 130">
            <a:extLst>
              <a:ext uri="{FF2B5EF4-FFF2-40B4-BE49-F238E27FC236}">
                <a16:creationId xmlns:a16="http://schemas.microsoft.com/office/drawing/2014/main" id="{83DB3C35-406A-9899-75F0-544F94D9E8C4}"/>
              </a:ext>
            </a:extLst>
          </p:cNvPr>
          <p:cNvSpPr>
            <a:spLocks noGrp="1"/>
          </p:cNvSpPr>
          <p:nvPr>
            <p:ph type="pic" sz="quarter" idx="114"/>
          </p:nvPr>
        </p:nvSpPr>
        <p:spPr/>
      </p:sp>
      <p:sp>
        <p:nvSpPr>
          <p:cNvPr id="132" name="Picture Placeholder 131">
            <a:extLst>
              <a:ext uri="{FF2B5EF4-FFF2-40B4-BE49-F238E27FC236}">
                <a16:creationId xmlns:a16="http://schemas.microsoft.com/office/drawing/2014/main" id="{3866EDA6-76AF-29A8-7EEC-3D89F59C1E47}"/>
              </a:ext>
            </a:extLst>
          </p:cNvPr>
          <p:cNvSpPr>
            <a:spLocks noGrp="1"/>
          </p:cNvSpPr>
          <p:nvPr>
            <p:ph type="pic" sz="quarter" idx="115"/>
          </p:nvPr>
        </p:nvSpPr>
        <p:spPr/>
      </p:sp>
      <p:sp>
        <p:nvSpPr>
          <p:cNvPr id="133" name="Picture Placeholder 132">
            <a:extLst>
              <a:ext uri="{FF2B5EF4-FFF2-40B4-BE49-F238E27FC236}">
                <a16:creationId xmlns:a16="http://schemas.microsoft.com/office/drawing/2014/main" id="{992E807C-73AA-D7BD-0DCB-DFFAB8562BC3}"/>
              </a:ext>
            </a:extLst>
          </p:cNvPr>
          <p:cNvSpPr>
            <a:spLocks noGrp="1"/>
          </p:cNvSpPr>
          <p:nvPr>
            <p:ph type="pic" sz="quarter" idx="116"/>
          </p:nvPr>
        </p:nvSpPr>
        <p:spPr/>
      </p:sp>
      <p:sp>
        <p:nvSpPr>
          <p:cNvPr id="134" name="Picture Placeholder 133">
            <a:extLst>
              <a:ext uri="{FF2B5EF4-FFF2-40B4-BE49-F238E27FC236}">
                <a16:creationId xmlns:a16="http://schemas.microsoft.com/office/drawing/2014/main" id="{0F00B95B-1E42-70FD-0A06-8C66A1FC349C}"/>
              </a:ext>
            </a:extLst>
          </p:cNvPr>
          <p:cNvSpPr>
            <a:spLocks noGrp="1"/>
          </p:cNvSpPr>
          <p:nvPr>
            <p:ph type="pic" sz="quarter" idx="117"/>
          </p:nvPr>
        </p:nvSpPr>
        <p:spPr/>
      </p:sp>
      <p:sp>
        <p:nvSpPr>
          <p:cNvPr id="135" name="Picture Placeholder 134">
            <a:extLst>
              <a:ext uri="{FF2B5EF4-FFF2-40B4-BE49-F238E27FC236}">
                <a16:creationId xmlns:a16="http://schemas.microsoft.com/office/drawing/2014/main" id="{F8561762-0911-4FDE-DBF5-5DB6037DDF93}"/>
              </a:ext>
            </a:extLst>
          </p:cNvPr>
          <p:cNvSpPr>
            <a:spLocks noGrp="1"/>
          </p:cNvSpPr>
          <p:nvPr>
            <p:ph type="pic" sz="quarter" idx="118"/>
          </p:nvPr>
        </p:nvSpPr>
        <p:spPr/>
      </p:sp>
      <p:sp>
        <p:nvSpPr>
          <p:cNvPr id="136" name="Picture Placeholder 135">
            <a:extLst>
              <a:ext uri="{FF2B5EF4-FFF2-40B4-BE49-F238E27FC236}">
                <a16:creationId xmlns:a16="http://schemas.microsoft.com/office/drawing/2014/main" id="{0473116B-ACFC-0254-E5EC-BD15C3955A4F}"/>
              </a:ext>
            </a:extLst>
          </p:cNvPr>
          <p:cNvSpPr>
            <a:spLocks noGrp="1"/>
          </p:cNvSpPr>
          <p:nvPr>
            <p:ph type="pic" sz="quarter" idx="119"/>
          </p:nvPr>
        </p:nvSpPr>
        <p:spPr/>
      </p:sp>
      <p:pic>
        <p:nvPicPr>
          <p:cNvPr id="84" name="Picture 83">
            <a:extLst>
              <a:ext uri="{FF2B5EF4-FFF2-40B4-BE49-F238E27FC236}">
                <a16:creationId xmlns:a16="http://schemas.microsoft.com/office/drawing/2014/main" id="{94A3CF4E-E41E-47C1-6F7D-4A376E6741E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843241" y="9201091"/>
            <a:ext cx="4129645" cy="1306228"/>
          </a:xfrm>
          <a:prstGeom prst="rect">
            <a:avLst/>
          </a:prstGeom>
        </p:spPr>
      </p:pic>
      <p:pic>
        <p:nvPicPr>
          <p:cNvPr id="3" name="Picture 2">
            <a:extLst>
              <a:ext uri="{FF2B5EF4-FFF2-40B4-BE49-F238E27FC236}">
                <a16:creationId xmlns:a16="http://schemas.microsoft.com/office/drawing/2014/main" id="{6A9BFDDB-7FD4-971F-5862-657FED166CC1}"/>
              </a:ext>
            </a:extLst>
          </p:cNvPr>
          <p:cNvPicPr>
            <a:picLocks noChangeAspect="1"/>
          </p:cNvPicPr>
          <p:nvPr/>
        </p:nvPicPr>
        <p:blipFill>
          <a:blip r:embed="rId21">
            <a:extLst>
              <a:ext uri="{BEBA8EAE-BF5A-486C-A8C5-ECC9F3942E4B}">
                <a14:imgProps xmlns:a14="http://schemas.microsoft.com/office/drawing/2010/main">
                  <a14:imgLayer r:embed="rId22">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5771304" y="1387431"/>
            <a:ext cx="19542858" cy="5142858"/>
          </a:xfrm>
          <a:prstGeom prst="rect">
            <a:avLst/>
          </a:prstGeom>
        </p:spPr>
      </p:pic>
      <p:grpSp>
        <p:nvGrpSpPr>
          <p:cNvPr id="21" name="Group 20">
            <a:extLst>
              <a:ext uri="{FF2B5EF4-FFF2-40B4-BE49-F238E27FC236}">
                <a16:creationId xmlns:a16="http://schemas.microsoft.com/office/drawing/2014/main" id="{F7F05084-58C9-D676-A530-AB945B98F51F}"/>
              </a:ext>
            </a:extLst>
          </p:cNvPr>
          <p:cNvGrpSpPr/>
          <p:nvPr/>
        </p:nvGrpSpPr>
        <p:grpSpPr>
          <a:xfrm>
            <a:off x="13897996" y="5325694"/>
            <a:ext cx="3369605" cy="1824308"/>
            <a:chOff x="14027695" y="5892110"/>
            <a:chExt cx="3107066" cy="1682169"/>
          </a:xfrm>
        </p:grpSpPr>
        <p:pic>
          <p:nvPicPr>
            <p:cNvPr id="19" name="Picture 18">
              <a:extLst>
                <a:ext uri="{FF2B5EF4-FFF2-40B4-BE49-F238E27FC236}">
                  <a16:creationId xmlns:a16="http://schemas.microsoft.com/office/drawing/2014/main" id="{A40B9E07-3C40-232E-7B0B-359B0E27196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4027695" y="5892110"/>
              <a:ext cx="3107066" cy="1682169"/>
            </a:xfrm>
            <a:prstGeom prst="rect">
              <a:avLst/>
            </a:prstGeom>
          </p:spPr>
        </p:pic>
        <p:sp>
          <p:nvSpPr>
            <p:cNvPr id="20" name="TextBox 19">
              <a:extLst>
                <a:ext uri="{FF2B5EF4-FFF2-40B4-BE49-F238E27FC236}">
                  <a16:creationId xmlns:a16="http://schemas.microsoft.com/office/drawing/2014/main" id="{D756F42B-9DAE-E038-E78F-906FB111D83F}"/>
                </a:ext>
              </a:extLst>
            </p:cNvPr>
            <p:cNvSpPr txBox="1"/>
            <p:nvPr/>
          </p:nvSpPr>
          <p:spPr>
            <a:xfrm>
              <a:off x="14357159" y="6383655"/>
              <a:ext cx="2191132" cy="584775"/>
            </a:xfrm>
            <a:prstGeom prst="rect">
              <a:avLst/>
            </a:prstGeom>
            <a:noFill/>
          </p:spPr>
          <p:txBody>
            <a:bodyPr wrap="square" rtlCol="0">
              <a:spAutoFit/>
            </a:bodyPr>
            <a:lstStyle/>
            <a:p>
              <a:pPr algn="ctr"/>
              <a:r>
                <a:rPr lang="en-US" sz="1800" dirty="0"/>
                <a:t>Name of the person</a:t>
              </a:r>
              <a:endParaRPr lang="ru-RU" sz="1800" dirty="0"/>
            </a:p>
            <a:p>
              <a:pPr algn="ctr"/>
              <a:r>
                <a:rPr lang="ru-RU" sz="1600" dirty="0"/>
                <a:t>1900-1970.</a:t>
              </a:r>
              <a:endParaRPr lang="en-US" sz="1600" dirty="0"/>
            </a:p>
          </p:txBody>
        </p:sp>
      </p:grpSp>
      <p:grpSp>
        <p:nvGrpSpPr>
          <p:cNvPr id="26" name="Group 25">
            <a:extLst>
              <a:ext uri="{FF2B5EF4-FFF2-40B4-BE49-F238E27FC236}">
                <a16:creationId xmlns:a16="http://schemas.microsoft.com/office/drawing/2014/main" id="{8671231B-B595-C607-B615-C7E770F75AC3}"/>
              </a:ext>
            </a:extLst>
          </p:cNvPr>
          <p:cNvGrpSpPr/>
          <p:nvPr/>
        </p:nvGrpSpPr>
        <p:grpSpPr>
          <a:xfrm>
            <a:off x="9531731" y="5421881"/>
            <a:ext cx="1458460" cy="1211525"/>
            <a:chOff x="12569235" y="4892635"/>
            <a:chExt cx="1458460" cy="1211525"/>
          </a:xfrm>
        </p:grpSpPr>
        <p:pic>
          <p:nvPicPr>
            <p:cNvPr id="24" name="Picture 23">
              <a:extLst>
                <a:ext uri="{FF2B5EF4-FFF2-40B4-BE49-F238E27FC236}">
                  <a16:creationId xmlns:a16="http://schemas.microsoft.com/office/drawing/2014/main" id="{AE1F5C26-6073-4AFD-3298-9E7E1090ECF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25" name="TextBox 24">
              <a:extLst>
                <a:ext uri="{FF2B5EF4-FFF2-40B4-BE49-F238E27FC236}">
                  <a16:creationId xmlns:a16="http://schemas.microsoft.com/office/drawing/2014/main" id="{44C15EB9-CB20-EB20-366F-2FC550624236}"/>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Brother</a:t>
              </a:r>
              <a:endParaRPr lang="ru-RU" sz="1600" dirty="0"/>
            </a:p>
            <a:p>
              <a:pPr algn="ctr"/>
              <a:r>
                <a:rPr lang="ru-RU" sz="1600" dirty="0"/>
                <a:t>1900-1970.</a:t>
              </a:r>
              <a:endParaRPr lang="en-US" sz="1600" dirty="0"/>
            </a:p>
          </p:txBody>
        </p:sp>
      </p:grpSp>
      <p:grpSp>
        <p:nvGrpSpPr>
          <p:cNvPr id="27" name="Group 26">
            <a:extLst>
              <a:ext uri="{FF2B5EF4-FFF2-40B4-BE49-F238E27FC236}">
                <a16:creationId xmlns:a16="http://schemas.microsoft.com/office/drawing/2014/main" id="{2465700C-945E-520C-F72C-77E172E7D0F6}"/>
              </a:ext>
            </a:extLst>
          </p:cNvPr>
          <p:cNvGrpSpPr/>
          <p:nvPr/>
        </p:nvGrpSpPr>
        <p:grpSpPr>
          <a:xfrm>
            <a:off x="10990191" y="4753222"/>
            <a:ext cx="1458460" cy="1211525"/>
            <a:chOff x="12569235" y="4892635"/>
            <a:chExt cx="1458460" cy="1211525"/>
          </a:xfrm>
        </p:grpSpPr>
        <p:pic>
          <p:nvPicPr>
            <p:cNvPr id="28" name="Picture 27">
              <a:extLst>
                <a:ext uri="{FF2B5EF4-FFF2-40B4-BE49-F238E27FC236}">
                  <a16:creationId xmlns:a16="http://schemas.microsoft.com/office/drawing/2014/main" id="{AA63B191-4B5F-3470-E650-0C2BAE8C322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29" name="TextBox 28">
              <a:extLst>
                <a:ext uri="{FF2B5EF4-FFF2-40B4-BE49-F238E27FC236}">
                  <a16:creationId xmlns:a16="http://schemas.microsoft.com/office/drawing/2014/main" id="{0EBC0599-B487-7343-5647-6D5F71AD2AA4}"/>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Sister</a:t>
              </a:r>
              <a:endParaRPr lang="ru-RU" sz="1600" dirty="0"/>
            </a:p>
            <a:p>
              <a:pPr algn="ctr"/>
              <a:r>
                <a:rPr lang="ru-RU" sz="1600" dirty="0"/>
                <a:t>1900-1970.</a:t>
              </a:r>
              <a:endParaRPr lang="en-US" sz="1600" dirty="0"/>
            </a:p>
          </p:txBody>
        </p:sp>
      </p:grpSp>
      <p:grpSp>
        <p:nvGrpSpPr>
          <p:cNvPr id="30" name="Group 29">
            <a:extLst>
              <a:ext uri="{FF2B5EF4-FFF2-40B4-BE49-F238E27FC236}">
                <a16:creationId xmlns:a16="http://schemas.microsoft.com/office/drawing/2014/main" id="{13109395-109E-F260-3630-8375E9C20C5A}"/>
              </a:ext>
            </a:extLst>
          </p:cNvPr>
          <p:cNvGrpSpPr/>
          <p:nvPr/>
        </p:nvGrpSpPr>
        <p:grpSpPr>
          <a:xfrm>
            <a:off x="12568368" y="4282725"/>
            <a:ext cx="1458460" cy="1211525"/>
            <a:chOff x="12569235" y="4892635"/>
            <a:chExt cx="1458460" cy="1211525"/>
          </a:xfrm>
        </p:grpSpPr>
        <p:pic>
          <p:nvPicPr>
            <p:cNvPr id="31" name="Picture 30">
              <a:extLst>
                <a:ext uri="{FF2B5EF4-FFF2-40B4-BE49-F238E27FC236}">
                  <a16:creationId xmlns:a16="http://schemas.microsoft.com/office/drawing/2014/main" id="{3639594E-7D70-17E8-D62A-DAC13AD42E4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32" name="TextBox 31">
              <a:extLst>
                <a:ext uri="{FF2B5EF4-FFF2-40B4-BE49-F238E27FC236}">
                  <a16:creationId xmlns:a16="http://schemas.microsoft.com/office/drawing/2014/main" id="{BCF81126-B4FC-20B9-3F31-C9D81B96DAFE}"/>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Sister</a:t>
              </a:r>
              <a:endParaRPr lang="ru-RU" sz="1600" dirty="0"/>
            </a:p>
            <a:p>
              <a:pPr algn="ctr"/>
              <a:r>
                <a:rPr lang="ru-RU" sz="1600" dirty="0"/>
                <a:t>1900-1970.</a:t>
              </a:r>
              <a:endParaRPr lang="en-US" sz="1600" dirty="0"/>
            </a:p>
          </p:txBody>
        </p:sp>
      </p:grpSp>
      <p:grpSp>
        <p:nvGrpSpPr>
          <p:cNvPr id="36" name="Group 35">
            <a:extLst>
              <a:ext uri="{FF2B5EF4-FFF2-40B4-BE49-F238E27FC236}">
                <a16:creationId xmlns:a16="http://schemas.microsoft.com/office/drawing/2014/main" id="{7A3B1BC9-2EEA-2F42-2A7C-A13D21D0DED5}"/>
              </a:ext>
            </a:extLst>
          </p:cNvPr>
          <p:cNvGrpSpPr/>
          <p:nvPr/>
        </p:nvGrpSpPr>
        <p:grpSpPr>
          <a:xfrm>
            <a:off x="18464201" y="4747615"/>
            <a:ext cx="1458460" cy="1211525"/>
            <a:chOff x="12569235" y="4892635"/>
            <a:chExt cx="1458460" cy="1211525"/>
          </a:xfrm>
        </p:grpSpPr>
        <p:pic>
          <p:nvPicPr>
            <p:cNvPr id="37" name="Picture 36">
              <a:extLst>
                <a:ext uri="{FF2B5EF4-FFF2-40B4-BE49-F238E27FC236}">
                  <a16:creationId xmlns:a16="http://schemas.microsoft.com/office/drawing/2014/main" id="{2DD6F582-DD08-00CE-3939-17160459204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38" name="TextBox 37">
              <a:extLst>
                <a:ext uri="{FF2B5EF4-FFF2-40B4-BE49-F238E27FC236}">
                  <a16:creationId xmlns:a16="http://schemas.microsoft.com/office/drawing/2014/main" id="{210C231B-4BFC-B450-041F-C76BF233573D}"/>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Brother</a:t>
              </a:r>
              <a:endParaRPr lang="ru-RU" sz="1600" dirty="0"/>
            </a:p>
            <a:p>
              <a:pPr algn="ctr"/>
              <a:r>
                <a:rPr lang="ru-RU" sz="1600" dirty="0"/>
                <a:t>1900-1970.</a:t>
              </a:r>
              <a:endParaRPr lang="en-US" sz="1600" dirty="0"/>
            </a:p>
          </p:txBody>
        </p:sp>
      </p:grpSp>
      <p:grpSp>
        <p:nvGrpSpPr>
          <p:cNvPr id="85" name="Group 84">
            <a:extLst>
              <a:ext uri="{FF2B5EF4-FFF2-40B4-BE49-F238E27FC236}">
                <a16:creationId xmlns:a16="http://schemas.microsoft.com/office/drawing/2014/main" id="{691E05D2-7C04-3BB4-0146-0C7973CBDC80}"/>
              </a:ext>
            </a:extLst>
          </p:cNvPr>
          <p:cNvGrpSpPr/>
          <p:nvPr/>
        </p:nvGrpSpPr>
        <p:grpSpPr>
          <a:xfrm>
            <a:off x="4528197" y="13113479"/>
            <a:ext cx="3291840" cy="1188720"/>
            <a:chOff x="12225692" y="8942992"/>
            <a:chExt cx="3107066" cy="999891"/>
          </a:xfrm>
        </p:grpSpPr>
        <p:pic>
          <p:nvPicPr>
            <p:cNvPr id="44" name="Picture 43">
              <a:extLst>
                <a:ext uri="{FF2B5EF4-FFF2-40B4-BE49-F238E27FC236}">
                  <a16:creationId xmlns:a16="http://schemas.microsoft.com/office/drawing/2014/main" id="{DADD38ED-8FB3-ED4C-7858-B221CAAC92C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225692" y="8942992"/>
              <a:ext cx="3107066" cy="999891"/>
            </a:xfrm>
            <a:prstGeom prst="rect">
              <a:avLst/>
            </a:prstGeom>
          </p:spPr>
        </p:pic>
        <p:sp>
          <p:nvSpPr>
            <p:cNvPr id="82" name="TextBox 81">
              <a:extLst>
                <a:ext uri="{FF2B5EF4-FFF2-40B4-BE49-F238E27FC236}">
                  <a16:creationId xmlns:a16="http://schemas.microsoft.com/office/drawing/2014/main" id="{EF1DC36E-3826-6679-7550-236D9535A6CC}"/>
                </a:ext>
              </a:extLst>
            </p:cNvPr>
            <p:cNvSpPr txBox="1"/>
            <p:nvPr/>
          </p:nvSpPr>
          <p:spPr>
            <a:xfrm>
              <a:off x="12336968" y="9178315"/>
              <a:ext cx="2859575" cy="474301"/>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grpSp>
      <p:grpSp>
        <p:nvGrpSpPr>
          <p:cNvPr id="86" name="Group 85">
            <a:extLst>
              <a:ext uri="{FF2B5EF4-FFF2-40B4-BE49-F238E27FC236}">
                <a16:creationId xmlns:a16="http://schemas.microsoft.com/office/drawing/2014/main" id="{667072BA-C66C-2345-0E78-5D799A832B2F}"/>
              </a:ext>
            </a:extLst>
          </p:cNvPr>
          <p:cNvGrpSpPr/>
          <p:nvPr/>
        </p:nvGrpSpPr>
        <p:grpSpPr>
          <a:xfrm>
            <a:off x="9993633" y="13088594"/>
            <a:ext cx="3291840" cy="1188720"/>
            <a:chOff x="15574282" y="8942991"/>
            <a:chExt cx="3107066" cy="999891"/>
          </a:xfrm>
        </p:grpSpPr>
        <p:pic>
          <p:nvPicPr>
            <p:cNvPr id="81" name="Picture 80">
              <a:extLst>
                <a:ext uri="{FF2B5EF4-FFF2-40B4-BE49-F238E27FC236}">
                  <a16:creationId xmlns:a16="http://schemas.microsoft.com/office/drawing/2014/main" id="{0FCFC680-1EA9-7A4E-11F2-862F45D5490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5574282" y="8942991"/>
              <a:ext cx="3107066" cy="999891"/>
            </a:xfrm>
            <a:prstGeom prst="rect">
              <a:avLst/>
            </a:prstGeom>
          </p:spPr>
        </p:pic>
        <p:sp>
          <p:nvSpPr>
            <p:cNvPr id="83" name="TextBox 82">
              <a:extLst>
                <a:ext uri="{FF2B5EF4-FFF2-40B4-BE49-F238E27FC236}">
                  <a16:creationId xmlns:a16="http://schemas.microsoft.com/office/drawing/2014/main" id="{4B2F4E3C-832F-0550-2C73-172533741EE2}"/>
                </a:ext>
              </a:extLst>
            </p:cNvPr>
            <p:cNvSpPr txBox="1"/>
            <p:nvPr/>
          </p:nvSpPr>
          <p:spPr>
            <a:xfrm>
              <a:off x="15710496" y="9175011"/>
              <a:ext cx="2760619" cy="640958"/>
            </a:xfrm>
            <a:prstGeom prst="rect">
              <a:avLst/>
            </a:prstGeom>
            <a:noFill/>
          </p:spPr>
          <p:txBody>
            <a:bodyPr wrap="square" rtlCol="0">
              <a:spAutoFit/>
            </a:bodyPr>
            <a:lstStyle/>
            <a:p>
              <a:pPr marL="0" marR="0" lvl="0" indent="0" algn="ctr" defTabSz="3506907"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Name of the person</a:t>
              </a:r>
              <a:endParaRPr kumimoji="0" lang="ru-RU"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3506907" rtl="0" eaLnBrk="1" fontAlgn="auto" latinLnBrk="0" hangingPunct="1">
                <a:lnSpc>
                  <a:spcPct val="8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19..-19...</a:t>
              </a:r>
            </a:p>
            <a:p>
              <a:pPr marL="0" marR="0" lvl="0" indent="0" algn="ctr" defTabSz="3506907"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Additional info</a:t>
              </a:r>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ctr">
                <a:lnSpc>
                  <a:spcPct val="80000"/>
                </a:lnSpc>
              </a:pPr>
              <a:endParaRPr lang="en-US" sz="1600" dirty="0"/>
            </a:p>
          </p:txBody>
        </p:sp>
      </p:grpSp>
      <p:grpSp>
        <p:nvGrpSpPr>
          <p:cNvPr id="87" name="Group 86">
            <a:extLst>
              <a:ext uri="{FF2B5EF4-FFF2-40B4-BE49-F238E27FC236}">
                <a16:creationId xmlns:a16="http://schemas.microsoft.com/office/drawing/2014/main" id="{9CC19A46-00DC-0C8E-B13F-73CA9D87A9C9}"/>
              </a:ext>
            </a:extLst>
          </p:cNvPr>
          <p:cNvGrpSpPr/>
          <p:nvPr/>
        </p:nvGrpSpPr>
        <p:grpSpPr>
          <a:xfrm>
            <a:off x="17957284" y="13146820"/>
            <a:ext cx="3291840" cy="1188720"/>
            <a:chOff x="15574282" y="8942991"/>
            <a:chExt cx="3107066" cy="999891"/>
          </a:xfrm>
        </p:grpSpPr>
        <p:pic>
          <p:nvPicPr>
            <p:cNvPr id="88" name="Picture 87">
              <a:extLst>
                <a:ext uri="{FF2B5EF4-FFF2-40B4-BE49-F238E27FC236}">
                  <a16:creationId xmlns:a16="http://schemas.microsoft.com/office/drawing/2014/main" id="{B37FCB79-545C-8017-3A31-5F120311A97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5574282" y="8942991"/>
              <a:ext cx="3107066" cy="999891"/>
            </a:xfrm>
            <a:prstGeom prst="rect">
              <a:avLst/>
            </a:prstGeom>
          </p:spPr>
        </p:pic>
        <p:sp>
          <p:nvSpPr>
            <p:cNvPr id="89" name="TextBox 88">
              <a:extLst>
                <a:ext uri="{FF2B5EF4-FFF2-40B4-BE49-F238E27FC236}">
                  <a16:creationId xmlns:a16="http://schemas.microsoft.com/office/drawing/2014/main" id="{A227040F-B7C4-A22C-55D1-E292E124E9B2}"/>
                </a:ext>
              </a:extLst>
            </p:cNvPr>
            <p:cNvSpPr txBox="1"/>
            <p:nvPr/>
          </p:nvSpPr>
          <p:spPr>
            <a:xfrm>
              <a:off x="15667316" y="9152665"/>
              <a:ext cx="2920998" cy="640958"/>
            </a:xfrm>
            <a:prstGeom prst="rect">
              <a:avLst/>
            </a:prstGeom>
            <a:noFill/>
          </p:spPr>
          <p:txBody>
            <a:bodyPr wrap="square" rtlCol="0">
              <a:spAutoFit/>
            </a:bodyPr>
            <a:lstStyle/>
            <a:p>
              <a:pPr marL="0" marR="0" lvl="0" indent="0" algn="ctr" defTabSz="3506907"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Name of the person</a:t>
              </a:r>
              <a:endParaRPr kumimoji="0" lang="ru-RU"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3506907" rtl="0" eaLnBrk="1" fontAlgn="auto" latinLnBrk="0" hangingPunct="1">
                <a:lnSpc>
                  <a:spcPct val="8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19..-19...</a:t>
              </a:r>
            </a:p>
            <a:p>
              <a:pPr marL="0" marR="0" lvl="0" indent="0" algn="ctr" defTabSz="3506907"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Additional info</a:t>
              </a:r>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ctr">
                <a:lnSpc>
                  <a:spcPct val="80000"/>
                </a:lnSpc>
              </a:pPr>
              <a:endParaRPr lang="ru-RU" sz="1600" dirty="0"/>
            </a:p>
          </p:txBody>
        </p:sp>
      </p:grpSp>
      <p:grpSp>
        <p:nvGrpSpPr>
          <p:cNvPr id="90" name="Group 89">
            <a:extLst>
              <a:ext uri="{FF2B5EF4-FFF2-40B4-BE49-F238E27FC236}">
                <a16:creationId xmlns:a16="http://schemas.microsoft.com/office/drawing/2014/main" id="{985D18D4-4C64-DB44-0F08-9F00DF4A2DAA}"/>
              </a:ext>
            </a:extLst>
          </p:cNvPr>
          <p:cNvGrpSpPr/>
          <p:nvPr/>
        </p:nvGrpSpPr>
        <p:grpSpPr>
          <a:xfrm>
            <a:off x="23038500" y="13113278"/>
            <a:ext cx="3291840" cy="1188720"/>
            <a:chOff x="15574282" y="8942991"/>
            <a:chExt cx="3107066" cy="999891"/>
          </a:xfrm>
        </p:grpSpPr>
        <p:pic>
          <p:nvPicPr>
            <p:cNvPr id="91" name="Picture 90">
              <a:extLst>
                <a:ext uri="{FF2B5EF4-FFF2-40B4-BE49-F238E27FC236}">
                  <a16:creationId xmlns:a16="http://schemas.microsoft.com/office/drawing/2014/main" id="{28CE9471-9EAA-F587-4AAB-37F2762F985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5574282" y="8942991"/>
              <a:ext cx="3107066" cy="999891"/>
            </a:xfrm>
            <a:prstGeom prst="rect">
              <a:avLst/>
            </a:prstGeom>
          </p:spPr>
        </p:pic>
        <p:sp>
          <p:nvSpPr>
            <p:cNvPr id="92" name="TextBox 91">
              <a:extLst>
                <a:ext uri="{FF2B5EF4-FFF2-40B4-BE49-F238E27FC236}">
                  <a16:creationId xmlns:a16="http://schemas.microsoft.com/office/drawing/2014/main" id="{5190933E-EC85-44F0-CF30-5D0F7957C94C}"/>
                </a:ext>
              </a:extLst>
            </p:cNvPr>
            <p:cNvSpPr txBox="1"/>
            <p:nvPr/>
          </p:nvSpPr>
          <p:spPr>
            <a:xfrm>
              <a:off x="16039195" y="9175011"/>
              <a:ext cx="2191132" cy="640958"/>
            </a:xfrm>
            <a:prstGeom prst="rect">
              <a:avLst/>
            </a:prstGeom>
            <a:noFill/>
          </p:spPr>
          <p:txBody>
            <a:bodyPr wrap="square" rtlCol="0">
              <a:spAutoFit/>
            </a:bodyPr>
            <a:lstStyle/>
            <a:p>
              <a:pPr marL="0" marR="0" lvl="0" indent="0" algn="ctr" defTabSz="3506907"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Name of the person</a:t>
              </a:r>
              <a:endParaRPr kumimoji="0" lang="ru-RU"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3506907" rtl="0" eaLnBrk="1" fontAlgn="auto" latinLnBrk="0" hangingPunct="1">
                <a:lnSpc>
                  <a:spcPct val="8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19..-19...</a:t>
              </a:r>
            </a:p>
            <a:p>
              <a:pPr marL="0" marR="0" lvl="0" indent="0" algn="ctr" defTabSz="3506907"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Additional info</a:t>
              </a:r>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ctr">
                <a:lnSpc>
                  <a:spcPct val="80000"/>
                </a:lnSpc>
              </a:pPr>
              <a:r>
                <a:rPr lang="ru-RU" sz="1600" dirty="0"/>
                <a:t>.</a:t>
              </a:r>
              <a:endParaRPr lang="en-US" sz="1600" dirty="0"/>
            </a:p>
          </p:txBody>
        </p:sp>
      </p:grpSp>
      <p:pic>
        <p:nvPicPr>
          <p:cNvPr id="93" name="Picture 92">
            <a:extLst>
              <a:ext uri="{FF2B5EF4-FFF2-40B4-BE49-F238E27FC236}">
                <a16:creationId xmlns:a16="http://schemas.microsoft.com/office/drawing/2014/main" id="{1B8D273D-C457-6140-988F-0F88F8FDEB7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19765561" y="9211251"/>
            <a:ext cx="4129645" cy="1306228"/>
          </a:xfrm>
          <a:prstGeom prst="rect">
            <a:avLst/>
          </a:prstGeom>
        </p:spPr>
      </p:pic>
      <p:sp>
        <p:nvSpPr>
          <p:cNvPr id="94" name="TextBox 93">
            <a:extLst>
              <a:ext uri="{FF2B5EF4-FFF2-40B4-BE49-F238E27FC236}">
                <a16:creationId xmlns:a16="http://schemas.microsoft.com/office/drawing/2014/main" id="{B86C559F-076D-DFA9-0319-7949EBDD8F5A}"/>
              </a:ext>
            </a:extLst>
          </p:cNvPr>
          <p:cNvSpPr txBox="1"/>
          <p:nvPr/>
        </p:nvSpPr>
        <p:spPr>
          <a:xfrm>
            <a:off x="7296469" y="9486039"/>
            <a:ext cx="3459480" cy="712759"/>
          </a:xfrm>
          <a:prstGeom prst="rect">
            <a:avLst/>
          </a:prstGeom>
          <a:noFill/>
        </p:spPr>
        <p:txBody>
          <a:bodyPr wrap="square" rtlCol="0">
            <a:spAutoFit/>
          </a:bodyPr>
          <a:lstStyle/>
          <a:p>
            <a:pPr algn="ctr">
              <a:lnSpc>
                <a:spcPct val="80000"/>
              </a:lnSpc>
            </a:pPr>
            <a:r>
              <a:rPr lang="en-US" sz="1800" dirty="0"/>
              <a:t>Name of the person</a:t>
            </a:r>
            <a:endParaRPr lang="ru-RU" sz="1800" dirty="0"/>
          </a:p>
          <a:p>
            <a:pPr algn="ctr">
              <a:lnSpc>
                <a:spcPct val="80000"/>
              </a:lnSpc>
            </a:pPr>
            <a:r>
              <a:rPr lang="ru-RU" sz="1600" dirty="0"/>
              <a:t>1</a:t>
            </a:r>
            <a:r>
              <a:rPr lang="en-US" sz="1600" dirty="0"/>
              <a:t>9..</a:t>
            </a:r>
            <a:r>
              <a:rPr lang="ru-RU" sz="1600" dirty="0"/>
              <a:t>-19</a:t>
            </a:r>
            <a:r>
              <a:rPr lang="en-US" sz="1600" dirty="0"/>
              <a:t>..</a:t>
            </a:r>
            <a:r>
              <a:rPr lang="ru-RU" sz="1600" dirty="0"/>
              <a:t>.</a:t>
            </a:r>
          </a:p>
          <a:p>
            <a:pPr algn="ctr">
              <a:lnSpc>
                <a:spcPct val="80000"/>
              </a:lnSpc>
            </a:pPr>
            <a:r>
              <a:rPr lang="en-US" sz="1600" dirty="0"/>
              <a:t>Additional info</a:t>
            </a:r>
          </a:p>
        </p:txBody>
      </p:sp>
      <p:sp>
        <p:nvSpPr>
          <p:cNvPr id="95" name="TextBox 94">
            <a:extLst>
              <a:ext uri="{FF2B5EF4-FFF2-40B4-BE49-F238E27FC236}">
                <a16:creationId xmlns:a16="http://schemas.microsoft.com/office/drawing/2014/main" id="{B86D0619-8464-C896-004C-44601368B492}"/>
              </a:ext>
            </a:extLst>
          </p:cNvPr>
          <p:cNvSpPr txBox="1"/>
          <p:nvPr/>
        </p:nvSpPr>
        <p:spPr>
          <a:xfrm>
            <a:off x="20034261" y="9475556"/>
            <a:ext cx="3459480" cy="712759"/>
          </a:xfrm>
          <a:prstGeom prst="rect">
            <a:avLst/>
          </a:prstGeom>
          <a:noFill/>
        </p:spPr>
        <p:txBody>
          <a:bodyPr wrap="square" rtlCol="0">
            <a:spAutoFit/>
          </a:bodyPr>
          <a:lstStyle/>
          <a:p>
            <a:pPr algn="ctr">
              <a:lnSpc>
                <a:spcPct val="80000"/>
              </a:lnSpc>
            </a:pPr>
            <a:r>
              <a:rPr lang="en-US" sz="1800" dirty="0"/>
              <a:t>Name of the person</a:t>
            </a:r>
            <a:endParaRPr lang="ru-RU" sz="1800" dirty="0"/>
          </a:p>
          <a:p>
            <a:pPr algn="ctr">
              <a:lnSpc>
                <a:spcPct val="80000"/>
              </a:lnSpc>
            </a:pPr>
            <a:r>
              <a:rPr lang="ru-RU" sz="1600" dirty="0"/>
              <a:t>1</a:t>
            </a:r>
            <a:r>
              <a:rPr lang="en-US" sz="1600" dirty="0"/>
              <a:t>9..</a:t>
            </a:r>
            <a:r>
              <a:rPr lang="ru-RU" sz="1600" dirty="0"/>
              <a:t>-19</a:t>
            </a:r>
            <a:r>
              <a:rPr lang="en-US" sz="1600" dirty="0"/>
              <a:t>..</a:t>
            </a:r>
            <a:r>
              <a:rPr lang="ru-RU" sz="1600" dirty="0"/>
              <a:t>.</a:t>
            </a:r>
          </a:p>
          <a:p>
            <a:pPr algn="ctr">
              <a:lnSpc>
                <a:spcPct val="80000"/>
              </a:lnSpc>
            </a:pPr>
            <a:r>
              <a:rPr lang="en-US" sz="1600" dirty="0"/>
              <a:t>Additional info</a:t>
            </a:r>
          </a:p>
        </p:txBody>
      </p:sp>
      <p:pic>
        <p:nvPicPr>
          <p:cNvPr id="96" name="Picture 95">
            <a:extLst>
              <a:ext uri="{FF2B5EF4-FFF2-40B4-BE49-F238E27FC236}">
                <a16:creationId xmlns:a16="http://schemas.microsoft.com/office/drawing/2014/main" id="{8F5AF01C-AFEA-654A-93DB-A100FE6ED0F0}"/>
              </a:ext>
            </a:extLst>
          </p:cNvPr>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Layer>
                </a14:imgProps>
              </a:ext>
              <a:ext uri="{28A0092B-C50C-407E-A947-70E740481C1C}">
                <a14:useLocalDpi xmlns:a14="http://schemas.microsoft.com/office/drawing/2010/main" val="0"/>
              </a:ext>
            </a:extLst>
          </a:blip>
          <a:stretch>
            <a:fillRect/>
          </a:stretch>
        </p:blipFill>
        <p:spPr>
          <a:xfrm>
            <a:off x="2201844" y="16811189"/>
            <a:ext cx="2483512" cy="1506802"/>
          </a:xfrm>
          <a:prstGeom prst="rect">
            <a:avLst/>
          </a:prstGeom>
        </p:spPr>
      </p:pic>
      <p:pic>
        <p:nvPicPr>
          <p:cNvPr id="97" name="Picture 96">
            <a:extLst>
              <a:ext uri="{FF2B5EF4-FFF2-40B4-BE49-F238E27FC236}">
                <a16:creationId xmlns:a16="http://schemas.microsoft.com/office/drawing/2014/main" id="{82AF3FB4-7960-2BAD-C227-6F6E477C4218}"/>
              </a:ext>
            </a:extLst>
          </p:cNvPr>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Layer>
                </a14:imgProps>
              </a:ext>
              <a:ext uri="{28A0092B-C50C-407E-A947-70E740481C1C}">
                <a14:useLocalDpi xmlns:a14="http://schemas.microsoft.com/office/drawing/2010/main" val="0"/>
              </a:ext>
            </a:extLst>
          </a:blip>
          <a:stretch>
            <a:fillRect/>
          </a:stretch>
        </p:blipFill>
        <p:spPr>
          <a:xfrm>
            <a:off x="4778385" y="16811189"/>
            <a:ext cx="2483512" cy="1506802"/>
          </a:xfrm>
          <a:prstGeom prst="rect">
            <a:avLst/>
          </a:prstGeom>
        </p:spPr>
      </p:pic>
      <p:pic>
        <p:nvPicPr>
          <p:cNvPr id="98" name="Picture 97">
            <a:extLst>
              <a:ext uri="{FF2B5EF4-FFF2-40B4-BE49-F238E27FC236}">
                <a16:creationId xmlns:a16="http://schemas.microsoft.com/office/drawing/2014/main" id="{A5BC12B6-BEF2-A4A2-8044-99366899EB25}"/>
              </a:ext>
            </a:extLst>
          </p:cNvPr>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Layer>
                </a14:imgProps>
              </a:ext>
              <a:ext uri="{28A0092B-C50C-407E-A947-70E740481C1C}">
                <a14:useLocalDpi xmlns:a14="http://schemas.microsoft.com/office/drawing/2010/main" val="0"/>
              </a:ext>
            </a:extLst>
          </a:blip>
          <a:stretch>
            <a:fillRect/>
          </a:stretch>
        </p:blipFill>
        <p:spPr>
          <a:xfrm>
            <a:off x="9027730" y="19629263"/>
            <a:ext cx="2483512" cy="1506802"/>
          </a:xfrm>
          <a:prstGeom prst="rect">
            <a:avLst/>
          </a:prstGeom>
        </p:spPr>
      </p:pic>
      <p:pic>
        <p:nvPicPr>
          <p:cNvPr id="99" name="Picture 98">
            <a:extLst>
              <a:ext uri="{FF2B5EF4-FFF2-40B4-BE49-F238E27FC236}">
                <a16:creationId xmlns:a16="http://schemas.microsoft.com/office/drawing/2014/main" id="{D399B078-8149-D7F0-9CD4-F500DBEF3460}"/>
              </a:ext>
            </a:extLst>
          </p:cNvPr>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Layer>
                </a14:imgProps>
              </a:ext>
              <a:ext uri="{28A0092B-C50C-407E-A947-70E740481C1C}">
                <a14:useLocalDpi xmlns:a14="http://schemas.microsoft.com/office/drawing/2010/main" val="0"/>
              </a:ext>
            </a:extLst>
          </a:blip>
          <a:stretch>
            <a:fillRect/>
          </a:stretch>
        </p:blipFill>
        <p:spPr>
          <a:xfrm>
            <a:off x="11611393" y="19705463"/>
            <a:ext cx="2483512" cy="1506802"/>
          </a:xfrm>
          <a:prstGeom prst="rect">
            <a:avLst/>
          </a:prstGeom>
        </p:spPr>
      </p:pic>
      <p:pic>
        <p:nvPicPr>
          <p:cNvPr id="100" name="Picture 99">
            <a:extLst>
              <a:ext uri="{FF2B5EF4-FFF2-40B4-BE49-F238E27FC236}">
                <a16:creationId xmlns:a16="http://schemas.microsoft.com/office/drawing/2014/main" id="{58BB4B9A-F534-27E4-1D1F-3A4606988CAF}"/>
              </a:ext>
            </a:extLst>
          </p:cNvPr>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Layer>
                </a14:imgProps>
              </a:ext>
              <a:ext uri="{28A0092B-C50C-407E-A947-70E740481C1C}">
                <a14:useLocalDpi xmlns:a14="http://schemas.microsoft.com/office/drawing/2010/main" val="0"/>
              </a:ext>
            </a:extLst>
          </a:blip>
          <a:stretch>
            <a:fillRect/>
          </a:stretch>
        </p:blipFill>
        <p:spPr>
          <a:xfrm>
            <a:off x="16906729" y="19705463"/>
            <a:ext cx="2483512" cy="1506802"/>
          </a:xfrm>
          <a:prstGeom prst="rect">
            <a:avLst/>
          </a:prstGeom>
        </p:spPr>
      </p:pic>
      <p:pic>
        <p:nvPicPr>
          <p:cNvPr id="101" name="Picture 100">
            <a:extLst>
              <a:ext uri="{FF2B5EF4-FFF2-40B4-BE49-F238E27FC236}">
                <a16:creationId xmlns:a16="http://schemas.microsoft.com/office/drawing/2014/main" id="{16C6DCC2-15B0-472E-9C7A-85A4F0EC608F}"/>
              </a:ext>
            </a:extLst>
          </p:cNvPr>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Layer>
                </a14:imgProps>
              </a:ext>
              <a:ext uri="{28A0092B-C50C-407E-A947-70E740481C1C}">
                <a14:useLocalDpi xmlns:a14="http://schemas.microsoft.com/office/drawing/2010/main" val="0"/>
              </a:ext>
            </a:extLst>
          </a:blip>
          <a:stretch>
            <a:fillRect/>
          </a:stretch>
        </p:blipFill>
        <p:spPr>
          <a:xfrm>
            <a:off x="19483270" y="19705463"/>
            <a:ext cx="2483512" cy="1506802"/>
          </a:xfrm>
          <a:prstGeom prst="rect">
            <a:avLst/>
          </a:prstGeom>
        </p:spPr>
      </p:pic>
      <p:pic>
        <p:nvPicPr>
          <p:cNvPr id="102" name="Picture 101">
            <a:extLst>
              <a:ext uri="{FF2B5EF4-FFF2-40B4-BE49-F238E27FC236}">
                <a16:creationId xmlns:a16="http://schemas.microsoft.com/office/drawing/2014/main" id="{BDD29E33-FD2F-B71E-8975-81BB9898FD9C}"/>
              </a:ext>
            </a:extLst>
          </p:cNvPr>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Layer>
                </a14:imgProps>
              </a:ext>
              <a:ext uri="{28A0092B-C50C-407E-A947-70E740481C1C}">
                <a14:useLocalDpi xmlns:a14="http://schemas.microsoft.com/office/drawing/2010/main" val="0"/>
              </a:ext>
            </a:extLst>
          </a:blip>
          <a:stretch>
            <a:fillRect/>
          </a:stretch>
        </p:blipFill>
        <p:spPr>
          <a:xfrm>
            <a:off x="23303641" y="16811189"/>
            <a:ext cx="2483512" cy="1506802"/>
          </a:xfrm>
          <a:prstGeom prst="rect">
            <a:avLst/>
          </a:prstGeom>
        </p:spPr>
      </p:pic>
      <p:pic>
        <p:nvPicPr>
          <p:cNvPr id="103" name="Picture 102">
            <a:extLst>
              <a:ext uri="{FF2B5EF4-FFF2-40B4-BE49-F238E27FC236}">
                <a16:creationId xmlns:a16="http://schemas.microsoft.com/office/drawing/2014/main" id="{8BFFAFCD-64B1-F418-4140-5D95B014DAE7}"/>
              </a:ext>
            </a:extLst>
          </p:cNvPr>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Layer>
                </a14:imgProps>
              </a:ext>
              <a:ext uri="{28A0092B-C50C-407E-A947-70E740481C1C}">
                <a14:useLocalDpi xmlns:a14="http://schemas.microsoft.com/office/drawing/2010/main" val="0"/>
              </a:ext>
            </a:extLst>
          </a:blip>
          <a:stretch>
            <a:fillRect/>
          </a:stretch>
        </p:blipFill>
        <p:spPr>
          <a:xfrm>
            <a:off x="25887304" y="16811189"/>
            <a:ext cx="2483512" cy="1506802"/>
          </a:xfrm>
          <a:prstGeom prst="rect">
            <a:avLst/>
          </a:prstGeom>
        </p:spPr>
      </p:pic>
      <p:grpSp>
        <p:nvGrpSpPr>
          <p:cNvPr id="294" name="Group 293">
            <a:extLst>
              <a:ext uri="{FF2B5EF4-FFF2-40B4-BE49-F238E27FC236}">
                <a16:creationId xmlns:a16="http://schemas.microsoft.com/office/drawing/2014/main" id="{7BBE4FA0-6F2E-383C-434F-E4921486F4A9}"/>
              </a:ext>
            </a:extLst>
          </p:cNvPr>
          <p:cNvGrpSpPr/>
          <p:nvPr/>
        </p:nvGrpSpPr>
        <p:grpSpPr>
          <a:xfrm>
            <a:off x="16846053" y="4260300"/>
            <a:ext cx="1458460" cy="1211525"/>
            <a:chOff x="12569235" y="4892635"/>
            <a:chExt cx="1458460" cy="1211525"/>
          </a:xfrm>
        </p:grpSpPr>
        <p:pic>
          <p:nvPicPr>
            <p:cNvPr id="295" name="Picture 294">
              <a:extLst>
                <a:ext uri="{FF2B5EF4-FFF2-40B4-BE49-F238E27FC236}">
                  <a16:creationId xmlns:a16="http://schemas.microsoft.com/office/drawing/2014/main" id="{8C764986-466F-2D99-DBA6-EE4904808E4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296" name="TextBox 295">
              <a:extLst>
                <a:ext uri="{FF2B5EF4-FFF2-40B4-BE49-F238E27FC236}">
                  <a16:creationId xmlns:a16="http://schemas.microsoft.com/office/drawing/2014/main" id="{910AF43E-D630-6BB9-7360-9DEB1BCBC5A5}"/>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Sister</a:t>
              </a:r>
              <a:endParaRPr lang="ru-RU" sz="1600" dirty="0"/>
            </a:p>
            <a:p>
              <a:pPr algn="ctr"/>
              <a:r>
                <a:rPr lang="ru-RU" sz="1600" dirty="0"/>
                <a:t>1900-1970.</a:t>
              </a:r>
              <a:endParaRPr lang="en-US" sz="1600" dirty="0"/>
            </a:p>
          </p:txBody>
        </p:sp>
      </p:grpSp>
      <p:grpSp>
        <p:nvGrpSpPr>
          <p:cNvPr id="815" name="Group 814">
            <a:extLst>
              <a:ext uri="{FF2B5EF4-FFF2-40B4-BE49-F238E27FC236}">
                <a16:creationId xmlns:a16="http://schemas.microsoft.com/office/drawing/2014/main" id="{F1835F12-0F63-A74A-70E4-45B326E494B7}"/>
              </a:ext>
            </a:extLst>
          </p:cNvPr>
          <p:cNvGrpSpPr/>
          <p:nvPr/>
        </p:nvGrpSpPr>
        <p:grpSpPr>
          <a:xfrm>
            <a:off x="11959404" y="23264554"/>
            <a:ext cx="1605865" cy="1508125"/>
            <a:chOff x="11959404" y="23264554"/>
            <a:chExt cx="1605865" cy="1508125"/>
          </a:xfrm>
        </p:grpSpPr>
        <p:grpSp>
          <p:nvGrpSpPr>
            <p:cNvPr id="156" name="Group 155">
              <a:extLst>
                <a:ext uri="{FF2B5EF4-FFF2-40B4-BE49-F238E27FC236}">
                  <a16:creationId xmlns:a16="http://schemas.microsoft.com/office/drawing/2014/main" id="{D048E34A-DD7A-9B61-D5C5-7ED1700E4C8D}"/>
                </a:ext>
              </a:extLst>
            </p:cNvPr>
            <p:cNvGrpSpPr/>
            <p:nvPr/>
          </p:nvGrpSpPr>
          <p:grpSpPr>
            <a:xfrm>
              <a:off x="11959404" y="23264554"/>
              <a:ext cx="1605865" cy="1508125"/>
              <a:chOff x="1281170" y="15640990"/>
              <a:chExt cx="1736364" cy="1630681"/>
            </a:xfrm>
          </p:grpSpPr>
          <p:pic>
            <p:nvPicPr>
              <p:cNvPr id="157" name="Picture 156">
                <a:extLst>
                  <a:ext uri="{FF2B5EF4-FFF2-40B4-BE49-F238E27FC236}">
                    <a16:creationId xmlns:a16="http://schemas.microsoft.com/office/drawing/2014/main" id="{FE30A7C5-85DC-275A-34AA-FAFDD650540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158" name="Picture 157">
                <a:extLst>
                  <a:ext uri="{FF2B5EF4-FFF2-40B4-BE49-F238E27FC236}">
                    <a16:creationId xmlns:a16="http://schemas.microsoft.com/office/drawing/2014/main" id="{4A6E96B7-9B6D-AA7F-42EB-B8B69BF7501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159" name="TextBox 158">
              <a:extLst>
                <a:ext uri="{FF2B5EF4-FFF2-40B4-BE49-F238E27FC236}">
                  <a16:creationId xmlns:a16="http://schemas.microsoft.com/office/drawing/2014/main" id="{542C585B-2D5B-0AE6-00E4-99E66EA56521}"/>
                </a:ext>
              </a:extLst>
            </p:cNvPr>
            <p:cNvSpPr txBox="1"/>
            <p:nvPr/>
          </p:nvSpPr>
          <p:spPr>
            <a:xfrm>
              <a:off x="12247096" y="23474161"/>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816" name="Group 815">
            <a:extLst>
              <a:ext uri="{FF2B5EF4-FFF2-40B4-BE49-F238E27FC236}">
                <a16:creationId xmlns:a16="http://schemas.microsoft.com/office/drawing/2014/main" id="{986B4691-1615-5C2D-FC6A-DB8185B65563}"/>
              </a:ext>
            </a:extLst>
          </p:cNvPr>
          <p:cNvGrpSpPr/>
          <p:nvPr/>
        </p:nvGrpSpPr>
        <p:grpSpPr>
          <a:xfrm>
            <a:off x="13629697" y="23264190"/>
            <a:ext cx="1605865" cy="1508125"/>
            <a:chOff x="13629697" y="23264190"/>
            <a:chExt cx="1605865" cy="1508125"/>
          </a:xfrm>
        </p:grpSpPr>
        <p:grpSp>
          <p:nvGrpSpPr>
            <p:cNvPr id="160" name="Group 159">
              <a:extLst>
                <a:ext uri="{FF2B5EF4-FFF2-40B4-BE49-F238E27FC236}">
                  <a16:creationId xmlns:a16="http://schemas.microsoft.com/office/drawing/2014/main" id="{0E6DB6E2-4ED2-8139-7C5A-D4E30F129A36}"/>
                </a:ext>
              </a:extLst>
            </p:cNvPr>
            <p:cNvGrpSpPr/>
            <p:nvPr/>
          </p:nvGrpSpPr>
          <p:grpSpPr>
            <a:xfrm>
              <a:off x="13629697" y="23264190"/>
              <a:ext cx="1605865" cy="1508125"/>
              <a:chOff x="1281170" y="15640990"/>
              <a:chExt cx="1736364" cy="1630681"/>
            </a:xfrm>
          </p:grpSpPr>
          <p:pic>
            <p:nvPicPr>
              <p:cNvPr id="161" name="Picture 160">
                <a:extLst>
                  <a:ext uri="{FF2B5EF4-FFF2-40B4-BE49-F238E27FC236}">
                    <a16:creationId xmlns:a16="http://schemas.microsoft.com/office/drawing/2014/main" id="{CEEB121C-D55F-B9CB-D5D1-108C5A0050E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162" name="Picture 161">
                <a:extLst>
                  <a:ext uri="{FF2B5EF4-FFF2-40B4-BE49-F238E27FC236}">
                    <a16:creationId xmlns:a16="http://schemas.microsoft.com/office/drawing/2014/main" id="{86D9CB84-D36B-3E11-FCBE-78315CE2FC1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163" name="TextBox 162">
              <a:extLst>
                <a:ext uri="{FF2B5EF4-FFF2-40B4-BE49-F238E27FC236}">
                  <a16:creationId xmlns:a16="http://schemas.microsoft.com/office/drawing/2014/main" id="{36DC69FC-A616-211F-8F37-62EC75446AC6}"/>
                </a:ext>
              </a:extLst>
            </p:cNvPr>
            <p:cNvSpPr txBox="1"/>
            <p:nvPr/>
          </p:nvSpPr>
          <p:spPr>
            <a:xfrm>
              <a:off x="13917397" y="23473794"/>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234" name="Group 233">
            <a:extLst>
              <a:ext uri="{FF2B5EF4-FFF2-40B4-BE49-F238E27FC236}">
                <a16:creationId xmlns:a16="http://schemas.microsoft.com/office/drawing/2014/main" id="{3B02D7AB-3357-6B39-2F09-DBCDE3957C88}"/>
              </a:ext>
            </a:extLst>
          </p:cNvPr>
          <p:cNvGrpSpPr/>
          <p:nvPr/>
        </p:nvGrpSpPr>
        <p:grpSpPr>
          <a:xfrm>
            <a:off x="12020885" y="25255662"/>
            <a:ext cx="1544384" cy="2014407"/>
            <a:chOff x="1042900" y="18498593"/>
            <a:chExt cx="1544384" cy="2014407"/>
          </a:xfrm>
        </p:grpSpPr>
        <p:pic>
          <p:nvPicPr>
            <p:cNvPr id="235" name="Picture 234">
              <a:extLst>
                <a:ext uri="{FF2B5EF4-FFF2-40B4-BE49-F238E27FC236}">
                  <a16:creationId xmlns:a16="http://schemas.microsoft.com/office/drawing/2014/main" id="{CBECDFDE-2F6E-FEA9-992B-58507A5E5962}"/>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236" name="Picture 235">
              <a:extLst>
                <a:ext uri="{FF2B5EF4-FFF2-40B4-BE49-F238E27FC236}">
                  <a16:creationId xmlns:a16="http://schemas.microsoft.com/office/drawing/2014/main" id="{A44B1AA5-966C-E424-8290-530D13B2CD72}"/>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237" name="TextBox 236">
              <a:extLst>
                <a:ext uri="{FF2B5EF4-FFF2-40B4-BE49-F238E27FC236}">
                  <a16:creationId xmlns:a16="http://schemas.microsoft.com/office/drawing/2014/main" id="{63C196F2-1169-F2A2-1413-6FB428FF8057}"/>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238" name="Picture 237">
              <a:extLst>
                <a:ext uri="{FF2B5EF4-FFF2-40B4-BE49-F238E27FC236}">
                  <a16:creationId xmlns:a16="http://schemas.microsoft.com/office/drawing/2014/main" id="{CD37C087-7C7A-182F-1347-5ACAAC4D9717}"/>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239" name="TextBox 238">
              <a:extLst>
                <a:ext uri="{FF2B5EF4-FFF2-40B4-BE49-F238E27FC236}">
                  <a16:creationId xmlns:a16="http://schemas.microsoft.com/office/drawing/2014/main" id="{1DD6AB82-12BC-10E9-87E2-753FA8F2CDB2}"/>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240" name="Group 239">
            <a:extLst>
              <a:ext uri="{FF2B5EF4-FFF2-40B4-BE49-F238E27FC236}">
                <a16:creationId xmlns:a16="http://schemas.microsoft.com/office/drawing/2014/main" id="{6BF643B5-A0FE-E6E4-079C-00388D30B7EA}"/>
              </a:ext>
            </a:extLst>
          </p:cNvPr>
          <p:cNvGrpSpPr/>
          <p:nvPr/>
        </p:nvGrpSpPr>
        <p:grpSpPr>
          <a:xfrm>
            <a:off x="13687817" y="25255662"/>
            <a:ext cx="1544384" cy="2014407"/>
            <a:chOff x="1042900" y="18498593"/>
            <a:chExt cx="1544384" cy="2014407"/>
          </a:xfrm>
        </p:grpSpPr>
        <p:pic>
          <p:nvPicPr>
            <p:cNvPr id="241" name="Picture 240">
              <a:extLst>
                <a:ext uri="{FF2B5EF4-FFF2-40B4-BE49-F238E27FC236}">
                  <a16:creationId xmlns:a16="http://schemas.microsoft.com/office/drawing/2014/main" id="{E643B24D-FB9C-D78F-37FA-D476F8C21448}"/>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242" name="Picture 241">
              <a:extLst>
                <a:ext uri="{FF2B5EF4-FFF2-40B4-BE49-F238E27FC236}">
                  <a16:creationId xmlns:a16="http://schemas.microsoft.com/office/drawing/2014/main" id="{5EB04079-38C5-64CE-B81B-157F304505C1}"/>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243" name="TextBox 242">
              <a:extLst>
                <a:ext uri="{FF2B5EF4-FFF2-40B4-BE49-F238E27FC236}">
                  <a16:creationId xmlns:a16="http://schemas.microsoft.com/office/drawing/2014/main" id="{E2A7FBC4-8D0B-3C51-FB1A-010F030FF637}"/>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244" name="Picture 243">
              <a:extLst>
                <a:ext uri="{FF2B5EF4-FFF2-40B4-BE49-F238E27FC236}">
                  <a16:creationId xmlns:a16="http://schemas.microsoft.com/office/drawing/2014/main" id="{4AEDDDB8-B7EC-CECD-00C0-FCFD41D832BA}"/>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245" name="TextBox 244">
              <a:extLst>
                <a:ext uri="{FF2B5EF4-FFF2-40B4-BE49-F238E27FC236}">
                  <a16:creationId xmlns:a16="http://schemas.microsoft.com/office/drawing/2014/main" id="{6C97F123-62B0-2925-91E9-5D6CB2920BAE}"/>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817" name="Group 816">
            <a:extLst>
              <a:ext uri="{FF2B5EF4-FFF2-40B4-BE49-F238E27FC236}">
                <a16:creationId xmlns:a16="http://schemas.microsoft.com/office/drawing/2014/main" id="{5897D521-894F-E6BC-2EEE-30998C0621D9}"/>
              </a:ext>
            </a:extLst>
          </p:cNvPr>
          <p:cNvGrpSpPr/>
          <p:nvPr/>
        </p:nvGrpSpPr>
        <p:grpSpPr>
          <a:xfrm>
            <a:off x="15622491" y="23287906"/>
            <a:ext cx="1605865" cy="1508125"/>
            <a:chOff x="15622491" y="23287906"/>
            <a:chExt cx="1605865" cy="1508125"/>
          </a:xfrm>
        </p:grpSpPr>
        <p:grpSp>
          <p:nvGrpSpPr>
            <p:cNvPr id="166" name="Group 165">
              <a:extLst>
                <a:ext uri="{FF2B5EF4-FFF2-40B4-BE49-F238E27FC236}">
                  <a16:creationId xmlns:a16="http://schemas.microsoft.com/office/drawing/2014/main" id="{C3C6420C-7760-C7E4-3610-A3BAD0BB8C3E}"/>
                </a:ext>
              </a:extLst>
            </p:cNvPr>
            <p:cNvGrpSpPr/>
            <p:nvPr/>
          </p:nvGrpSpPr>
          <p:grpSpPr>
            <a:xfrm>
              <a:off x="15622491" y="23287906"/>
              <a:ext cx="1605865" cy="1508125"/>
              <a:chOff x="1281170" y="15640990"/>
              <a:chExt cx="1736364" cy="1630681"/>
            </a:xfrm>
          </p:grpSpPr>
          <p:pic>
            <p:nvPicPr>
              <p:cNvPr id="196" name="Picture 195">
                <a:extLst>
                  <a:ext uri="{FF2B5EF4-FFF2-40B4-BE49-F238E27FC236}">
                    <a16:creationId xmlns:a16="http://schemas.microsoft.com/office/drawing/2014/main" id="{8D49AE94-83BD-BD99-8662-42D18CED11B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197" name="Picture 196">
                <a:extLst>
                  <a:ext uri="{FF2B5EF4-FFF2-40B4-BE49-F238E27FC236}">
                    <a16:creationId xmlns:a16="http://schemas.microsoft.com/office/drawing/2014/main" id="{BDE76025-533F-2474-737B-4F0E831F8D25}"/>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167" name="TextBox 166">
              <a:extLst>
                <a:ext uri="{FF2B5EF4-FFF2-40B4-BE49-F238E27FC236}">
                  <a16:creationId xmlns:a16="http://schemas.microsoft.com/office/drawing/2014/main" id="{6A958DD4-12FB-A41D-3EEE-AFA54713A219}"/>
                </a:ext>
              </a:extLst>
            </p:cNvPr>
            <p:cNvSpPr txBox="1"/>
            <p:nvPr/>
          </p:nvSpPr>
          <p:spPr>
            <a:xfrm>
              <a:off x="15910186" y="23497513"/>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818" name="Group 817">
            <a:extLst>
              <a:ext uri="{FF2B5EF4-FFF2-40B4-BE49-F238E27FC236}">
                <a16:creationId xmlns:a16="http://schemas.microsoft.com/office/drawing/2014/main" id="{5A72BCE9-5813-26A6-0AB7-D2347A003F6C}"/>
              </a:ext>
            </a:extLst>
          </p:cNvPr>
          <p:cNvGrpSpPr/>
          <p:nvPr/>
        </p:nvGrpSpPr>
        <p:grpSpPr>
          <a:xfrm>
            <a:off x="17274752" y="23287172"/>
            <a:ext cx="1605865" cy="1508125"/>
            <a:chOff x="17274752" y="23287172"/>
            <a:chExt cx="1605865" cy="1508125"/>
          </a:xfrm>
        </p:grpSpPr>
        <p:grpSp>
          <p:nvGrpSpPr>
            <p:cNvPr id="168" name="Group 167">
              <a:extLst>
                <a:ext uri="{FF2B5EF4-FFF2-40B4-BE49-F238E27FC236}">
                  <a16:creationId xmlns:a16="http://schemas.microsoft.com/office/drawing/2014/main" id="{BE5D8862-5DE6-8C3D-C967-CAA7D5ADCFF8}"/>
                </a:ext>
              </a:extLst>
            </p:cNvPr>
            <p:cNvGrpSpPr/>
            <p:nvPr/>
          </p:nvGrpSpPr>
          <p:grpSpPr>
            <a:xfrm>
              <a:off x="17274752" y="23287172"/>
              <a:ext cx="1605865" cy="1508125"/>
              <a:chOff x="1281170" y="15640990"/>
              <a:chExt cx="1736364" cy="1630681"/>
            </a:xfrm>
          </p:grpSpPr>
          <p:pic>
            <p:nvPicPr>
              <p:cNvPr id="194" name="Picture 193">
                <a:extLst>
                  <a:ext uri="{FF2B5EF4-FFF2-40B4-BE49-F238E27FC236}">
                    <a16:creationId xmlns:a16="http://schemas.microsoft.com/office/drawing/2014/main" id="{DA78C116-53D4-71CB-ADA9-4D8763F7622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195" name="Picture 194">
                <a:extLst>
                  <a:ext uri="{FF2B5EF4-FFF2-40B4-BE49-F238E27FC236}">
                    <a16:creationId xmlns:a16="http://schemas.microsoft.com/office/drawing/2014/main" id="{3B932B3B-6EF4-3F6B-F69A-36429764BF5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169" name="TextBox 168">
              <a:extLst>
                <a:ext uri="{FF2B5EF4-FFF2-40B4-BE49-F238E27FC236}">
                  <a16:creationId xmlns:a16="http://schemas.microsoft.com/office/drawing/2014/main" id="{A5EEA31D-CCEC-9C20-8220-01BC7EB4BA14}"/>
                </a:ext>
              </a:extLst>
            </p:cNvPr>
            <p:cNvSpPr txBox="1"/>
            <p:nvPr/>
          </p:nvSpPr>
          <p:spPr>
            <a:xfrm>
              <a:off x="17562447" y="23496779"/>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246" name="Group 245">
            <a:extLst>
              <a:ext uri="{FF2B5EF4-FFF2-40B4-BE49-F238E27FC236}">
                <a16:creationId xmlns:a16="http://schemas.microsoft.com/office/drawing/2014/main" id="{B9E85EDE-7E7C-90BE-8539-8018FB7DDAC1}"/>
              </a:ext>
            </a:extLst>
          </p:cNvPr>
          <p:cNvGrpSpPr/>
          <p:nvPr/>
        </p:nvGrpSpPr>
        <p:grpSpPr>
          <a:xfrm>
            <a:off x="15680205" y="25255662"/>
            <a:ext cx="1544384" cy="2014407"/>
            <a:chOff x="1042900" y="18498593"/>
            <a:chExt cx="1544384" cy="2014407"/>
          </a:xfrm>
        </p:grpSpPr>
        <p:pic>
          <p:nvPicPr>
            <p:cNvPr id="247" name="Picture 246">
              <a:extLst>
                <a:ext uri="{FF2B5EF4-FFF2-40B4-BE49-F238E27FC236}">
                  <a16:creationId xmlns:a16="http://schemas.microsoft.com/office/drawing/2014/main" id="{D4699794-04CF-FAB6-2C61-3322CADBADAC}"/>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248" name="Picture 247">
              <a:extLst>
                <a:ext uri="{FF2B5EF4-FFF2-40B4-BE49-F238E27FC236}">
                  <a16:creationId xmlns:a16="http://schemas.microsoft.com/office/drawing/2014/main" id="{FA205D31-0D6A-5609-3F97-7EEDA8862C09}"/>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249" name="TextBox 248">
              <a:extLst>
                <a:ext uri="{FF2B5EF4-FFF2-40B4-BE49-F238E27FC236}">
                  <a16:creationId xmlns:a16="http://schemas.microsoft.com/office/drawing/2014/main" id="{3A4BC5AA-A82D-2A33-E9E7-5298A8D2A9D4}"/>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250" name="Picture 249">
              <a:extLst>
                <a:ext uri="{FF2B5EF4-FFF2-40B4-BE49-F238E27FC236}">
                  <a16:creationId xmlns:a16="http://schemas.microsoft.com/office/drawing/2014/main" id="{E03867E5-F873-428C-BCE7-D789A3B6A293}"/>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251" name="TextBox 250">
              <a:extLst>
                <a:ext uri="{FF2B5EF4-FFF2-40B4-BE49-F238E27FC236}">
                  <a16:creationId xmlns:a16="http://schemas.microsoft.com/office/drawing/2014/main" id="{C6CBCBEB-8F8A-7D26-0540-BA51909A2541}"/>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252" name="Group 251">
            <a:extLst>
              <a:ext uri="{FF2B5EF4-FFF2-40B4-BE49-F238E27FC236}">
                <a16:creationId xmlns:a16="http://schemas.microsoft.com/office/drawing/2014/main" id="{287CBA91-BA85-44AB-8813-3B548F552D4C}"/>
              </a:ext>
            </a:extLst>
          </p:cNvPr>
          <p:cNvGrpSpPr/>
          <p:nvPr/>
        </p:nvGrpSpPr>
        <p:grpSpPr>
          <a:xfrm>
            <a:off x="17347137" y="25255662"/>
            <a:ext cx="1544384" cy="2014407"/>
            <a:chOff x="1042900" y="18498593"/>
            <a:chExt cx="1544384" cy="2014407"/>
          </a:xfrm>
        </p:grpSpPr>
        <p:pic>
          <p:nvPicPr>
            <p:cNvPr id="253" name="Picture 252">
              <a:extLst>
                <a:ext uri="{FF2B5EF4-FFF2-40B4-BE49-F238E27FC236}">
                  <a16:creationId xmlns:a16="http://schemas.microsoft.com/office/drawing/2014/main" id="{809D9ECF-FD4C-51A2-BDD5-4E8FE5815D71}"/>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254" name="Picture 253">
              <a:extLst>
                <a:ext uri="{FF2B5EF4-FFF2-40B4-BE49-F238E27FC236}">
                  <a16:creationId xmlns:a16="http://schemas.microsoft.com/office/drawing/2014/main" id="{C96482D3-4F2A-484D-9DEC-B9A9DA2E5BAF}"/>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255" name="TextBox 254">
              <a:extLst>
                <a:ext uri="{FF2B5EF4-FFF2-40B4-BE49-F238E27FC236}">
                  <a16:creationId xmlns:a16="http://schemas.microsoft.com/office/drawing/2014/main" id="{A5F12E75-63B0-7611-80A8-24A23F4180B7}"/>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256" name="Picture 255">
              <a:extLst>
                <a:ext uri="{FF2B5EF4-FFF2-40B4-BE49-F238E27FC236}">
                  <a16:creationId xmlns:a16="http://schemas.microsoft.com/office/drawing/2014/main" id="{B2531E91-0DEE-08BA-5891-424CF0609D28}"/>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257" name="TextBox 256">
              <a:extLst>
                <a:ext uri="{FF2B5EF4-FFF2-40B4-BE49-F238E27FC236}">
                  <a16:creationId xmlns:a16="http://schemas.microsoft.com/office/drawing/2014/main" id="{2F11D1B4-E61A-8702-26B7-1265BB88DE55}"/>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367" name="Group 366">
            <a:extLst>
              <a:ext uri="{FF2B5EF4-FFF2-40B4-BE49-F238E27FC236}">
                <a16:creationId xmlns:a16="http://schemas.microsoft.com/office/drawing/2014/main" id="{7E3F2418-5ADE-5022-6AE9-FCF556CF75CB}"/>
              </a:ext>
            </a:extLst>
          </p:cNvPr>
          <p:cNvGrpSpPr/>
          <p:nvPr/>
        </p:nvGrpSpPr>
        <p:grpSpPr>
          <a:xfrm>
            <a:off x="15767895" y="28006747"/>
            <a:ext cx="716281" cy="2161096"/>
            <a:chOff x="27780625" y="3244751"/>
            <a:chExt cx="716281" cy="2161096"/>
          </a:xfrm>
        </p:grpSpPr>
        <p:pic>
          <p:nvPicPr>
            <p:cNvPr id="368" name="Picture 367">
              <a:extLst>
                <a:ext uri="{FF2B5EF4-FFF2-40B4-BE49-F238E27FC236}">
                  <a16:creationId xmlns:a16="http://schemas.microsoft.com/office/drawing/2014/main" id="{F5823AC3-31A2-DCA3-04BD-74B3C8F6947C}"/>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369" name="Picture 368">
              <a:extLst>
                <a:ext uri="{FF2B5EF4-FFF2-40B4-BE49-F238E27FC236}">
                  <a16:creationId xmlns:a16="http://schemas.microsoft.com/office/drawing/2014/main" id="{97B7D036-C9EA-5D71-783B-F17973D00218}"/>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370" name="Picture 369">
              <a:extLst>
                <a:ext uri="{FF2B5EF4-FFF2-40B4-BE49-F238E27FC236}">
                  <a16:creationId xmlns:a16="http://schemas.microsoft.com/office/drawing/2014/main" id="{239EB3DA-D100-9A49-2A99-47B7176A2112}"/>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371" name="Group 370">
            <a:extLst>
              <a:ext uri="{FF2B5EF4-FFF2-40B4-BE49-F238E27FC236}">
                <a16:creationId xmlns:a16="http://schemas.microsoft.com/office/drawing/2014/main" id="{1BCA2A57-9A74-9F7D-7D8A-512087BB2CF6}"/>
              </a:ext>
            </a:extLst>
          </p:cNvPr>
          <p:cNvGrpSpPr/>
          <p:nvPr/>
        </p:nvGrpSpPr>
        <p:grpSpPr>
          <a:xfrm>
            <a:off x="16539409" y="28006747"/>
            <a:ext cx="716281" cy="2161096"/>
            <a:chOff x="27780625" y="3244751"/>
            <a:chExt cx="716281" cy="2161096"/>
          </a:xfrm>
        </p:grpSpPr>
        <p:pic>
          <p:nvPicPr>
            <p:cNvPr id="372" name="Picture 371">
              <a:extLst>
                <a:ext uri="{FF2B5EF4-FFF2-40B4-BE49-F238E27FC236}">
                  <a16:creationId xmlns:a16="http://schemas.microsoft.com/office/drawing/2014/main" id="{3BC59EC3-28E0-9931-3E9E-FBEAC55BE173}"/>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373" name="Picture 372">
              <a:extLst>
                <a:ext uri="{FF2B5EF4-FFF2-40B4-BE49-F238E27FC236}">
                  <a16:creationId xmlns:a16="http://schemas.microsoft.com/office/drawing/2014/main" id="{3FFB0334-38D5-E8F4-CBC0-59E8C9A64C8F}"/>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374" name="Picture 373">
              <a:extLst>
                <a:ext uri="{FF2B5EF4-FFF2-40B4-BE49-F238E27FC236}">
                  <a16:creationId xmlns:a16="http://schemas.microsoft.com/office/drawing/2014/main" id="{B7B56129-87DC-323C-D9AA-E11BDEF772FD}"/>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377" name="Group 376">
            <a:extLst>
              <a:ext uri="{FF2B5EF4-FFF2-40B4-BE49-F238E27FC236}">
                <a16:creationId xmlns:a16="http://schemas.microsoft.com/office/drawing/2014/main" id="{6C674441-703A-9644-410D-DA0AB7130C4C}"/>
              </a:ext>
            </a:extLst>
          </p:cNvPr>
          <p:cNvGrpSpPr/>
          <p:nvPr/>
        </p:nvGrpSpPr>
        <p:grpSpPr>
          <a:xfrm>
            <a:off x="17363444" y="28001985"/>
            <a:ext cx="716281" cy="2161096"/>
            <a:chOff x="27780625" y="3244751"/>
            <a:chExt cx="716281" cy="2161096"/>
          </a:xfrm>
        </p:grpSpPr>
        <p:pic>
          <p:nvPicPr>
            <p:cNvPr id="382" name="Picture 381">
              <a:extLst>
                <a:ext uri="{FF2B5EF4-FFF2-40B4-BE49-F238E27FC236}">
                  <a16:creationId xmlns:a16="http://schemas.microsoft.com/office/drawing/2014/main" id="{39CA8816-352F-10A9-9C19-B9B3DCCF602E}"/>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383" name="Picture 382">
              <a:extLst>
                <a:ext uri="{FF2B5EF4-FFF2-40B4-BE49-F238E27FC236}">
                  <a16:creationId xmlns:a16="http://schemas.microsoft.com/office/drawing/2014/main" id="{DB741CE9-F7ED-280A-F26D-B3DCE72EB537}"/>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384" name="Picture 383">
              <a:extLst>
                <a:ext uri="{FF2B5EF4-FFF2-40B4-BE49-F238E27FC236}">
                  <a16:creationId xmlns:a16="http://schemas.microsoft.com/office/drawing/2014/main" id="{DDCF56FB-B58E-AE68-6A91-DF22CCD9D82B}"/>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378" name="Group 377">
            <a:extLst>
              <a:ext uri="{FF2B5EF4-FFF2-40B4-BE49-F238E27FC236}">
                <a16:creationId xmlns:a16="http://schemas.microsoft.com/office/drawing/2014/main" id="{C420F74B-DFE3-C0C4-C9F1-03A466D79226}"/>
              </a:ext>
            </a:extLst>
          </p:cNvPr>
          <p:cNvGrpSpPr/>
          <p:nvPr/>
        </p:nvGrpSpPr>
        <p:grpSpPr>
          <a:xfrm>
            <a:off x="18134958" y="28001985"/>
            <a:ext cx="716281" cy="2161096"/>
            <a:chOff x="27780625" y="3244751"/>
            <a:chExt cx="716281" cy="2161096"/>
          </a:xfrm>
        </p:grpSpPr>
        <p:pic>
          <p:nvPicPr>
            <p:cNvPr id="379" name="Picture 378">
              <a:extLst>
                <a:ext uri="{FF2B5EF4-FFF2-40B4-BE49-F238E27FC236}">
                  <a16:creationId xmlns:a16="http://schemas.microsoft.com/office/drawing/2014/main" id="{6C82DFFF-7157-770C-3F16-C3D21E67D458}"/>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380" name="Picture 379">
              <a:extLst>
                <a:ext uri="{FF2B5EF4-FFF2-40B4-BE49-F238E27FC236}">
                  <a16:creationId xmlns:a16="http://schemas.microsoft.com/office/drawing/2014/main" id="{0D773ED6-2106-C3B1-17D4-AA3F2B8E41F7}"/>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381" name="Picture 380">
              <a:extLst>
                <a:ext uri="{FF2B5EF4-FFF2-40B4-BE49-F238E27FC236}">
                  <a16:creationId xmlns:a16="http://schemas.microsoft.com/office/drawing/2014/main" id="{AD80CFFB-1FF4-883A-0880-8B516909503D}"/>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386" name="Group 385">
            <a:extLst>
              <a:ext uri="{FF2B5EF4-FFF2-40B4-BE49-F238E27FC236}">
                <a16:creationId xmlns:a16="http://schemas.microsoft.com/office/drawing/2014/main" id="{7890F806-84C7-8243-B37F-0B62382221C9}"/>
              </a:ext>
            </a:extLst>
          </p:cNvPr>
          <p:cNvGrpSpPr/>
          <p:nvPr/>
        </p:nvGrpSpPr>
        <p:grpSpPr>
          <a:xfrm>
            <a:off x="12167944" y="28030099"/>
            <a:ext cx="716281" cy="2161096"/>
            <a:chOff x="27780625" y="3244751"/>
            <a:chExt cx="716281" cy="2161096"/>
          </a:xfrm>
        </p:grpSpPr>
        <p:pic>
          <p:nvPicPr>
            <p:cNvPr id="391" name="Picture 390">
              <a:extLst>
                <a:ext uri="{FF2B5EF4-FFF2-40B4-BE49-F238E27FC236}">
                  <a16:creationId xmlns:a16="http://schemas.microsoft.com/office/drawing/2014/main" id="{CFFCC911-0DE1-61FE-0183-0F891B407882}"/>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392" name="Picture 391">
              <a:extLst>
                <a:ext uri="{FF2B5EF4-FFF2-40B4-BE49-F238E27FC236}">
                  <a16:creationId xmlns:a16="http://schemas.microsoft.com/office/drawing/2014/main" id="{2979DB8A-73EF-77CE-4603-424E96C49385}"/>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393" name="Picture 392">
              <a:extLst>
                <a:ext uri="{FF2B5EF4-FFF2-40B4-BE49-F238E27FC236}">
                  <a16:creationId xmlns:a16="http://schemas.microsoft.com/office/drawing/2014/main" id="{7426F69A-5B25-C1BC-A1D7-9B9C89A47A50}"/>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387" name="Group 386">
            <a:extLst>
              <a:ext uri="{FF2B5EF4-FFF2-40B4-BE49-F238E27FC236}">
                <a16:creationId xmlns:a16="http://schemas.microsoft.com/office/drawing/2014/main" id="{D2327662-CC3F-081F-BD3A-2591BA00F882}"/>
              </a:ext>
            </a:extLst>
          </p:cNvPr>
          <p:cNvGrpSpPr/>
          <p:nvPr/>
        </p:nvGrpSpPr>
        <p:grpSpPr>
          <a:xfrm>
            <a:off x="12939458" y="28030099"/>
            <a:ext cx="716281" cy="2161096"/>
            <a:chOff x="27780625" y="3244751"/>
            <a:chExt cx="716281" cy="2161096"/>
          </a:xfrm>
        </p:grpSpPr>
        <p:pic>
          <p:nvPicPr>
            <p:cNvPr id="388" name="Picture 387">
              <a:extLst>
                <a:ext uri="{FF2B5EF4-FFF2-40B4-BE49-F238E27FC236}">
                  <a16:creationId xmlns:a16="http://schemas.microsoft.com/office/drawing/2014/main" id="{5C163F66-1764-8A1E-D7E5-6C86FB463504}"/>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389" name="Picture 388">
              <a:extLst>
                <a:ext uri="{FF2B5EF4-FFF2-40B4-BE49-F238E27FC236}">
                  <a16:creationId xmlns:a16="http://schemas.microsoft.com/office/drawing/2014/main" id="{6D7694FC-A3FE-33E1-D2E2-952B67644FA8}"/>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390" name="Picture 389">
              <a:extLst>
                <a:ext uri="{FF2B5EF4-FFF2-40B4-BE49-F238E27FC236}">
                  <a16:creationId xmlns:a16="http://schemas.microsoft.com/office/drawing/2014/main" id="{3C6CF1E5-7FDA-A46C-1C8F-FD21579E09DE}"/>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395" name="Group 394">
            <a:extLst>
              <a:ext uri="{FF2B5EF4-FFF2-40B4-BE49-F238E27FC236}">
                <a16:creationId xmlns:a16="http://schemas.microsoft.com/office/drawing/2014/main" id="{D96882A3-4FC4-62AF-702B-8E49D8D21488}"/>
              </a:ext>
            </a:extLst>
          </p:cNvPr>
          <p:cNvGrpSpPr/>
          <p:nvPr/>
        </p:nvGrpSpPr>
        <p:grpSpPr>
          <a:xfrm>
            <a:off x="13763493" y="28025337"/>
            <a:ext cx="716281" cy="2161096"/>
            <a:chOff x="27780625" y="3244751"/>
            <a:chExt cx="716281" cy="2161096"/>
          </a:xfrm>
        </p:grpSpPr>
        <p:pic>
          <p:nvPicPr>
            <p:cNvPr id="400" name="Picture 399">
              <a:extLst>
                <a:ext uri="{FF2B5EF4-FFF2-40B4-BE49-F238E27FC236}">
                  <a16:creationId xmlns:a16="http://schemas.microsoft.com/office/drawing/2014/main" id="{09195C4A-5478-A431-1AF2-A6D7A469F265}"/>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401" name="Picture 400">
              <a:extLst>
                <a:ext uri="{FF2B5EF4-FFF2-40B4-BE49-F238E27FC236}">
                  <a16:creationId xmlns:a16="http://schemas.microsoft.com/office/drawing/2014/main" id="{7EF513EA-E44A-2356-AEBB-C3440EAFCB59}"/>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402" name="Picture 401">
              <a:extLst>
                <a:ext uri="{FF2B5EF4-FFF2-40B4-BE49-F238E27FC236}">
                  <a16:creationId xmlns:a16="http://schemas.microsoft.com/office/drawing/2014/main" id="{32AC2109-8F53-A1D0-530C-BFA86151F198}"/>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396" name="Group 395">
            <a:extLst>
              <a:ext uri="{FF2B5EF4-FFF2-40B4-BE49-F238E27FC236}">
                <a16:creationId xmlns:a16="http://schemas.microsoft.com/office/drawing/2014/main" id="{E52C6AC7-70A5-804A-B2B2-ED8B2FD77ABB}"/>
              </a:ext>
            </a:extLst>
          </p:cNvPr>
          <p:cNvGrpSpPr/>
          <p:nvPr/>
        </p:nvGrpSpPr>
        <p:grpSpPr>
          <a:xfrm>
            <a:off x="14535007" y="28025337"/>
            <a:ext cx="716281" cy="2161096"/>
            <a:chOff x="27780625" y="3244751"/>
            <a:chExt cx="716281" cy="2161096"/>
          </a:xfrm>
        </p:grpSpPr>
        <p:pic>
          <p:nvPicPr>
            <p:cNvPr id="397" name="Picture 396">
              <a:extLst>
                <a:ext uri="{FF2B5EF4-FFF2-40B4-BE49-F238E27FC236}">
                  <a16:creationId xmlns:a16="http://schemas.microsoft.com/office/drawing/2014/main" id="{2FF68B6A-C706-0937-983C-BDA36E384F2A}"/>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398" name="Picture 397">
              <a:extLst>
                <a:ext uri="{FF2B5EF4-FFF2-40B4-BE49-F238E27FC236}">
                  <a16:creationId xmlns:a16="http://schemas.microsoft.com/office/drawing/2014/main" id="{68D56AFE-9E63-502D-4E16-7B158DED51EE}"/>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399" name="Picture 398">
              <a:extLst>
                <a:ext uri="{FF2B5EF4-FFF2-40B4-BE49-F238E27FC236}">
                  <a16:creationId xmlns:a16="http://schemas.microsoft.com/office/drawing/2014/main" id="{B1B5BB09-0EBE-DDAF-4696-D76D290220D0}"/>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824" name="Group 823">
            <a:extLst>
              <a:ext uri="{FF2B5EF4-FFF2-40B4-BE49-F238E27FC236}">
                <a16:creationId xmlns:a16="http://schemas.microsoft.com/office/drawing/2014/main" id="{AB90E12A-A1F4-B9AD-13ED-E8F14879E4BD}"/>
              </a:ext>
            </a:extLst>
          </p:cNvPr>
          <p:cNvGrpSpPr/>
          <p:nvPr/>
        </p:nvGrpSpPr>
        <p:grpSpPr>
          <a:xfrm>
            <a:off x="18995149" y="30226256"/>
            <a:ext cx="1605865" cy="1508125"/>
            <a:chOff x="18842749" y="30226256"/>
            <a:chExt cx="1605865" cy="1508125"/>
          </a:xfrm>
        </p:grpSpPr>
        <p:grpSp>
          <p:nvGrpSpPr>
            <p:cNvPr id="170" name="Group 169">
              <a:extLst>
                <a:ext uri="{FF2B5EF4-FFF2-40B4-BE49-F238E27FC236}">
                  <a16:creationId xmlns:a16="http://schemas.microsoft.com/office/drawing/2014/main" id="{748413EC-1C74-E44A-3625-842E86B7A0A3}"/>
                </a:ext>
              </a:extLst>
            </p:cNvPr>
            <p:cNvGrpSpPr/>
            <p:nvPr/>
          </p:nvGrpSpPr>
          <p:grpSpPr>
            <a:xfrm>
              <a:off x="18842749" y="30226256"/>
              <a:ext cx="1605865" cy="1508125"/>
              <a:chOff x="1281170" y="15640990"/>
              <a:chExt cx="1736364" cy="1630681"/>
            </a:xfrm>
          </p:grpSpPr>
          <p:pic>
            <p:nvPicPr>
              <p:cNvPr id="192" name="Picture 191">
                <a:extLst>
                  <a:ext uri="{FF2B5EF4-FFF2-40B4-BE49-F238E27FC236}">
                    <a16:creationId xmlns:a16="http://schemas.microsoft.com/office/drawing/2014/main" id="{5ED2B603-CC17-25FE-E203-6A93BE43B43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193" name="Picture 192">
                <a:extLst>
                  <a:ext uri="{FF2B5EF4-FFF2-40B4-BE49-F238E27FC236}">
                    <a16:creationId xmlns:a16="http://schemas.microsoft.com/office/drawing/2014/main" id="{D6140645-FD71-185A-AD6D-1FD427C991B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171" name="TextBox 170">
              <a:extLst>
                <a:ext uri="{FF2B5EF4-FFF2-40B4-BE49-F238E27FC236}">
                  <a16:creationId xmlns:a16="http://schemas.microsoft.com/office/drawing/2014/main" id="{43820435-E74E-6A30-D299-5F259A9F9C59}"/>
                </a:ext>
              </a:extLst>
            </p:cNvPr>
            <p:cNvSpPr txBox="1"/>
            <p:nvPr/>
          </p:nvSpPr>
          <p:spPr>
            <a:xfrm>
              <a:off x="19130444" y="30435863"/>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823" name="Group 822">
            <a:extLst>
              <a:ext uri="{FF2B5EF4-FFF2-40B4-BE49-F238E27FC236}">
                <a16:creationId xmlns:a16="http://schemas.microsoft.com/office/drawing/2014/main" id="{21F48A70-1198-9946-D7CE-A24EE2E5BA0B}"/>
              </a:ext>
            </a:extLst>
          </p:cNvPr>
          <p:cNvGrpSpPr/>
          <p:nvPr/>
        </p:nvGrpSpPr>
        <p:grpSpPr>
          <a:xfrm>
            <a:off x="20665448" y="30225890"/>
            <a:ext cx="1605865" cy="1508125"/>
            <a:chOff x="20513048" y="30225890"/>
            <a:chExt cx="1605865" cy="1508125"/>
          </a:xfrm>
        </p:grpSpPr>
        <p:grpSp>
          <p:nvGrpSpPr>
            <p:cNvPr id="172" name="Group 171">
              <a:extLst>
                <a:ext uri="{FF2B5EF4-FFF2-40B4-BE49-F238E27FC236}">
                  <a16:creationId xmlns:a16="http://schemas.microsoft.com/office/drawing/2014/main" id="{44ECCDFA-DF38-9B7B-F8D1-B0F225A7446F}"/>
                </a:ext>
              </a:extLst>
            </p:cNvPr>
            <p:cNvGrpSpPr/>
            <p:nvPr/>
          </p:nvGrpSpPr>
          <p:grpSpPr>
            <a:xfrm>
              <a:off x="20513048" y="30225890"/>
              <a:ext cx="1605865" cy="1508125"/>
              <a:chOff x="1281170" y="15640990"/>
              <a:chExt cx="1736364" cy="1630681"/>
            </a:xfrm>
          </p:grpSpPr>
          <p:pic>
            <p:nvPicPr>
              <p:cNvPr id="190" name="Picture 189">
                <a:extLst>
                  <a:ext uri="{FF2B5EF4-FFF2-40B4-BE49-F238E27FC236}">
                    <a16:creationId xmlns:a16="http://schemas.microsoft.com/office/drawing/2014/main" id="{C246BD71-C6A5-C563-8C76-CCF2B54357F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191" name="Picture 190">
                <a:extLst>
                  <a:ext uri="{FF2B5EF4-FFF2-40B4-BE49-F238E27FC236}">
                    <a16:creationId xmlns:a16="http://schemas.microsoft.com/office/drawing/2014/main" id="{BD343F8E-DF3A-DF0A-C126-4D6CD595057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173" name="TextBox 172">
              <a:extLst>
                <a:ext uri="{FF2B5EF4-FFF2-40B4-BE49-F238E27FC236}">
                  <a16:creationId xmlns:a16="http://schemas.microsoft.com/office/drawing/2014/main" id="{CD5C34D2-F8BB-47D9-DEBD-6A2D0FA6427D}"/>
                </a:ext>
              </a:extLst>
            </p:cNvPr>
            <p:cNvSpPr txBox="1"/>
            <p:nvPr/>
          </p:nvSpPr>
          <p:spPr>
            <a:xfrm>
              <a:off x="20800743" y="30435496"/>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258" name="Group 257">
            <a:extLst>
              <a:ext uri="{FF2B5EF4-FFF2-40B4-BE49-F238E27FC236}">
                <a16:creationId xmlns:a16="http://schemas.microsoft.com/office/drawing/2014/main" id="{B16D1BE6-60CF-596E-67D7-48CDCA461CDF}"/>
              </a:ext>
            </a:extLst>
          </p:cNvPr>
          <p:cNvGrpSpPr/>
          <p:nvPr/>
        </p:nvGrpSpPr>
        <p:grpSpPr>
          <a:xfrm>
            <a:off x="18995149" y="32182833"/>
            <a:ext cx="1544384" cy="2014407"/>
            <a:chOff x="1042900" y="18498593"/>
            <a:chExt cx="1544384" cy="2014407"/>
          </a:xfrm>
        </p:grpSpPr>
        <p:pic>
          <p:nvPicPr>
            <p:cNvPr id="259" name="Picture 258">
              <a:extLst>
                <a:ext uri="{FF2B5EF4-FFF2-40B4-BE49-F238E27FC236}">
                  <a16:creationId xmlns:a16="http://schemas.microsoft.com/office/drawing/2014/main" id="{690DC36F-7F4E-92C9-1C1D-B760D9ED2F81}"/>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260" name="Picture 259">
              <a:extLst>
                <a:ext uri="{FF2B5EF4-FFF2-40B4-BE49-F238E27FC236}">
                  <a16:creationId xmlns:a16="http://schemas.microsoft.com/office/drawing/2014/main" id="{21E47465-CBE9-DECF-6255-7EE2303977C1}"/>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261" name="TextBox 260">
              <a:extLst>
                <a:ext uri="{FF2B5EF4-FFF2-40B4-BE49-F238E27FC236}">
                  <a16:creationId xmlns:a16="http://schemas.microsoft.com/office/drawing/2014/main" id="{A125290D-A06D-DA97-43D3-CE87CF0AC6D0}"/>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262" name="Picture 261">
              <a:extLst>
                <a:ext uri="{FF2B5EF4-FFF2-40B4-BE49-F238E27FC236}">
                  <a16:creationId xmlns:a16="http://schemas.microsoft.com/office/drawing/2014/main" id="{0CBA5EFC-6E85-CBA6-975E-A99257CF1723}"/>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263" name="TextBox 262">
              <a:extLst>
                <a:ext uri="{FF2B5EF4-FFF2-40B4-BE49-F238E27FC236}">
                  <a16:creationId xmlns:a16="http://schemas.microsoft.com/office/drawing/2014/main" id="{411E18B3-4B8B-C88E-F331-F0274BDDF178}"/>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264" name="Group 263">
            <a:extLst>
              <a:ext uri="{FF2B5EF4-FFF2-40B4-BE49-F238E27FC236}">
                <a16:creationId xmlns:a16="http://schemas.microsoft.com/office/drawing/2014/main" id="{58BE3A13-DB27-6AFB-1474-3A0728DC68C2}"/>
              </a:ext>
            </a:extLst>
          </p:cNvPr>
          <p:cNvGrpSpPr/>
          <p:nvPr/>
        </p:nvGrpSpPr>
        <p:grpSpPr>
          <a:xfrm>
            <a:off x="20662081" y="32182833"/>
            <a:ext cx="1544384" cy="2014407"/>
            <a:chOff x="1042900" y="18498593"/>
            <a:chExt cx="1544384" cy="2014407"/>
          </a:xfrm>
        </p:grpSpPr>
        <p:pic>
          <p:nvPicPr>
            <p:cNvPr id="265" name="Picture 264">
              <a:extLst>
                <a:ext uri="{FF2B5EF4-FFF2-40B4-BE49-F238E27FC236}">
                  <a16:creationId xmlns:a16="http://schemas.microsoft.com/office/drawing/2014/main" id="{DFB6D99E-85A3-AFD1-FF47-105A91AB01A1}"/>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266" name="Picture 265">
              <a:extLst>
                <a:ext uri="{FF2B5EF4-FFF2-40B4-BE49-F238E27FC236}">
                  <a16:creationId xmlns:a16="http://schemas.microsoft.com/office/drawing/2014/main" id="{87BD37FA-E2B5-5AFF-BED1-3643C0461C36}"/>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267" name="TextBox 266">
              <a:extLst>
                <a:ext uri="{FF2B5EF4-FFF2-40B4-BE49-F238E27FC236}">
                  <a16:creationId xmlns:a16="http://schemas.microsoft.com/office/drawing/2014/main" id="{45A625F5-09C2-80E0-EA02-F7C0AA43B2E2}"/>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268" name="Picture 267">
              <a:extLst>
                <a:ext uri="{FF2B5EF4-FFF2-40B4-BE49-F238E27FC236}">
                  <a16:creationId xmlns:a16="http://schemas.microsoft.com/office/drawing/2014/main" id="{7FEC1EEB-72F9-EA31-B5B5-42C6BD6471CF}"/>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269" name="TextBox 268">
              <a:extLst>
                <a:ext uri="{FF2B5EF4-FFF2-40B4-BE49-F238E27FC236}">
                  <a16:creationId xmlns:a16="http://schemas.microsoft.com/office/drawing/2014/main" id="{00E1C0F7-0C00-D61D-0D48-F4200D1955F4}"/>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819" name="Group 818">
            <a:extLst>
              <a:ext uri="{FF2B5EF4-FFF2-40B4-BE49-F238E27FC236}">
                <a16:creationId xmlns:a16="http://schemas.microsoft.com/office/drawing/2014/main" id="{36DA7280-D7D0-EF66-C860-7F451959A116}"/>
              </a:ext>
            </a:extLst>
          </p:cNvPr>
          <p:cNvGrpSpPr/>
          <p:nvPr/>
        </p:nvGrpSpPr>
        <p:grpSpPr>
          <a:xfrm>
            <a:off x="22061199" y="23266165"/>
            <a:ext cx="1605865" cy="1508125"/>
            <a:chOff x="22061199" y="23266165"/>
            <a:chExt cx="1605865" cy="1508125"/>
          </a:xfrm>
        </p:grpSpPr>
        <p:grpSp>
          <p:nvGrpSpPr>
            <p:cNvPr id="500" name="Group 499">
              <a:extLst>
                <a:ext uri="{FF2B5EF4-FFF2-40B4-BE49-F238E27FC236}">
                  <a16:creationId xmlns:a16="http://schemas.microsoft.com/office/drawing/2014/main" id="{3D1E6037-CCBF-230A-6FAF-FEBD728BE5A7}"/>
                </a:ext>
              </a:extLst>
            </p:cNvPr>
            <p:cNvGrpSpPr/>
            <p:nvPr/>
          </p:nvGrpSpPr>
          <p:grpSpPr>
            <a:xfrm>
              <a:off x="22061199" y="23266165"/>
              <a:ext cx="1605865" cy="1508125"/>
              <a:chOff x="1281170" y="15640990"/>
              <a:chExt cx="1736364" cy="1630681"/>
            </a:xfrm>
          </p:grpSpPr>
          <p:pic>
            <p:nvPicPr>
              <p:cNvPr id="536" name="Picture 535">
                <a:extLst>
                  <a:ext uri="{FF2B5EF4-FFF2-40B4-BE49-F238E27FC236}">
                    <a16:creationId xmlns:a16="http://schemas.microsoft.com/office/drawing/2014/main" id="{99D37B8A-C2C4-43FE-21C2-155B9300D23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537" name="Picture 536">
                <a:extLst>
                  <a:ext uri="{FF2B5EF4-FFF2-40B4-BE49-F238E27FC236}">
                    <a16:creationId xmlns:a16="http://schemas.microsoft.com/office/drawing/2014/main" id="{AC2E428B-067E-62EC-76AB-54906D13EF8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501" name="TextBox 500">
              <a:extLst>
                <a:ext uri="{FF2B5EF4-FFF2-40B4-BE49-F238E27FC236}">
                  <a16:creationId xmlns:a16="http://schemas.microsoft.com/office/drawing/2014/main" id="{28C12713-CEAF-3783-3B9B-FA554DA62FF0}"/>
                </a:ext>
              </a:extLst>
            </p:cNvPr>
            <p:cNvSpPr txBox="1"/>
            <p:nvPr/>
          </p:nvSpPr>
          <p:spPr>
            <a:xfrm>
              <a:off x="22348894" y="23475772"/>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820" name="Group 819">
            <a:extLst>
              <a:ext uri="{FF2B5EF4-FFF2-40B4-BE49-F238E27FC236}">
                <a16:creationId xmlns:a16="http://schemas.microsoft.com/office/drawing/2014/main" id="{B4ADE729-0822-D883-C54A-8B2413A71FD1}"/>
              </a:ext>
            </a:extLst>
          </p:cNvPr>
          <p:cNvGrpSpPr/>
          <p:nvPr/>
        </p:nvGrpSpPr>
        <p:grpSpPr>
          <a:xfrm>
            <a:off x="23713460" y="23265431"/>
            <a:ext cx="1605865" cy="1508125"/>
            <a:chOff x="23713460" y="23265431"/>
            <a:chExt cx="1605865" cy="1508125"/>
          </a:xfrm>
        </p:grpSpPr>
        <p:grpSp>
          <p:nvGrpSpPr>
            <p:cNvPr id="502" name="Group 501">
              <a:extLst>
                <a:ext uri="{FF2B5EF4-FFF2-40B4-BE49-F238E27FC236}">
                  <a16:creationId xmlns:a16="http://schemas.microsoft.com/office/drawing/2014/main" id="{B010B900-4C2A-E9FE-8392-15DDE39AF1D8}"/>
                </a:ext>
              </a:extLst>
            </p:cNvPr>
            <p:cNvGrpSpPr/>
            <p:nvPr/>
          </p:nvGrpSpPr>
          <p:grpSpPr>
            <a:xfrm>
              <a:off x="23713460" y="23265431"/>
              <a:ext cx="1605865" cy="1508125"/>
              <a:chOff x="1281170" y="15640990"/>
              <a:chExt cx="1736364" cy="1630681"/>
            </a:xfrm>
          </p:grpSpPr>
          <p:pic>
            <p:nvPicPr>
              <p:cNvPr id="534" name="Picture 533">
                <a:extLst>
                  <a:ext uri="{FF2B5EF4-FFF2-40B4-BE49-F238E27FC236}">
                    <a16:creationId xmlns:a16="http://schemas.microsoft.com/office/drawing/2014/main" id="{24D77BC7-C347-E0A5-4F4D-5E805D1DB93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535" name="Picture 534">
                <a:extLst>
                  <a:ext uri="{FF2B5EF4-FFF2-40B4-BE49-F238E27FC236}">
                    <a16:creationId xmlns:a16="http://schemas.microsoft.com/office/drawing/2014/main" id="{CBBBF816-2273-CF47-32E4-660806606D3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503" name="TextBox 502">
              <a:extLst>
                <a:ext uri="{FF2B5EF4-FFF2-40B4-BE49-F238E27FC236}">
                  <a16:creationId xmlns:a16="http://schemas.microsoft.com/office/drawing/2014/main" id="{53FABBAE-8E9B-D315-7060-421C1ECA7786}"/>
                </a:ext>
              </a:extLst>
            </p:cNvPr>
            <p:cNvSpPr txBox="1"/>
            <p:nvPr/>
          </p:nvSpPr>
          <p:spPr>
            <a:xfrm>
              <a:off x="24001155" y="23475038"/>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504" name="Group 503">
            <a:extLst>
              <a:ext uri="{FF2B5EF4-FFF2-40B4-BE49-F238E27FC236}">
                <a16:creationId xmlns:a16="http://schemas.microsoft.com/office/drawing/2014/main" id="{FD7E6C42-F16B-20F6-32E0-80A016664177}"/>
              </a:ext>
            </a:extLst>
          </p:cNvPr>
          <p:cNvGrpSpPr/>
          <p:nvPr/>
        </p:nvGrpSpPr>
        <p:grpSpPr>
          <a:xfrm>
            <a:off x="22118913" y="25233921"/>
            <a:ext cx="1544384" cy="2014407"/>
            <a:chOff x="1042900" y="18498593"/>
            <a:chExt cx="1544384" cy="2014407"/>
          </a:xfrm>
        </p:grpSpPr>
        <p:pic>
          <p:nvPicPr>
            <p:cNvPr id="529" name="Picture 528">
              <a:extLst>
                <a:ext uri="{FF2B5EF4-FFF2-40B4-BE49-F238E27FC236}">
                  <a16:creationId xmlns:a16="http://schemas.microsoft.com/office/drawing/2014/main" id="{E4030F81-51D2-32DF-D9F9-B5D1608E8119}"/>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530" name="Picture 529">
              <a:extLst>
                <a:ext uri="{FF2B5EF4-FFF2-40B4-BE49-F238E27FC236}">
                  <a16:creationId xmlns:a16="http://schemas.microsoft.com/office/drawing/2014/main" id="{346CA4D6-84CA-FB72-53C5-DEBFA4ABC177}"/>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531" name="TextBox 530">
              <a:extLst>
                <a:ext uri="{FF2B5EF4-FFF2-40B4-BE49-F238E27FC236}">
                  <a16:creationId xmlns:a16="http://schemas.microsoft.com/office/drawing/2014/main" id="{DA4C9DB3-AB58-26E2-0368-F7967E09AAF9}"/>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532" name="Picture 531">
              <a:extLst>
                <a:ext uri="{FF2B5EF4-FFF2-40B4-BE49-F238E27FC236}">
                  <a16:creationId xmlns:a16="http://schemas.microsoft.com/office/drawing/2014/main" id="{BF15717E-7784-71F8-99AC-4C73D1E794D9}"/>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533" name="TextBox 532">
              <a:extLst>
                <a:ext uri="{FF2B5EF4-FFF2-40B4-BE49-F238E27FC236}">
                  <a16:creationId xmlns:a16="http://schemas.microsoft.com/office/drawing/2014/main" id="{CB9BF860-E477-4CD8-6D87-0E781DF42339}"/>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505" name="Group 504">
            <a:extLst>
              <a:ext uri="{FF2B5EF4-FFF2-40B4-BE49-F238E27FC236}">
                <a16:creationId xmlns:a16="http://schemas.microsoft.com/office/drawing/2014/main" id="{B2E9CADB-3FC5-6B5B-ACBE-3EAC32550FFA}"/>
              </a:ext>
            </a:extLst>
          </p:cNvPr>
          <p:cNvGrpSpPr/>
          <p:nvPr/>
        </p:nvGrpSpPr>
        <p:grpSpPr>
          <a:xfrm>
            <a:off x="23785845" y="25233921"/>
            <a:ext cx="1544384" cy="2014407"/>
            <a:chOff x="1042900" y="18498593"/>
            <a:chExt cx="1544384" cy="2014407"/>
          </a:xfrm>
        </p:grpSpPr>
        <p:pic>
          <p:nvPicPr>
            <p:cNvPr id="524" name="Picture 523">
              <a:extLst>
                <a:ext uri="{FF2B5EF4-FFF2-40B4-BE49-F238E27FC236}">
                  <a16:creationId xmlns:a16="http://schemas.microsoft.com/office/drawing/2014/main" id="{B27736F1-88D3-2C6A-6786-27190159CFAE}"/>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525" name="Picture 524">
              <a:extLst>
                <a:ext uri="{FF2B5EF4-FFF2-40B4-BE49-F238E27FC236}">
                  <a16:creationId xmlns:a16="http://schemas.microsoft.com/office/drawing/2014/main" id="{08BAF8E8-9797-7AAE-F7DE-7C227F05E894}"/>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526" name="TextBox 525">
              <a:extLst>
                <a:ext uri="{FF2B5EF4-FFF2-40B4-BE49-F238E27FC236}">
                  <a16:creationId xmlns:a16="http://schemas.microsoft.com/office/drawing/2014/main" id="{5FE3AD19-C019-9451-07F2-D43A95912A30}"/>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527" name="Picture 526">
              <a:extLst>
                <a:ext uri="{FF2B5EF4-FFF2-40B4-BE49-F238E27FC236}">
                  <a16:creationId xmlns:a16="http://schemas.microsoft.com/office/drawing/2014/main" id="{AF6C076A-133E-9743-1F00-1159A62F2B5D}"/>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528" name="TextBox 527">
              <a:extLst>
                <a:ext uri="{FF2B5EF4-FFF2-40B4-BE49-F238E27FC236}">
                  <a16:creationId xmlns:a16="http://schemas.microsoft.com/office/drawing/2014/main" id="{E0311DA5-312A-0987-8398-AF4D66CE0F78}"/>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826" name="Group 825">
            <a:extLst>
              <a:ext uri="{FF2B5EF4-FFF2-40B4-BE49-F238E27FC236}">
                <a16:creationId xmlns:a16="http://schemas.microsoft.com/office/drawing/2014/main" id="{7B8ECD44-126D-01AF-AF06-0DCFC280C7FA}"/>
              </a:ext>
            </a:extLst>
          </p:cNvPr>
          <p:cNvGrpSpPr/>
          <p:nvPr/>
        </p:nvGrpSpPr>
        <p:grpSpPr>
          <a:xfrm>
            <a:off x="8725544" y="30226256"/>
            <a:ext cx="1605865" cy="1508125"/>
            <a:chOff x="8862704" y="30226256"/>
            <a:chExt cx="1605865" cy="1508125"/>
          </a:xfrm>
        </p:grpSpPr>
        <p:grpSp>
          <p:nvGrpSpPr>
            <p:cNvPr id="539" name="Group 538">
              <a:extLst>
                <a:ext uri="{FF2B5EF4-FFF2-40B4-BE49-F238E27FC236}">
                  <a16:creationId xmlns:a16="http://schemas.microsoft.com/office/drawing/2014/main" id="{5F54276B-A86D-0447-BFC1-B850DD4293FB}"/>
                </a:ext>
              </a:extLst>
            </p:cNvPr>
            <p:cNvGrpSpPr/>
            <p:nvPr/>
          </p:nvGrpSpPr>
          <p:grpSpPr>
            <a:xfrm>
              <a:off x="8862704" y="30226256"/>
              <a:ext cx="1605865" cy="1508125"/>
              <a:chOff x="1281170" y="15640990"/>
              <a:chExt cx="1736364" cy="1630681"/>
            </a:xfrm>
          </p:grpSpPr>
          <p:pic>
            <p:nvPicPr>
              <p:cNvPr id="575" name="Picture 574">
                <a:extLst>
                  <a:ext uri="{FF2B5EF4-FFF2-40B4-BE49-F238E27FC236}">
                    <a16:creationId xmlns:a16="http://schemas.microsoft.com/office/drawing/2014/main" id="{120E3F21-7E03-CC35-CF20-0584640E9B2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576" name="Picture 575">
                <a:extLst>
                  <a:ext uri="{FF2B5EF4-FFF2-40B4-BE49-F238E27FC236}">
                    <a16:creationId xmlns:a16="http://schemas.microsoft.com/office/drawing/2014/main" id="{3CE2089D-DA96-D221-9677-E3C378F35F95}"/>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540" name="TextBox 539">
              <a:extLst>
                <a:ext uri="{FF2B5EF4-FFF2-40B4-BE49-F238E27FC236}">
                  <a16:creationId xmlns:a16="http://schemas.microsoft.com/office/drawing/2014/main" id="{EDBA320F-97E5-F743-D30F-3132AC6AFDF7}"/>
                </a:ext>
              </a:extLst>
            </p:cNvPr>
            <p:cNvSpPr txBox="1"/>
            <p:nvPr/>
          </p:nvSpPr>
          <p:spPr>
            <a:xfrm>
              <a:off x="9150399" y="30435863"/>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825" name="Group 824">
            <a:extLst>
              <a:ext uri="{FF2B5EF4-FFF2-40B4-BE49-F238E27FC236}">
                <a16:creationId xmlns:a16="http://schemas.microsoft.com/office/drawing/2014/main" id="{59995DE0-651C-D119-5D01-3B94FC3CA847}"/>
              </a:ext>
            </a:extLst>
          </p:cNvPr>
          <p:cNvGrpSpPr/>
          <p:nvPr/>
        </p:nvGrpSpPr>
        <p:grpSpPr>
          <a:xfrm>
            <a:off x="10395843" y="30225890"/>
            <a:ext cx="1605865" cy="1508125"/>
            <a:chOff x="10533003" y="30225890"/>
            <a:chExt cx="1605865" cy="1508125"/>
          </a:xfrm>
        </p:grpSpPr>
        <p:grpSp>
          <p:nvGrpSpPr>
            <p:cNvPr id="541" name="Group 540">
              <a:extLst>
                <a:ext uri="{FF2B5EF4-FFF2-40B4-BE49-F238E27FC236}">
                  <a16:creationId xmlns:a16="http://schemas.microsoft.com/office/drawing/2014/main" id="{7B1CAD53-1D47-54E1-8DFF-43DC2ED194AA}"/>
                </a:ext>
              </a:extLst>
            </p:cNvPr>
            <p:cNvGrpSpPr/>
            <p:nvPr/>
          </p:nvGrpSpPr>
          <p:grpSpPr>
            <a:xfrm>
              <a:off x="10533003" y="30225890"/>
              <a:ext cx="1605865" cy="1508125"/>
              <a:chOff x="1281170" y="15640990"/>
              <a:chExt cx="1736364" cy="1630681"/>
            </a:xfrm>
          </p:grpSpPr>
          <p:pic>
            <p:nvPicPr>
              <p:cNvPr id="573" name="Picture 572">
                <a:extLst>
                  <a:ext uri="{FF2B5EF4-FFF2-40B4-BE49-F238E27FC236}">
                    <a16:creationId xmlns:a16="http://schemas.microsoft.com/office/drawing/2014/main" id="{34E15125-D689-1CF6-C28B-D26998A6757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574" name="Picture 573">
                <a:extLst>
                  <a:ext uri="{FF2B5EF4-FFF2-40B4-BE49-F238E27FC236}">
                    <a16:creationId xmlns:a16="http://schemas.microsoft.com/office/drawing/2014/main" id="{6ED747E4-6CBE-A15F-7FF6-AD98D960FD6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542" name="TextBox 541">
              <a:extLst>
                <a:ext uri="{FF2B5EF4-FFF2-40B4-BE49-F238E27FC236}">
                  <a16:creationId xmlns:a16="http://schemas.microsoft.com/office/drawing/2014/main" id="{191FB4C2-5D4E-EDFD-541F-89B71A57DE35}"/>
                </a:ext>
              </a:extLst>
            </p:cNvPr>
            <p:cNvSpPr txBox="1"/>
            <p:nvPr/>
          </p:nvSpPr>
          <p:spPr>
            <a:xfrm>
              <a:off x="10820698" y="30435496"/>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543" name="Group 542">
            <a:extLst>
              <a:ext uri="{FF2B5EF4-FFF2-40B4-BE49-F238E27FC236}">
                <a16:creationId xmlns:a16="http://schemas.microsoft.com/office/drawing/2014/main" id="{EA9DB86A-D3D4-BE60-6EAD-8B4AEB13542A}"/>
              </a:ext>
            </a:extLst>
          </p:cNvPr>
          <p:cNvGrpSpPr/>
          <p:nvPr/>
        </p:nvGrpSpPr>
        <p:grpSpPr>
          <a:xfrm>
            <a:off x="8725544" y="32182833"/>
            <a:ext cx="1544384" cy="2014407"/>
            <a:chOff x="1042900" y="18498593"/>
            <a:chExt cx="1544384" cy="2014407"/>
          </a:xfrm>
        </p:grpSpPr>
        <p:pic>
          <p:nvPicPr>
            <p:cNvPr id="568" name="Picture 567">
              <a:extLst>
                <a:ext uri="{FF2B5EF4-FFF2-40B4-BE49-F238E27FC236}">
                  <a16:creationId xmlns:a16="http://schemas.microsoft.com/office/drawing/2014/main" id="{E315A811-D5D6-3297-796E-BAFBA88CD69E}"/>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569" name="Picture 568">
              <a:extLst>
                <a:ext uri="{FF2B5EF4-FFF2-40B4-BE49-F238E27FC236}">
                  <a16:creationId xmlns:a16="http://schemas.microsoft.com/office/drawing/2014/main" id="{5AF071D2-E97C-0F36-A764-E23CF5BBA502}"/>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570" name="TextBox 569">
              <a:extLst>
                <a:ext uri="{FF2B5EF4-FFF2-40B4-BE49-F238E27FC236}">
                  <a16:creationId xmlns:a16="http://schemas.microsoft.com/office/drawing/2014/main" id="{AB196A50-7534-5532-F21D-7AA384946DFC}"/>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571" name="Picture 570">
              <a:extLst>
                <a:ext uri="{FF2B5EF4-FFF2-40B4-BE49-F238E27FC236}">
                  <a16:creationId xmlns:a16="http://schemas.microsoft.com/office/drawing/2014/main" id="{138DC1E1-E4B9-985F-5354-A7941ED90550}"/>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572" name="TextBox 571">
              <a:extLst>
                <a:ext uri="{FF2B5EF4-FFF2-40B4-BE49-F238E27FC236}">
                  <a16:creationId xmlns:a16="http://schemas.microsoft.com/office/drawing/2014/main" id="{4D53A405-43BB-491F-6916-8A5A5C3B5276}"/>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544" name="Group 543">
            <a:extLst>
              <a:ext uri="{FF2B5EF4-FFF2-40B4-BE49-F238E27FC236}">
                <a16:creationId xmlns:a16="http://schemas.microsoft.com/office/drawing/2014/main" id="{46630105-1A95-853B-8174-B4C39E1EDC67}"/>
              </a:ext>
            </a:extLst>
          </p:cNvPr>
          <p:cNvGrpSpPr/>
          <p:nvPr/>
        </p:nvGrpSpPr>
        <p:grpSpPr>
          <a:xfrm>
            <a:off x="10392476" y="32182833"/>
            <a:ext cx="1544384" cy="2014407"/>
            <a:chOff x="1042900" y="18498593"/>
            <a:chExt cx="1544384" cy="2014407"/>
          </a:xfrm>
        </p:grpSpPr>
        <p:pic>
          <p:nvPicPr>
            <p:cNvPr id="563" name="Picture 562">
              <a:extLst>
                <a:ext uri="{FF2B5EF4-FFF2-40B4-BE49-F238E27FC236}">
                  <a16:creationId xmlns:a16="http://schemas.microsoft.com/office/drawing/2014/main" id="{16908266-5709-FB41-29E9-75DFB76472D4}"/>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564" name="Picture 563">
              <a:extLst>
                <a:ext uri="{FF2B5EF4-FFF2-40B4-BE49-F238E27FC236}">
                  <a16:creationId xmlns:a16="http://schemas.microsoft.com/office/drawing/2014/main" id="{DEC273C2-406E-F2D2-3AD9-F82D9FBE730D}"/>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565" name="TextBox 564">
              <a:extLst>
                <a:ext uri="{FF2B5EF4-FFF2-40B4-BE49-F238E27FC236}">
                  <a16:creationId xmlns:a16="http://schemas.microsoft.com/office/drawing/2014/main" id="{6C8F9D92-AA0C-EA60-01C3-EBFCABC62DAB}"/>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566" name="Picture 565">
              <a:extLst>
                <a:ext uri="{FF2B5EF4-FFF2-40B4-BE49-F238E27FC236}">
                  <a16:creationId xmlns:a16="http://schemas.microsoft.com/office/drawing/2014/main" id="{C5C9A134-01E0-4DBA-45DE-EB7ACF1114C0}"/>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567" name="TextBox 566">
              <a:extLst>
                <a:ext uri="{FF2B5EF4-FFF2-40B4-BE49-F238E27FC236}">
                  <a16:creationId xmlns:a16="http://schemas.microsoft.com/office/drawing/2014/main" id="{7E412951-C3AD-B49C-D14C-F32C451D4FB0}"/>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822" name="Group 821">
            <a:extLst>
              <a:ext uri="{FF2B5EF4-FFF2-40B4-BE49-F238E27FC236}">
                <a16:creationId xmlns:a16="http://schemas.microsoft.com/office/drawing/2014/main" id="{8052A1DA-A07E-56C3-2CDF-F20C8F7534CB}"/>
              </a:ext>
            </a:extLst>
          </p:cNvPr>
          <p:cNvGrpSpPr/>
          <p:nvPr/>
        </p:nvGrpSpPr>
        <p:grpSpPr>
          <a:xfrm>
            <a:off x="25585493" y="19110836"/>
            <a:ext cx="1605865" cy="1508125"/>
            <a:chOff x="25585493" y="19110836"/>
            <a:chExt cx="1605865" cy="1508125"/>
          </a:xfrm>
        </p:grpSpPr>
        <p:grpSp>
          <p:nvGrpSpPr>
            <p:cNvPr id="578" name="Group 577">
              <a:extLst>
                <a:ext uri="{FF2B5EF4-FFF2-40B4-BE49-F238E27FC236}">
                  <a16:creationId xmlns:a16="http://schemas.microsoft.com/office/drawing/2014/main" id="{CD510C1A-7F5D-406D-1E91-271CCB23556D}"/>
                </a:ext>
              </a:extLst>
            </p:cNvPr>
            <p:cNvGrpSpPr/>
            <p:nvPr/>
          </p:nvGrpSpPr>
          <p:grpSpPr>
            <a:xfrm>
              <a:off x="25585493" y="19110836"/>
              <a:ext cx="1605865" cy="1508125"/>
              <a:chOff x="1281170" y="15640990"/>
              <a:chExt cx="1736364" cy="1630681"/>
            </a:xfrm>
          </p:grpSpPr>
          <p:pic>
            <p:nvPicPr>
              <p:cNvPr id="614" name="Picture 613">
                <a:extLst>
                  <a:ext uri="{FF2B5EF4-FFF2-40B4-BE49-F238E27FC236}">
                    <a16:creationId xmlns:a16="http://schemas.microsoft.com/office/drawing/2014/main" id="{2355362D-DC8F-6FC2-FA38-0780272BAB0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615" name="Picture 614">
                <a:extLst>
                  <a:ext uri="{FF2B5EF4-FFF2-40B4-BE49-F238E27FC236}">
                    <a16:creationId xmlns:a16="http://schemas.microsoft.com/office/drawing/2014/main" id="{D54E5C0D-5E4D-B50F-38B5-EF697A2862A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579" name="TextBox 578">
              <a:extLst>
                <a:ext uri="{FF2B5EF4-FFF2-40B4-BE49-F238E27FC236}">
                  <a16:creationId xmlns:a16="http://schemas.microsoft.com/office/drawing/2014/main" id="{1E69B58C-4B2B-49DE-0A83-89A4FB6789EB}"/>
                </a:ext>
              </a:extLst>
            </p:cNvPr>
            <p:cNvSpPr txBox="1"/>
            <p:nvPr/>
          </p:nvSpPr>
          <p:spPr>
            <a:xfrm>
              <a:off x="25873188" y="19320443"/>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821" name="Group 820">
            <a:extLst>
              <a:ext uri="{FF2B5EF4-FFF2-40B4-BE49-F238E27FC236}">
                <a16:creationId xmlns:a16="http://schemas.microsoft.com/office/drawing/2014/main" id="{3CD32425-5703-45A3-2E0C-1581759FAC78}"/>
              </a:ext>
            </a:extLst>
          </p:cNvPr>
          <p:cNvGrpSpPr/>
          <p:nvPr/>
        </p:nvGrpSpPr>
        <p:grpSpPr>
          <a:xfrm>
            <a:off x="27237754" y="19110102"/>
            <a:ext cx="1605865" cy="1508125"/>
            <a:chOff x="27237754" y="19110102"/>
            <a:chExt cx="1605865" cy="1508125"/>
          </a:xfrm>
        </p:grpSpPr>
        <p:grpSp>
          <p:nvGrpSpPr>
            <p:cNvPr id="580" name="Group 579">
              <a:extLst>
                <a:ext uri="{FF2B5EF4-FFF2-40B4-BE49-F238E27FC236}">
                  <a16:creationId xmlns:a16="http://schemas.microsoft.com/office/drawing/2014/main" id="{32701E76-B24E-1788-EAA8-6E11EFFEE82B}"/>
                </a:ext>
              </a:extLst>
            </p:cNvPr>
            <p:cNvGrpSpPr/>
            <p:nvPr/>
          </p:nvGrpSpPr>
          <p:grpSpPr>
            <a:xfrm>
              <a:off x="27237754" y="19110102"/>
              <a:ext cx="1605865" cy="1508125"/>
              <a:chOff x="1281170" y="15640990"/>
              <a:chExt cx="1736364" cy="1630681"/>
            </a:xfrm>
          </p:grpSpPr>
          <p:pic>
            <p:nvPicPr>
              <p:cNvPr id="612" name="Picture 611">
                <a:extLst>
                  <a:ext uri="{FF2B5EF4-FFF2-40B4-BE49-F238E27FC236}">
                    <a16:creationId xmlns:a16="http://schemas.microsoft.com/office/drawing/2014/main" id="{556E25C0-5510-C215-8F35-FAB79BCECB4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613" name="Picture 612">
                <a:extLst>
                  <a:ext uri="{FF2B5EF4-FFF2-40B4-BE49-F238E27FC236}">
                    <a16:creationId xmlns:a16="http://schemas.microsoft.com/office/drawing/2014/main" id="{32A80381-BD00-D2A7-6814-B5DD4389BB12}"/>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581" name="TextBox 580">
              <a:extLst>
                <a:ext uri="{FF2B5EF4-FFF2-40B4-BE49-F238E27FC236}">
                  <a16:creationId xmlns:a16="http://schemas.microsoft.com/office/drawing/2014/main" id="{2272AC27-05CA-C707-17DA-78D4880F53F1}"/>
                </a:ext>
              </a:extLst>
            </p:cNvPr>
            <p:cNvSpPr txBox="1"/>
            <p:nvPr/>
          </p:nvSpPr>
          <p:spPr>
            <a:xfrm>
              <a:off x="27525449" y="19319709"/>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582" name="Group 581">
            <a:extLst>
              <a:ext uri="{FF2B5EF4-FFF2-40B4-BE49-F238E27FC236}">
                <a16:creationId xmlns:a16="http://schemas.microsoft.com/office/drawing/2014/main" id="{AC830486-A6B9-F454-0986-F728B0D67A0F}"/>
              </a:ext>
            </a:extLst>
          </p:cNvPr>
          <p:cNvGrpSpPr/>
          <p:nvPr/>
        </p:nvGrpSpPr>
        <p:grpSpPr>
          <a:xfrm>
            <a:off x="25643207" y="21078592"/>
            <a:ext cx="1544384" cy="2014407"/>
            <a:chOff x="1042900" y="18498593"/>
            <a:chExt cx="1544384" cy="2014407"/>
          </a:xfrm>
        </p:grpSpPr>
        <p:pic>
          <p:nvPicPr>
            <p:cNvPr id="607" name="Picture 606">
              <a:extLst>
                <a:ext uri="{FF2B5EF4-FFF2-40B4-BE49-F238E27FC236}">
                  <a16:creationId xmlns:a16="http://schemas.microsoft.com/office/drawing/2014/main" id="{42A016D6-F32F-92CA-C484-5E00BAE05817}"/>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608" name="Picture 607">
              <a:extLst>
                <a:ext uri="{FF2B5EF4-FFF2-40B4-BE49-F238E27FC236}">
                  <a16:creationId xmlns:a16="http://schemas.microsoft.com/office/drawing/2014/main" id="{C247CE56-ECD9-5EF4-E4EA-FE8C708FD7BB}"/>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609" name="TextBox 608">
              <a:extLst>
                <a:ext uri="{FF2B5EF4-FFF2-40B4-BE49-F238E27FC236}">
                  <a16:creationId xmlns:a16="http://schemas.microsoft.com/office/drawing/2014/main" id="{DD03D60C-24BF-8433-8BD3-EFEAD83E0BFB}"/>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610" name="Picture 609">
              <a:extLst>
                <a:ext uri="{FF2B5EF4-FFF2-40B4-BE49-F238E27FC236}">
                  <a16:creationId xmlns:a16="http://schemas.microsoft.com/office/drawing/2014/main" id="{39BAC71B-A781-5651-817B-65D4349D32CF}"/>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611" name="TextBox 610">
              <a:extLst>
                <a:ext uri="{FF2B5EF4-FFF2-40B4-BE49-F238E27FC236}">
                  <a16:creationId xmlns:a16="http://schemas.microsoft.com/office/drawing/2014/main" id="{2404E9B6-DB7D-14BC-6B80-085F52EAA7AD}"/>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583" name="Group 582">
            <a:extLst>
              <a:ext uri="{FF2B5EF4-FFF2-40B4-BE49-F238E27FC236}">
                <a16:creationId xmlns:a16="http://schemas.microsoft.com/office/drawing/2014/main" id="{55154ADC-D0BD-11D9-FAA7-9638FD2E98AF}"/>
              </a:ext>
            </a:extLst>
          </p:cNvPr>
          <p:cNvGrpSpPr/>
          <p:nvPr/>
        </p:nvGrpSpPr>
        <p:grpSpPr>
          <a:xfrm>
            <a:off x="27310139" y="21078592"/>
            <a:ext cx="1544384" cy="2014407"/>
            <a:chOff x="1042900" y="18498593"/>
            <a:chExt cx="1544384" cy="2014407"/>
          </a:xfrm>
        </p:grpSpPr>
        <p:pic>
          <p:nvPicPr>
            <p:cNvPr id="602" name="Picture 601">
              <a:extLst>
                <a:ext uri="{FF2B5EF4-FFF2-40B4-BE49-F238E27FC236}">
                  <a16:creationId xmlns:a16="http://schemas.microsoft.com/office/drawing/2014/main" id="{FC63AE20-3CF6-5874-A07F-D3D99FC73FA8}"/>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603" name="Picture 602">
              <a:extLst>
                <a:ext uri="{FF2B5EF4-FFF2-40B4-BE49-F238E27FC236}">
                  <a16:creationId xmlns:a16="http://schemas.microsoft.com/office/drawing/2014/main" id="{B5D9FA8B-7C0D-3EA4-83A4-9700F7BEC858}"/>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604" name="TextBox 603">
              <a:extLst>
                <a:ext uri="{FF2B5EF4-FFF2-40B4-BE49-F238E27FC236}">
                  <a16:creationId xmlns:a16="http://schemas.microsoft.com/office/drawing/2014/main" id="{D259AFF7-13D1-BDD4-AB07-74B30C140E8E}"/>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605" name="Picture 604">
              <a:extLst>
                <a:ext uri="{FF2B5EF4-FFF2-40B4-BE49-F238E27FC236}">
                  <a16:creationId xmlns:a16="http://schemas.microsoft.com/office/drawing/2014/main" id="{A19B2D1A-C7ED-0391-4676-4A66B1143E64}"/>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606" name="TextBox 605">
              <a:extLst>
                <a:ext uri="{FF2B5EF4-FFF2-40B4-BE49-F238E27FC236}">
                  <a16:creationId xmlns:a16="http://schemas.microsoft.com/office/drawing/2014/main" id="{F156F620-F0EB-28DF-2831-EE43904E455E}"/>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811" name="Group 810">
            <a:extLst>
              <a:ext uri="{FF2B5EF4-FFF2-40B4-BE49-F238E27FC236}">
                <a16:creationId xmlns:a16="http://schemas.microsoft.com/office/drawing/2014/main" id="{3D002870-E292-2355-3C11-1D3B551AAC17}"/>
              </a:ext>
            </a:extLst>
          </p:cNvPr>
          <p:cNvGrpSpPr/>
          <p:nvPr/>
        </p:nvGrpSpPr>
        <p:grpSpPr>
          <a:xfrm>
            <a:off x="5574071" y="23249030"/>
            <a:ext cx="1605865" cy="1508125"/>
            <a:chOff x="5574071" y="23249030"/>
            <a:chExt cx="1605865" cy="1508125"/>
          </a:xfrm>
        </p:grpSpPr>
        <p:grpSp>
          <p:nvGrpSpPr>
            <p:cNvPr id="617" name="Group 616">
              <a:extLst>
                <a:ext uri="{FF2B5EF4-FFF2-40B4-BE49-F238E27FC236}">
                  <a16:creationId xmlns:a16="http://schemas.microsoft.com/office/drawing/2014/main" id="{D75B5794-EC9F-1B3E-1AD5-FEA072DA6663}"/>
                </a:ext>
              </a:extLst>
            </p:cNvPr>
            <p:cNvGrpSpPr/>
            <p:nvPr/>
          </p:nvGrpSpPr>
          <p:grpSpPr>
            <a:xfrm>
              <a:off x="5574071" y="23249030"/>
              <a:ext cx="1605865" cy="1508125"/>
              <a:chOff x="1281170" y="15640990"/>
              <a:chExt cx="1736364" cy="1630681"/>
            </a:xfrm>
          </p:grpSpPr>
          <p:pic>
            <p:nvPicPr>
              <p:cNvPr id="653" name="Picture 652">
                <a:extLst>
                  <a:ext uri="{FF2B5EF4-FFF2-40B4-BE49-F238E27FC236}">
                    <a16:creationId xmlns:a16="http://schemas.microsoft.com/office/drawing/2014/main" id="{0BA8F015-860A-EBED-55D0-D3D31DC8D05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654" name="Picture 653">
                <a:extLst>
                  <a:ext uri="{FF2B5EF4-FFF2-40B4-BE49-F238E27FC236}">
                    <a16:creationId xmlns:a16="http://schemas.microsoft.com/office/drawing/2014/main" id="{A9D706E0-ACB6-2574-F75B-FCBA687743F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618" name="TextBox 617">
              <a:extLst>
                <a:ext uri="{FF2B5EF4-FFF2-40B4-BE49-F238E27FC236}">
                  <a16:creationId xmlns:a16="http://schemas.microsoft.com/office/drawing/2014/main" id="{E0E12DC8-0E46-0C47-9C85-829CBA528F1D}"/>
                </a:ext>
              </a:extLst>
            </p:cNvPr>
            <p:cNvSpPr txBox="1"/>
            <p:nvPr/>
          </p:nvSpPr>
          <p:spPr>
            <a:xfrm>
              <a:off x="5861766" y="23458637"/>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814" name="Group 813">
            <a:extLst>
              <a:ext uri="{FF2B5EF4-FFF2-40B4-BE49-F238E27FC236}">
                <a16:creationId xmlns:a16="http://schemas.microsoft.com/office/drawing/2014/main" id="{25DD7056-FEEC-453E-B409-92D1423D3888}"/>
              </a:ext>
            </a:extLst>
          </p:cNvPr>
          <p:cNvGrpSpPr/>
          <p:nvPr/>
        </p:nvGrpSpPr>
        <p:grpSpPr>
          <a:xfrm>
            <a:off x="7226332" y="23248296"/>
            <a:ext cx="1605865" cy="1508125"/>
            <a:chOff x="7226332" y="23248296"/>
            <a:chExt cx="1605865" cy="1508125"/>
          </a:xfrm>
        </p:grpSpPr>
        <p:grpSp>
          <p:nvGrpSpPr>
            <p:cNvPr id="619" name="Group 618">
              <a:extLst>
                <a:ext uri="{FF2B5EF4-FFF2-40B4-BE49-F238E27FC236}">
                  <a16:creationId xmlns:a16="http://schemas.microsoft.com/office/drawing/2014/main" id="{598B949B-27E7-3172-3876-9EC08B814FE2}"/>
                </a:ext>
              </a:extLst>
            </p:cNvPr>
            <p:cNvGrpSpPr/>
            <p:nvPr/>
          </p:nvGrpSpPr>
          <p:grpSpPr>
            <a:xfrm>
              <a:off x="7226332" y="23248296"/>
              <a:ext cx="1605865" cy="1508125"/>
              <a:chOff x="1281170" y="15640990"/>
              <a:chExt cx="1736364" cy="1630681"/>
            </a:xfrm>
          </p:grpSpPr>
          <p:pic>
            <p:nvPicPr>
              <p:cNvPr id="651" name="Picture 650">
                <a:extLst>
                  <a:ext uri="{FF2B5EF4-FFF2-40B4-BE49-F238E27FC236}">
                    <a16:creationId xmlns:a16="http://schemas.microsoft.com/office/drawing/2014/main" id="{321E95AD-E154-EEDB-1E32-9915FD803A3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652" name="Picture 651">
                <a:extLst>
                  <a:ext uri="{FF2B5EF4-FFF2-40B4-BE49-F238E27FC236}">
                    <a16:creationId xmlns:a16="http://schemas.microsoft.com/office/drawing/2014/main" id="{6B254133-C96B-83CB-2A8E-C22731DE6BC5}"/>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620" name="TextBox 619">
              <a:extLst>
                <a:ext uri="{FF2B5EF4-FFF2-40B4-BE49-F238E27FC236}">
                  <a16:creationId xmlns:a16="http://schemas.microsoft.com/office/drawing/2014/main" id="{85AAD2FD-9584-33C2-3905-AE0B2C6FF1C5}"/>
                </a:ext>
              </a:extLst>
            </p:cNvPr>
            <p:cNvSpPr txBox="1"/>
            <p:nvPr/>
          </p:nvSpPr>
          <p:spPr>
            <a:xfrm>
              <a:off x="7514027" y="23457903"/>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621" name="Group 620">
            <a:extLst>
              <a:ext uri="{FF2B5EF4-FFF2-40B4-BE49-F238E27FC236}">
                <a16:creationId xmlns:a16="http://schemas.microsoft.com/office/drawing/2014/main" id="{65A9B798-2725-D0D8-B136-3FE39D2352BC}"/>
              </a:ext>
            </a:extLst>
          </p:cNvPr>
          <p:cNvGrpSpPr/>
          <p:nvPr/>
        </p:nvGrpSpPr>
        <p:grpSpPr>
          <a:xfrm>
            <a:off x="5631785" y="25216786"/>
            <a:ext cx="1544384" cy="2014407"/>
            <a:chOff x="1042900" y="18498593"/>
            <a:chExt cx="1544384" cy="2014407"/>
          </a:xfrm>
        </p:grpSpPr>
        <p:pic>
          <p:nvPicPr>
            <p:cNvPr id="646" name="Picture 645">
              <a:extLst>
                <a:ext uri="{FF2B5EF4-FFF2-40B4-BE49-F238E27FC236}">
                  <a16:creationId xmlns:a16="http://schemas.microsoft.com/office/drawing/2014/main" id="{B0F846A5-2463-B0EC-25CA-8BE3724FE54E}"/>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647" name="Picture 646">
              <a:extLst>
                <a:ext uri="{FF2B5EF4-FFF2-40B4-BE49-F238E27FC236}">
                  <a16:creationId xmlns:a16="http://schemas.microsoft.com/office/drawing/2014/main" id="{29284C69-7360-8CD4-EA1B-4DF01F0F093F}"/>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648" name="TextBox 647">
              <a:extLst>
                <a:ext uri="{FF2B5EF4-FFF2-40B4-BE49-F238E27FC236}">
                  <a16:creationId xmlns:a16="http://schemas.microsoft.com/office/drawing/2014/main" id="{E3BBD1FE-FDEB-E7BA-4037-8A9AFBEDF8B2}"/>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649" name="Picture 648">
              <a:extLst>
                <a:ext uri="{FF2B5EF4-FFF2-40B4-BE49-F238E27FC236}">
                  <a16:creationId xmlns:a16="http://schemas.microsoft.com/office/drawing/2014/main" id="{8B8C66D1-E58A-07B9-0487-B4B0C7F0CC54}"/>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650" name="TextBox 649">
              <a:extLst>
                <a:ext uri="{FF2B5EF4-FFF2-40B4-BE49-F238E27FC236}">
                  <a16:creationId xmlns:a16="http://schemas.microsoft.com/office/drawing/2014/main" id="{43E8D642-B146-0A8E-A8AA-829FD9369A9D}"/>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622" name="Group 621">
            <a:extLst>
              <a:ext uri="{FF2B5EF4-FFF2-40B4-BE49-F238E27FC236}">
                <a16:creationId xmlns:a16="http://schemas.microsoft.com/office/drawing/2014/main" id="{11FF895C-F793-80A6-7085-511184E47F4E}"/>
              </a:ext>
            </a:extLst>
          </p:cNvPr>
          <p:cNvGrpSpPr/>
          <p:nvPr/>
        </p:nvGrpSpPr>
        <p:grpSpPr>
          <a:xfrm>
            <a:off x="7298717" y="25216786"/>
            <a:ext cx="1544384" cy="2014407"/>
            <a:chOff x="1042900" y="18498593"/>
            <a:chExt cx="1544384" cy="2014407"/>
          </a:xfrm>
        </p:grpSpPr>
        <p:pic>
          <p:nvPicPr>
            <p:cNvPr id="641" name="Picture 640">
              <a:extLst>
                <a:ext uri="{FF2B5EF4-FFF2-40B4-BE49-F238E27FC236}">
                  <a16:creationId xmlns:a16="http://schemas.microsoft.com/office/drawing/2014/main" id="{C61443D6-3481-A03D-63C2-F2D2B7118655}"/>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642" name="Picture 641">
              <a:extLst>
                <a:ext uri="{FF2B5EF4-FFF2-40B4-BE49-F238E27FC236}">
                  <a16:creationId xmlns:a16="http://schemas.microsoft.com/office/drawing/2014/main" id="{ADEE9856-6105-A4E2-2EF6-112848CAE6BB}"/>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643" name="TextBox 642">
              <a:extLst>
                <a:ext uri="{FF2B5EF4-FFF2-40B4-BE49-F238E27FC236}">
                  <a16:creationId xmlns:a16="http://schemas.microsoft.com/office/drawing/2014/main" id="{1C5CF231-80DB-253B-DDD0-36F447588EA7}"/>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644" name="Picture 643">
              <a:extLst>
                <a:ext uri="{FF2B5EF4-FFF2-40B4-BE49-F238E27FC236}">
                  <a16:creationId xmlns:a16="http://schemas.microsoft.com/office/drawing/2014/main" id="{8EE16E9E-73C8-7BE4-5CB6-24BFD8162214}"/>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645" name="TextBox 644">
              <a:extLst>
                <a:ext uri="{FF2B5EF4-FFF2-40B4-BE49-F238E27FC236}">
                  <a16:creationId xmlns:a16="http://schemas.microsoft.com/office/drawing/2014/main" id="{EADA0FD5-CF7D-53F0-72B6-A973158294C4}"/>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812" name="Group 811">
            <a:extLst>
              <a:ext uri="{FF2B5EF4-FFF2-40B4-BE49-F238E27FC236}">
                <a16:creationId xmlns:a16="http://schemas.microsoft.com/office/drawing/2014/main" id="{53064C58-55E9-0074-E90A-15A6CE3C63B2}"/>
              </a:ext>
            </a:extLst>
          </p:cNvPr>
          <p:cNvGrpSpPr/>
          <p:nvPr/>
        </p:nvGrpSpPr>
        <p:grpSpPr>
          <a:xfrm>
            <a:off x="1943289" y="19133282"/>
            <a:ext cx="1605865" cy="1508125"/>
            <a:chOff x="1943289" y="19133282"/>
            <a:chExt cx="1605865" cy="1508125"/>
          </a:xfrm>
        </p:grpSpPr>
        <p:grpSp>
          <p:nvGrpSpPr>
            <p:cNvPr id="656" name="Group 655">
              <a:extLst>
                <a:ext uri="{FF2B5EF4-FFF2-40B4-BE49-F238E27FC236}">
                  <a16:creationId xmlns:a16="http://schemas.microsoft.com/office/drawing/2014/main" id="{C2B3EF73-A8A8-EDB2-939B-7AF8D960081B}"/>
                </a:ext>
              </a:extLst>
            </p:cNvPr>
            <p:cNvGrpSpPr/>
            <p:nvPr/>
          </p:nvGrpSpPr>
          <p:grpSpPr>
            <a:xfrm>
              <a:off x="1943289" y="19133282"/>
              <a:ext cx="1605865" cy="1508125"/>
              <a:chOff x="1281170" y="15640990"/>
              <a:chExt cx="1736364" cy="1630681"/>
            </a:xfrm>
          </p:grpSpPr>
          <p:pic>
            <p:nvPicPr>
              <p:cNvPr id="692" name="Picture 691">
                <a:extLst>
                  <a:ext uri="{FF2B5EF4-FFF2-40B4-BE49-F238E27FC236}">
                    <a16:creationId xmlns:a16="http://schemas.microsoft.com/office/drawing/2014/main" id="{E67C87EB-EC29-8A0C-09B3-A757B9DD292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693" name="Picture 692">
                <a:extLst>
                  <a:ext uri="{FF2B5EF4-FFF2-40B4-BE49-F238E27FC236}">
                    <a16:creationId xmlns:a16="http://schemas.microsoft.com/office/drawing/2014/main" id="{80FA9369-C278-4F79-6108-79B717DC5039}"/>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657" name="TextBox 656">
              <a:extLst>
                <a:ext uri="{FF2B5EF4-FFF2-40B4-BE49-F238E27FC236}">
                  <a16:creationId xmlns:a16="http://schemas.microsoft.com/office/drawing/2014/main" id="{2FD3235A-1991-E402-854C-4CCDCC8170B6}"/>
                </a:ext>
              </a:extLst>
            </p:cNvPr>
            <p:cNvSpPr txBox="1"/>
            <p:nvPr/>
          </p:nvSpPr>
          <p:spPr>
            <a:xfrm>
              <a:off x="2230984" y="19342889"/>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813" name="Group 812">
            <a:extLst>
              <a:ext uri="{FF2B5EF4-FFF2-40B4-BE49-F238E27FC236}">
                <a16:creationId xmlns:a16="http://schemas.microsoft.com/office/drawing/2014/main" id="{FB79A21A-CBF6-D8E7-22F7-C530AFFDF7AE}"/>
              </a:ext>
            </a:extLst>
          </p:cNvPr>
          <p:cNvGrpSpPr/>
          <p:nvPr/>
        </p:nvGrpSpPr>
        <p:grpSpPr>
          <a:xfrm>
            <a:off x="3595550" y="19132548"/>
            <a:ext cx="1605865" cy="1508125"/>
            <a:chOff x="3595550" y="19132548"/>
            <a:chExt cx="1605865" cy="1508125"/>
          </a:xfrm>
        </p:grpSpPr>
        <p:grpSp>
          <p:nvGrpSpPr>
            <p:cNvPr id="658" name="Group 657">
              <a:extLst>
                <a:ext uri="{FF2B5EF4-FFF2-40B4-BE49-F238E27FC236}">
                  <a16:creationId xmlns:a16="http://schemas.microsoft.com/office/drawing/2014/main" id="{2EFB9BD8-1908-3316-F043-0E7E5BF930F7}"/>
                </a:ext>
              </a:extLst>
            </p:cNvPr>
            <p:cNvGrpSpPr/>
            <p:nvPr/>
          </p:nvGrpSpPr>
          <p:grpSpPr>
            <a:xfrm>
              <a:off x="3595550" y="19132548"/>
              <a:ext cx="1605865" cy="1508125"/>
              <a:chOff x="1281170" y="15640990"/>
              <a:chExt cx="1736364" cy="1630681"/>
            </a:xfrm>
          </p:grpSpPr>
          <p:pic>
            <p:nvPicPr>
              <p:cNvPr id="690" name="Picture 689">
                <a:extLst>
                  <a:ext uri="{FF2B5EF4-FFF2-40B4-BE49-F238E27FC236}">
                    <a16:creationId xmlns:a16="http://schemas.microsoft.com/office/drawing/2014/main" id="{7BE38A8C-C7CC-CD1E-CECF-445B9E6EBA0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81170" y="16448709"/>
                <a:ext cx="1736364" cy="822962"/>
              </a:xfrm>
              <a:prstGeom prst="rect">
                <a:avLst/>
              </a:prstGeom>
            </p:spPr>
          </p:pic>
          <p:pic>
            <p:nvPicPr>
              <p:cNvPr id="691" name="Picture 690">
                <a:extLst>
                  <a:ext uri="{FF2B5EF4-FFF2-40B4-BE49-F238E27FC236}">
                    <a16:creationId xmlns:a16="http://schemas.microsoft.com/office/drawing/2014/main" id="{4154499F-CDB4-6C72-1C74-7BDFBE35A7AD}"/>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2574" y="15640990"/>
                <a:ext cx="1253557" cy="1506802"/>
              </a:xfrm>
              <a:prstGeom prst="rect">
                <a:avLst/>
              </a:prstGeom>
            </p:spPr>
          </p:pic>
        </p:grpSp>
        <p:sp>
          <p:nvSpPr>
            <p:cNvPr id="659" name="TextBox 658">
              <a:extLst>
                <a:ext uri="{FF2B5EF4-FFF2-40B4-BE49-F238E27FC236}">
                  <a16:creationId xmlns:a16="http://schemas.microsoft.com/office/drawing/2014/main" id="{9EAD7466-FFEA-7C7F-78BC-866B6809BE75}"/>
                </a:ext>
              </a:extLst>
            </p:cNvPr>
            <p:cNvSpPr txBox="1"/>
            <p:nvPr/>
          </p:nvSpPr>
          <p:spPr>
            <a:xfrm>
              <a:off x="3883245" y="19342155"/>
              <a:ext cx="1009035" cy="797462"/>
            </a:xfrm>
            <a:prstGeom prst="rect">
              <a:avLst/>
            </a:prstGeom>
            <a:noFill/>
          </p:spPr>
          <p:txBody>
            <a:bodyPr wrap="square" rtlCol="0">
              <a:spAutoFit/>
            </a:bodyPr>
            <a:lstStyle/>
            <a:p>
              <a:pPr algn="ctr">
                <a:lnSpc>
                  <a:spcPct val="80000"/>
                </a:lnSpc>
              </a:pPr>
              <a:r>
                <a:rPr lang="en-US" sz="1200" dirty="0"/>
                <a:t>Name of the person</a:t>
              </a:r>
              <a:endParaRPr lang="ru-RU" sz="1200" dirty="0"/>
            </a:p>
            <a:p>
              <a:pPr algn="ctr">
                <a:lnSpc>
                  <a:spcPct val="80000"/>
                </a:lnSpc>
              </a:pPr>
              <a:r>
                <a:rPr lang="ru-RU" sz="1100" dirty="0"/>
                <a:t>19..-19...</a:t>
              </a:r>
            </a:p>
            <a:p>
              <a:pPr algn="ctr">
                <a:lnSpc>
                  <a:spcPct val="80000"/>
                </a:lnSpc>
              </a:pPr>
              <a:r>
                <a:rPr lang="en-US" sz="1100" dirty="0"/>
                <a:t>Additional info</a:t>
              </a:r>
              <a:endParaRPr lang="ru-RU" sz="1100" dirty="0"/>
            </a:p>
          </p:txBody>
        </p:sp>
      </p:grpSp>
      <p:grpSp>
        <p:nvGrpSpPr>
          <p:cNvPr id="660" name="Group 659">
            <a:extLst>
              <a:ext uri="{FF2B5EF4-FFF2-40B4-BE49-F238E27FC236}">
                <a16:creationId xmlns:a16="http://schemas.microsoft.com/office/drawing/2014/main" id="{D981D29F-389C-4593-FF06-C6A6FDBE2B3B}"/>
              </a:ext>
            </a:extLst>
          </p:cNvPr>
          <p:cNvGrpSpPr/>
          <p:nvPr/>
        </p:nvGrpSpPr>
        <p:grpSpPr>
          <a:xfrm>
            <a:off x="2001003" y="21101038"/>
            <a:ext cx="1544384" cy="2014407"/>
            <a:chOff x="1042900" y="18498593"/>
            <a:chExt cx="1544384" cy="2014407"/>
          </a:xfrm>
        </p:grpSpPr>
        <p:pic>
          <p:nvPicPr>
            <p:cNvPr id="685" name="Picture 684">
              <a:extLst>
                <a:ext uri="{FF2B5EF4-FFF2-40B4-BE49-F238E27FC236}">
                  <a16:creationId xmlns:a16="http://schemas.microsoft.com/office/drawing/2014/main" id="{F9267C87-97F0-AFA5-6BE5-2157B0E30E97}"/>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686" name="Picture 685">
              <a:extLst>
                <a:ext uri="{FF2B5EF4-FFF2-40B4-BE49-F238E27FC236}">
                  <a16:creationId xmlns:a16="http://schemas.microsoft.com/office/drawing/2014/main" id="{FA4065A2-7DF9-74DD-79D8-D98E96E94F59}"/>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687" name="TextBox 686">
              <a:extLst>
                <a:ext uri="{FF2B5EF4-FFF2-40B4-BE49-F238E27FC236}">
                  <a16:creationId xmlns:a16="http://schemas.microsoft.com/office/drawing/2014/main" id="{ED2DDC38-30AF-6D5E-0CC2-91FB08ABB867}"/>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688" name="Picture 687">
              <a:extLst>
                <a:ext uri="{FF2B5EF4-FFF2-40B4-BE49-F238E27FC236}">
                  <a16:creationId xmlns:a16="http://schemas.microsoft.com/office/drawing/2014/main" id="{C6D16810-4803-C212-2800-72AC1BA1CCDC}"/>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689" name="TextBox 688">
              <a:extLst>
                <a:ext uri="{FF2B5EF4-FFF2-40B4-BE49-F238E27FC236}">
                  <a16:creationId xmlns:a16="http://schemas.microsoft.com/office/drawing/2014/main" id="{FF9B32A7-D545-0496-EB7E-9B83D014687F}"/>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661" name="Group 660">
            <a:extLst>
              <a:ext uri="{FF2B5EF4-FFF2-40B4-BE49-F238E27FC236}">
                <a16:creationId xmlns:a16="http://schemas.microsoft.com/office/drawing/2014/main" id="{81A7ACEB-0ED9-328B-C3DF-4F651988CB65}"/>
              </a:ext>
            </a:extLst>
          </p:cNvPr>
          <p:cNvGrpSpPr/>
          <p:nvPr/>
        </p:nvGrpSpPr>
        <p:grpSpPr>
          <a:xfrm>
            <a:off x="3667935" y="21101038"/>
            <a:ext cx="1544384" cy="2014407"/>
            <a:chOff x="1042900" y="18498593"/>
            <a:chExt cx="1544384" cy="2014407"/>
          </a:xfrm>
        </p:grpSpPr>
        <p:pic>
          <p:nvPicPr>
            <p:cNvPr id="680" name="Picture 679">
              <a:extLst>
                <a:ext uri="{FF2B5EF4-FFF2-40B4-BE49-F238E27FC236}">
                  <a16:creationId xmlns:a16="http://schemas.microsoft.com/office/drawing/2014/main" id="{7B8802D3-9D06-6707-4C2B-A2FB7D4FD698}"/>
                </a:ext>
              </a:extLst>
            </p:cNvPr>
            <p:cNvPicPr>
              <a:picLocks noChangeAspect="1"/>
            </p:cNvPicPr>
            <p:nvPr/>
          </p:nvPicPr>
          <p:blipFill>
            <a:blip r:embed="rId29">
              <a:extLst>
                <a:ext uri="{BEBA8EAE-BF5A-486C-A8C5-ECC9F3942E4B}">
                  <a14:imgProps xmlns:a14="http://schemas.microsoft.com/office/drawing/2010/main">
                    <a14:imgLayer r:embed="rId30">
                      <a14:imgEffect>
                        <a14:sharpenSoften amount="10000"/>
                      </a14:imgEffect>
                    </a14:imgLayer>
                  </a14:imgProps>
                </a:ext>
                <a:ext uri="{28A0092B-C50C-407E-A947-70E740481C1C}">
                  <a14:useLocalDpi xmlns:a14="http://schemas.microsoft.com/office/drawing/2010/main" val="0"/>
                </a:ext>
              </a:extLst>
            </a:blip>
            <a:stretch>
              <a:fillRect/>
            </a:stretch>
          </p:blipFill>
          <p:spPr>
            <a:xfrm>
              <a:off x="1728080" y="18775640"/>
              <a:ext cx="859204" cy="1737360"/>
            </a:xfrm>
            <a:prstGeom prst="rect">
              <a:avLst/>
            </a:prstGeom>
          </p:spPr>
        </p:pic>
        <p:pic>
          <p:nvPicPr>
            <p:cNvPr id="681" name="Picture 680">
              <a:extLst>
                <a:ext uri="{FF2B5EF4-FFF2-40B4-BE49-F238E27FC236}">
                  <a16:creationId xmlns:a16="http://schemas.microsoft.com/office/drawing/2014/main" id="{3931C7CB-9B1D-6E3E-F0B0-951CE0B032D0}"/>
                </a:ext>
              </a:extLst>
            </p:cNvPr>
            <p:cNvPicPr>
              <a:picLocks noChangeAspect="1"/>
            </p:cNvPicPr>
            <p:nvPr/>
          </p:nvPicPr>
          <p:blipFill>
            <a:blip r:embed="rId31">
              <a:extLst>
                <a:ext uri="{BEBA8EAE-BF5A-486C-A8C5-ECC9F3942E4B}">
                  <a14:imgProps xmlns:a14="http://schemas.microsoft.com/office/drawing/2010/main">
                    <a14:imgLayer r:embed="rId32">
                      <a14:imgEffect>
                        <a14:sharpenSoften amount="10000"/>
                      </a14:imgEffect>
                    </a14:imgLayer>
                  </a14:imgProps>
                </a:ext>
                <a:ext uri="{28A0092B-C50C-407E-A947-70E740481C1C}">
                  <a14:useLocalDpi xmlns:a14="http://schemas.microsoft.com/office/drawing/2010/main" val="0"/>
                </a:ext>
              </a:extLst>
            </a:blip>
            <a:stretch>
              <a:fillRect/>
            </a:stretch>
          </p:blipFill>
          <p:spPr>
            <a:xfrm>
              <a:off x="1042900" y="18775640"/>
              <a:ext cx="859204" cy="1737360"/>
            </a:xfrm>
            <a:prstGeom prst="rect">
              <a:avLst/>
            </a:prstGeom>
          </p:spPr>
        </p:pic>
        <p:sp>
          <p:nvSpPr>
            <p:cNvPr id="682" name="TextBox 681">
              <a:extLst>
                <a:ext uri="{FF2B5EF4-FFF2-40B4-BE49-F238E27FC236}">
                  <a16:creationId xmlns:a16="http://schemas.microsoft.com/office/drawing/2014/main" id="{12D254E1-E177-F7D1-9E27-5E7D2B75F8DE}"/>
                </a:ext>
              </a:extLst>
            </p:cNvPr>
            <p:cNvSpPr txBox="1"/>
            <p:nvPr/>
          </p:nvSpPr>
          <p:spPr>
            <a:xfrm>
              <a:off x="1168470" y="19082916"/>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pic>
          <p:nvPicPr>
            <p:cNvPr id="683" name="Picture 682">
              <a:extLst>
                <a:ext uri="{FF2B5EF4-FFF2-40B4-BE49-F238E27FC236}">
                  <a16:creationId xmlns:a16="http://schemas.microsoft.com/office/drawing/2014/main" id="{458D46A3-BF5E-F645-3C09-0AA42075D2BD}"/>
                </a:ext>
              </a:extLst>
            </p:cNvPr>
            <p:cNvPicPr>
              <a:picLocks noChangeAspect="1"/>
            </p:cNvPicPr>
            <p:nvPr/>
          </p:nvPicPr>
          <p:blipFill>
            <a:blip r:embed="rId33">
              <a:extLst>
                <a:ext uri="{BEBA8EAE-BF5A-486C-A8C5-ECC9F3942E4B}">
                  <a14:imgProps xmlns:a14="http://schemas.microsoft.com/office/drawing/2010/main">
                    <a14:imgLayer r:embed="rId34">
                      <a14:imgEffect>
                        <a14:sharpenSoften amount="20000"/>
                      </a14:imgEffect>
                    </a14:imgLayer>
                  </a14:imgProps>
                </a:ext>
                <a:ext uri="{28A0092B-C50C-407E-A947-70E740481C1C}">
                  <a14:useLocalDpi xmlns:a14="http://schemas.microsoft.com/office/drawing/2010/main" val="0"/>
                </a:ext>
              </a:extLst>
            </a:blip>
            <a:stretch>
              <a:fillRect/>
            </a:stretch>
          </p:blipFill>
          <p:spPr>
            <a:xfrm>
              <a:off x="1042900" y="18498593"/>
              <a:ext cx="1542291" cy="527305"/>
            </a:xfrm>
            <a:prstGeom prst="rect">
              <a:avLst/>
            </a:prstGeom>
          </p:spPr>
        </p:pic>
        <p:sp>
          <p:nvSpPr>
            <p:cNvPr id="684" name="TextBox 683">
              <a:extLst>
                <a:ext uri="{FF2B5EF4-FFF2-40B4-BE49-F238E27FC236}">
                  <a16:creationId xmlns:a16="http://schemas.microsoft.com/office/drawing/2014/main" id="{AD559D42-1F10-2E72-F812-A5E772EFF4C3}"/>
                </a:ext>
              </a:extLst>
            </p:cNvPr>
            <p:cNvSpPr txBox="1"/>
            <p:nvPr/>
          </p:nvSpPr>
          <p:spPr>
            <a:xfrm>
              <a:off x="1825108" y="19088794"/>
              <a:ext cx="605161" cy="925831"/>
            </a:xfrm>
            <a:prstGeom prst="rect">
              <a:avLst/>
            </a:prstGeom>
            <a:noFill/>
          </p:spPr>
          <p:txBody>
            <a:bodyPr wrap="square" rtlCol="0">
              <a:spAutoFit/>
            </a:bodyPr>
            <a:lstStyle/>
            <a:p>
              <a:pPr algn="ctr">
                <a:lnSpc>
                  <a:spcPct val="80000"/>
                </a:lnSpc>
              </a:pPr>
              <a:r>
                <a:rPr lang="en-US" sz="1050" dirty="0"/>
                <a:t>Name of the person</a:t>
              </a:r>
              <a:endParaRPr lang="ru-RU" sz="1050" dirty="0"/>
            </a:p>
            <a:p>
              <a:pPr algn="ctr">
                <a:lnSpc>
                  <a:spcPct val="80000"/>
                </a:lnSpc>
              </a:pPr>
              <a:r>
                <a:rPr lang="ru-RU" sz="1000" dirty="0"/>
                <a:t>19..-19...</a:t>
              </a:r>
            </a:p>
            <a:p>
              <a:pPr algn="ctr">
                <a:lnSpc>
                  <a:spcPct val="80000"/>
                </a:lnSpc>
              </a:pPr>
              <a:r>
                <a:rPr lang="en-US" sz="800" dirty="0"/>
                <a:t>Additional info</a:t>
              </a:r>
              <a:endParaRPr lang="ru-RU" sz="800" dirty="0"/>
            </a:p>
          </p:txBody>
        </p:sp>
      </p:grpSp>
      <p:grpSp>
        <p:nvGrpSpPr>
          <p:cNvPr id="698" name="Group 697">
            <a:extLst>
              <a:ext uri="{FF2B5EF4-FFF2-40B4-BE49-F238E27FC236}">
                <a16:creationId xmlns:a16="http://schemas.microsoft.com/office/drawing/2014/main" id="{7D2414AC-D7B7-2E8D-6D9A-0816540924B4}"/>
              </a:ext>
            </a:extLst>
          </p:cNvPr>
          <p:cNvGrpSpPr/>
          <p:nvPr/>
        </p:nvGrpSpPr>
        <p:grpSpPr>
          <a:xfrm>
            <a:off x="19950015" y="5345174"/>
            <a:ext cx="1458460" cy="1211525"/>
            <a:chOff x="12569235" y="4892635"/>
            <a:chExt cx="1458460" cy="1211525"/>
          </a:xfrm>
        </p:grpSpPr>
        <p:pic>
          <p:nvPicPr>
            <p:cNvPr id="699" name="Picture 698">
              <a:extLst>
                <a:ext uri="{FF2B5EF4-FFF2-40B4-BE49-F238E27FC236}">
                  <a16:creationId xmlns:a16="http://schemas.microsoft.com/office/drawing/2014/main" id="{CE117C77-750A-10C6-E145-9D4D4585F22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700" name="TextBox 699">
              <a:extLst>
                <a:ext uri="{FF2B5EF4-FFF2-40B4-BE49-F238E27FC236}">
                  <a16:creationId xmlns:a16="http://schemas.microsoft.com/office/drawing/2014/main" id="{2C31617D-9A9D-AA35-87A3-42F67B58682F}"/>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Brother</a:t>
              </a:r>
              <a:endParaRPr lang="ru-RU" sz="1600" dirty="0"/>
            </a:p>
            <a:p>
              <a:pPr algn="ctr"/>
              <a:r>
                <a:rPr lang="ru-RU" sz="1600" dirty="0"/>
                <a:t>1900-1970.</a:t>
              </a:r>
              <a:endParaRPr lang="en-US" sz="1600" dirty="0"/>
            </a:p>
          </p:txBody>
        </p:sp>
      </p:grpSp>
      <p:sp>
        <p:nvSpPr>
          <p:cNvPr id="702" name="TextBox 701">
            <a:extLst>
              <a:ext uri="{FF2B5EF4-FFF2-40B4-BE49-F238E27FC236}">
                <a16:creationId xmlns:a16="http://schemas.microsoft.com/office/drawing/2014/main" id="{56A103C7-CA8F-456C-6BA6-A822D1384BCF}"/>
              </a:ext>
            </a:extLst>
          </p:cNvPr>
          <p:cNvSpPr txBox="1"/>
          <p:nvPr/>
        </p:nvSpPr>
        <p:spPr>
          <a:xfrm>
            <a:off x="2446427" y="17466592"/>
            <a:ext cx="2019654" cy="563872"/>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sp>
        <p:nvSpPr>
          <p:cNvPr id="703" name="TextBox 702">
            <a:extLst>
              <a:ext uri="{FF2B5EF4-FFF2-40B4-BE49-F238E27FC236}">
                <a16:creationId xmlns:a16="http://schemas.microsoft.com/office/drawing/2014/main" id="{6D52F912-3C9F-D759-9E72-5E8B57069B34}"/>
              </a:ext>
            </a:extLst>
          </p:cNvPr>
          <p:cNvSpPr txBox="1"/>
          <p:nvPr/>
        </p:nvSpPr>
        <p:spPr>
          <a:xfrm>
            <a:off x="5010314" y="17440886"/>
            <a:ext cx="2019654" cy="563872"/>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sp>
        <p:nvSpPr>
          <p:cNvPr id="704" name="TextBox 703">
            <a:extLst>
              <a:ext uri="{FF2B5EF4-FFF2-40B4-BE49-F238E27FC236}">
                <a16:creationId xmlns:a16="http://schemas.microsoft.com/office/drawing/2014/main" id="{72409DA8-4ECC-D44D-E798-30D317C8FA02}"/>
              </a:ext>
            </a:extLst>
          </p:cNvPr>
          <p:cNvSpPr txBox="1"/>
          <p:nvPr/>
        </p:nvSpPr>
        <p:spPr>
          <a:xfrm>
            <a:off x="23549607" y="17466592"/>
            <a:ext cx="2019654" cy="563872"/>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sp>
        <p:nvSpPr>
          <p:cNvPr id="705" name="TextBox 704">
            <a:extLst>
              <a:ext uri="{FF2B5EF4-FFF2-40B4-BE49-F238E27FC236}">
                <a16:creationId xmlns:a16="http://schemas.microsoft.com/office/drawing/2014/main" id="{FCEA404C-083F-A467-EEAB-125118467080}"/>
              </a:ext>
            </a:extLst>
          </p:cNvPr>
          <p:cNvSpPr txBox="1"/>
          <p:nvPr/>
        </p:nvSpPr>
        <p:spPr>
          <a:xfrm>
            <a:off x="9246948" y="20272549"/>
            <a:ext cx="2019654" cy="563872"/>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sp>
        <p:nvSpPr>
          <p:cNvPr id="706" name="TextBox 705">
            <a:extLst>
              <a:ext uri="{FF2B5EF4-FFF2-40B4-BE49-F238E27FC236}">
                <a16:creationId xmlns:a16="http://schemas.microsoft.com/office/drawing/2014/main" id="{28777430-591A-B960-4057-66C45B4B2D97}"/>
              </a:ext>
            </a:extLst>
          </p:cNvPr>
          <p:cNvSpPr txBox="1"/>
          <p:nvPr/>
        </p:nvSpPr>
        <p:spPr>
          <a:xfrm>
            <a:off x="11859702" y="20329961"/>
            <a:ext cx="2019654" cy="563872"/>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sp>
        <p:nvSpPr>
          <p:cNvPr id="707" name="TextBox 706">
            <a:extLst>
              <a:ext uri="{FF2B5EF4-FFF2-40B4-BE49-F238E27FC236}">
                <a16:creationId xmlns:a16="http://schemas.microsoft.com/office/drawing/2014/main" id="{4B66FF3A-2B28-E444-2F5D-CF064D71AE3A}"/>
              </a:ext>
            </a:extLst>
          </p:cNvPr>
          <p:cNvSpPr txBox="1"/>
          <p:nvPr/>
        </p:nvSpPr>
        <p:spPr>
          <a:xfrm>
            <a:off x="17194417" y="20345876"/>
            <a:ext cx="2019654" cy="563872"/>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sp>
        <p:nvSpPr>
          <p:cNvPr id="708" name="TextBox 707">
            <a:extLst>
              <a:ext uri="{FF2B5EF4-FFF2-40B4-BE49-F238E27FC236}">
                <a16:creationId xmlns:a16="http://schemas.microsoft.com/office/drawing/2014/main" id="{50671A11-BA7A-853D-A6B2-4F38C994A00A}"/>
              </a:ext>
            </a:extLst>
          </p:cNvPr>
          <p:cNvSpPr txBox="1"/>
          <p:nvPr/>
        </p:nvSpPr>
        <p:spPr>
          <a:xfrm>
            <a:off x="19749429" y="20357701"/>
            <a:ext cx="2019654" cy="563872"/>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sp>
        <p:nvSpPr>
          <p:cNvPr id="709" name="TextBox 708">
            <a:extLst>
              <a:ext uri="{FF2B5EF4-FFF2-40B4-BE49-F238E27FC236}">
                <a16:creationId xmlns:a16="http://schemas.microsoft.com/office/drawing/2014/main" id="{A12BCBAA-ACB5-B697-7133-EFE57D97F92E}"/>
              </a:ext>
            </a:extLst>
          </p:cNvPr>
          <p:cNvSpPr txBox="1"/>
          <p:nvPr/>
        </p:nvSpPr>
        <p:spPr>
          <a:xfrm>
            <a:off x="26107695" y="17474765"/>
            <a:ext cx="2019654" cy="563872"/>
          </a:xfrm>
          <a:prstGeom prst="rect">
            <a:avLst/>
          </a:prstGeom>
          <a:noFill/>
        </p:spPr>
        <p:txBody>
          <a:bodyPr wrap="square" rtlCol="0">
            <a:spAutoFit/>
          </a:bodyPr>
          <a:lstStyle/>
          <a:p>
            <a:pPr algn="ctr">
              <a:lnSpc>
                <a:spcPct val="80000"/>
              </a:lnSpc>
            </a:pPr>
            <a:r>
              <a:rPr lang="en-US" sz="1400" dirty="0"/>
              <a:t>Name of the person</a:t>
            </a:r>
            <a:endParaRPr lang="ru-RU" sz="1400" dirty="0"/>
          </a:p>
          <a:p>
            <a:pPr algn="ctr">
              <a:lnSpc>
                <a:spcPct val="80000"/>
              </a:lnSpc>
            </a:pPr>
            <a:r>
              <a:rPr lang="ru-RU" sz="1200" dirty="0"/>
              <a:t>19..-19...</a:t>
            </a:r>
          </a:p>
          <a:p>
            <a:pPr algn="ctr">
              <a:lnSpc>
                <a:spcPct val="80000"/>
              </a:lnSpc>
            </a:pPr>
            <a:r>
              <a:rPr lang="en-US" sz="1200" dirty="0"/>
              <a:t>Additional info</a:t>
            </a:r>
            <a:endParaRPr lang="ru-RU" sz="1200" dirty="0"/>
          </a:p>
        </p:txBody>
      </p:sp>
      <p:grpSp>
        <p:nvGrpSpPr>
          <p:cNvPr id="807" name="Group 806">
            <a:extLst>
              <a:ext uri="{FF2B5EF4-FFF2-40B4-BE49-F238E27FC236}">
                <a16:creationId xmlns:a16="http://schemas.microsoft.com/office/drawing/2014/main" id="{6D277682-B4D2-6CFE-63B3-879A23F7CE55}"/>
              </a:ext>
            </a:extLst>
          </p:cNvPr>
          <p:cNvGrpSpPr/>
          <p:nvPr/>
        </p:nvGrpSpPr>
        <p:grpSpPr>
          <a:xfrm>
            <a:off x="2088693" y="23852123"/>
            <a:ext cx="716281" cy="2161096"/>
            <a:chOff x="2088693" y="23852123"/>
            <a:chExt cx="716281" cy="2161096"/>
          </a:xfrm>
        </p:grpSpPr>
        <p:grpSp>
          <p:nvGrpSpPr>
            <p:cNvPr id="672" name="Group 671">
              <a:extLst>
                <a:ext uri="{FF2B5EF4-FFF2-40B4-BE49-F238E27FC236}">
                  <a16:creationId xmlns:a16="http://schemas.microsoft.com/office/drawing/2014/main" id="{23EB2062-3CA2-ABF6-3545-6750E365CCE2}"/>
                </a:ext>
              </a:extLst>
            </p:cNvPr>
            <p:cNvGrpSpPr/>
            <p:nvPr/>
          </p:nvGrpSpPr>
          <p:grpSpPr>
            <a:xfrm>
              <a:off x="2088693" y="23852123"/>
              <a:ext cx="716281" cy="2161096"/>
              <a:chOff x="27780625" y="3244751"/>
              <a:chExt cx="716281" cy="2161096"/>
            </a:xfrm>
          </p:grpSpPr>
          <p:pic>
            <p:nvPicPr>
              <p:cNvPr id="677" name="Picture 676">
                <a:extLst>
                  <a:ext uri="{FF2B5EF4-FFF2-40B4-BE49-F238E27FC236}">
                    <a16:creationId xmlns:a16="http://schemas.microsoft.com/office/drawing/2014/main" id="{402F7158-DCED-42B1-BCA6-D82A59A20FC9}"/>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78" name="Picture 677">
                <a:extLst>
                  <a:ext uri="{FF2B5EF4-FFF2-40B4-BE49-F238E27FC236}">
                    <a16:creationId xmlns:a16="http://schemas.microsoft.com/office/drawing/2014/main" id="{4674A9CE-EDBB-FE5E-A19E-94A7A73C38D8}"/>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79" name="Picture 678">
                <a:extLst>
                  <a:ext uri="{FF2B5EF4-FFF2-40B4-BE49-F238E27FC236}">
                    <a16:creationId xmlns:a16="http://schemas.microsoft.com/office/drawing/2014/main" id="{59826FDD-41ED-7372-99DB-376B616DB82C}"/>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75" name="Group 774">
              <a:extLst>
                <a:ext uri="{FF2B5EF4-FFF2-40B4-BE49-F238E27FC236}">
                  <a16:creationId xmlns:a16="http://schemas.microsoft.com/office/drawing/2014/main" id="{911553C1-9C05-E1D2-C771-1FBDCF39951A}"/>
                </a:ext>
              </a:extLst>
            </p:cNvPr>
            <p:cNvGrpSpPr/>
            <p:nvPr/>
          </p:nvGrpSpPr>
          <p:grpSpPr>
            <a:xfrm>
              <a:off x="2166120" y="24034186"/>
              <a:ext cx="537759" cy="1947063"/>
              <a:chOff x="2166120" y="24034186"/>
              <a:chExt cx="537759" cy="1947063"/>
            </a:xfrm>
          </p:grpSpPr>
          <p:sp>
            <p:nvSpPr>
              <p:cNvPr id="711" name="TextBox 710">
                <a:extLst>
                  <a:ext uri="{FF2B5EF4-FFF2-40B4-BE49-F238E27FC236}">
                    <a16:creationId xmlns:a16="http://schemas.microsoft.com/office/drawing/2014/main" id="{D44BA601-773F-05EB-007A-ED40D267690D}"/>
                  </a:ext>
                </a:extLst>
              </p:cNvPr>
              <p:cNvSpPr txBox="1"/>
              <p:nvPr/>
            </p:nvSpPr>
            <p:spPr>
              <a:xfrm rot="16200000">
                <a:off x="1314481" y="24885825"/>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12" name="TextBox 711">
                <a:extLst>
                  <a:ext uri="{FF2B5EF4-FFF2-40B4-BE49-F238E27FC236}">
                    <a16:creationId xmlns:a16="http://schemas.microsoft.com/office/drawing/2014/main" id="{48802271-7FB4-74AB-BC5E-3EDCE6F05E2D}"/>
                  </a:ext>
                </a:extLst>
              </p:cNvPr>
              <p:cNvSpPr txBox="1"/>
              <p:nvPr/>
            </p:nvSpPr>
            <p:spPr>
              <a:xfrm rot="16200000">
                <a:off x="1608455" y="24885825"/>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808" name="Group 807">
            <a:extLst>
              <a:ext uri="{FF2B5EF4-FFF2-40B4-BE49-F238E27FC236}">
                <a16:creationId xmlns:a16="http://schemas.microsoft.com/office/drawing/2014/main" id="{DE45AD23-601B-E0ED-8F9F-9BB93C1555AB}"/>
              </a:ext>
            </a:extLst>
          </p:cNvPr>
          <p:cNvGrpSpPr/>
          <p:nvPr/>
        </p:nvGrpSpPr>
        <p:grpSpPr>
          <a:xfrm>
            <a:off x="2860207" y="23852123"/>
            <a:ext cx="716281" cy="2161096"/>
            <a:chOff x="2860207" y="23852123"/>
            <a:chExt cx="716281" cy="2161096"/>
          </a:xfrm>
        </p:grpSpPr>
        <p:grpSp>
          <p:nvGrpSpPr>
            <p:cNvPr id="673" name="Group 672">
              <a:extLst>
                <a:ext uri="{FF2B5EF4-FFF2-40B4-BE49-F238E27FC236}">
                  <a16:creationId xmlns:a16="http://schemas.microsoft.com/office/drawing/2014/main" id="{86A93077-9F5A-2849-8491-271F7753D4DB}"/>
                </a:ext>
              </a:extLst>
            </p:cNvPr>
            <p:cNvGrpSpPr/>
            <p:nvPr/>
          </p:nvGrpSpPr>
          <p:grpSpPr>
            <a:xfrm>
              <a:off x="2860207" y="23852123"/>
              <a:ext cx="716281" cy="2161096"/>
              <a:chOff x="27780625" y="3244751"/>
              <a:chExt cx="716281" cy="2161096"/>
            </a:xfrm>
          </p:grpSpPr>
          <p:pic>
            <p:nvPicPr>
              <p:cNvPr id="674" name="Picture 673">
                <a:extLst>
                  <a:ext uri="{FF2B5EF4-FFF2-40B4-BE49-F238E27FC236}">
                    <a16:creationId xmlns:a16="http://schemas.microsoft.com/office/drawing/2014/main" id="{1D6A52A9-390D-CEA1-4FFA-95592DCEF1A0}"/>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75" name="Picture 674">
                <a:extLst>
                  <a:ext uri="{FF2B5EF4-FFF2-40B4-BE49-F238E27FC236}">
                    <a16:creationId xmlns:a16="http://schemas.microsoft.com/office/drawing/2014/main" id="{A7099693-A563-7DE0-93AD-A5F3EAAC432E}"/>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76" name="Picture 675">
                <a:extLst>
                  <a:ext uri="{FF2B5EF4-FFF2-40B4-BE49-F238E27FC236}">
                    <a16:creationId xmlns:a16="http://schemas.microsoft.com/office/drawing/2014/main" id="{9F9B3B57-1A24-760F-795E-5CCA22931900}"/>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76" name="Group 775">
              <a:extLst>
                <a:ext uri="{FF2B5EF4-FFF2-40B4-BE49-F238E27FC236}">
                  <a16:creationId xmlns:a16="http://schemas.microsoft.com/office/drawing/2014/main" id="{340F63CF-CCE9-5FDC-9711-D2A81A775433}"/>
                </a:ext>
              </a:extLst>
            </p:cNvPr>
            <p:cNvGrpSpPr/>
            <p:nvPr/>
          </p:nvGrpSpPr>
          <p:grpSpPr>
            <a:xfrm>
              <a:off x="2950352" y="24066156"/>
              <a:ext cx="537759" cy="1947063"/>
              <a:chOff x="2950352" y="24066156"/>
              <a:chExt cx="537759" cy="1947063"/>
            </a:xfrm>
          </p:grpSpPr>
          <p:sp>
            <p:nvSpPr>
              <p:cNvPr id="713" name="TextBox 712">
                <a:extLst>
                  <a:ext uri="{FF2B5EF4-FFF2-40B4-BE49-F238E27FC236}">
                    <a16:creationId xmlns:a16="http://schemas.microsoft.com/office/drawing/2014/main" id="{3E62D983-BAFD-CE0F-A4BC-047556A77992}"/>
                  </a:ext>
                </a:extLst>
              </p:cNvPr>
              <p:cNvSpPr txBox="1"/>
              <p:nvPr/>
            </p:nvSpPr>
            <p:spPr>
              <a:xfrm rot="16200000">
                <a:off x="2098713" y="24917795"/>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14" name="TextBox 713">
                <a:extLst>
                  <a:ext uri="{FF2B5EF4-FFF2-40B4-BE49-F238E27FC236}">
                    <a16:creationId xmlns:a16="http://schemas.microsoft.com/office/drawing/2014/main" id="{47998374-AD8E-7337-5549-2F1F1F1FC582}"/>
                  </a:ext>
                </a:extLst>
              </p:cNvPr>
              <p:cNvSpPr txBox="1"/>
              <p:nvPr/>
            </p:nvSpPr>
            <p:spPr>
              <a:xfrm rot="16200000">
                <a:off x="2392687" y="24917795"/>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809" name="Group 808">
            <a:extLst>
              <a:ext uri="{FF2B5EF4-FFF2-40B4-BE49-F238E27FC236}">
                <a16:creationId xmlns:a16="http://schemas.microsoft.com/office/drawing/2014/main" id="{CA3F0FD8-62BA-C462-189B-7F9E53A1A9F7}"/>
              </a:ext>
            </a:extLst>
          </p:cNvPr>
          <p:cNvGrpSpPr/>
          <p:nvPr/>
        </p:nvGrpSpPr>
        <p:grpSpPr>
          <a:xfrm>
            <a:off x="3684242" y="23847361"/>
            <a:ext cx="716281" cy="2165858"/>
            <a:chOff x="3684242" y="23847361"/>
            <a:chExt cx="716281" cy="2165858"/>
          </a:xfrm>
        </p:grpSpPr>
        <p:grpSp>
          <p:nvGrpSpPr>
            <p:cNvPr id="664" name="Group 663">
              <a:extLst>
                <a:ext uri="{FF2B5EF4-FFF2-40B4-BE49-F238E27FC236}">
                  <a16:creationId xmlns:a16="http://schemas.microsoft.com/office/drawing/2014/main" id="{E7C602F7-968A-2783-6111-9A51C56873FE}"/>
                </a:ext>
              </a:extLst>
            </p:cNvPr>
            <p:cNvGrpSpPr/>
            <p:nvPr/>
          </p:nvGrpSpPr>
          <p:grpSpPr>
            <a:xfrm>
              <a:off x="3684242" y="23847361"/>
              <a:ext cx="716281" cy="2161096"/>
              <a:chOff x="27780625" y="3244751"/>
              <a:chExt cx="716281" cy="2161096"/>
            </a:xfrm>
          </p:grpSpPr>
          <p:pic>
            <p:nvPicPr>
              <p:cNvPr id="669" name="Picture 668">
                <a:extLst>
                  <a:ext uri="{FF2B5EF4-FFF2-40B4-BE49-F238E27FC236}">
                    <a16:creationId xmlns:a16="http://schemas.microsoft.com/office/drawing/2014/main" id="{08ED6F14-8753-A0A0-B384-C3F1F9DC53F1}"/>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70" name="Picture 669">
                <a:extLst>
                  <a:ext uri="{FF2B5EF4-FFF2-40B4-BE49-F238E27FC236}">
                    <a16:creationId xmlns:a16="http://schemas.microsoft.com/office/drawing/2014/main" id="{936A912A-534C-2354-BAB3-DC7DFD2384F4}"/>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71" name="Picture 670">
                <a:extLst>
                  <a:ext uri="{FF2B5EF4-FFF2-40B4-BE49-F238E27FC236}">
                    <a16:creationId xmlns:a16="http://schemas.microsoft.com/office/drawing/2014/main" id="{5992EFB8-4A6C-7758-AEF4-6C3A2AFA94E3}"/>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77" name="Group 776">
              <a:extLst>
                <a:ext uri="{FF2B5EF4-FFF2-40B4-BE49-F238E27FC236}">
                  <a16:creationId xmlns:a16="http://schemas.microsoft.com/office/drawing/2014/main" id="{9B83449C-32AC-1766-E243-7AE78519BE62}"/>
                </a:ext>
              </a:extLst>
            </p:cNvPr>
            <p:cNvGrpSpPr/>
            <p:nvPr/>
          </p:nvGrpSpPr>
          <p:grpSpPr>
            <a:xfrm>
              <a:off x="3753954" y="24066156"/>
              <a:ext cx="537759" cy="1947063"/>
              <a:chOff x="3753954" y="24066156"/>
              <a:chExt cx="537759" cy="1947063"/>
            </a:xfrm>
          </p:grpSpPr>
          <p:sp>
            <p:nvSpPr>
              <p:cNvPr id="715" name="TextBox 714">
                <a:extLst>
                  <a:ext uri="{FF2B5EF4-FFF2-40B4-BE49-F238E27FC236}">
                    <a16:creationId xmlns:a16="http://schemas.microsoft.com/office/drawing/2014/main" id="{B390824D-0933-36B1-EE38-1CB6C4123C2B}"/>
                  </a:ext>
                </a:extLst>
              </p:cNvPr>
              <p:cNvSpPr txBox="1"/>
              <p:nvPr/>
            </p:nvSpPr>
            <p:spPr>
              <a:xfrm rot="16200000">
                <a:off x="2902315" y="24917795"/>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16" name="TextBox 715">
                <a:extLst>
                  <a:ext uri="{FF2B5EF4-FFF2-40B4-BE49-F238E27FC236}">
                    <a16:creationId xmlns:a16="http://schemas.microsoft.com/office/drawing/2014/main" id="{77BDBF4C-D713-5A5D-45BD-A7915DB613B5}"/>
                  </a:ext>
                </a:extLst>
              </p:cNvPr>
              <p:cNvSpPr txBox="1"/>
              <p:nvPr/>
            </p:nvSpPr>
            <p:spPr>
              <a:xfrm rot="16200000">
                <a:off x="3196289" y="24917795"/>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810" name="Group 809">
            <a:extLst>
              <a:ext uri="{FF2B5EF4-FFF2-40B4-BE49-F238E27FC236}">
                <a16:creationId xmlns:a16="http://schemas.microsoft.com/office/drawing/2014/main" id="{9613A53F-874E-B1E1-A9C9-093BE8A1E81D}"/>
              </a:ext>
            </a:extLst>
          </p:cNvPr>
          <p:cNvGrpSpPr/>
          <p:nvPr/>
        </p:nvGrpSpPr>
        <p:grpSpPr>
          <a:xfrm>
            <a:off x="4455756" y="23847361"/>
            <a:ext cx="716281" cy="2161096"/>
            <a:chOff x="4455756" y="23847361"/>
            <a:chExt cx="716281" cy="2161096"/>
          </a:xfrm>
        </p:grpSpPr>
        <p:grpSp>
          <p:nvGrpSpPr>
            <p:cNvPr id="665" name="Group 664">
              <a:extLst>
                <a:ext uri="{FF2B5EF4-FFF2-40B4-BE49-F238E27FC236}">
                  <a16:creationId xmlns:a16="http://schemas.microsoft.com/office/drawing/2014/main" id="{2FB97B16-1009-25F4-CF86-CA9C8489A11F}"/>
                </a:ext>
              </a:extLst>
            </p:cNvPr>
            <p:cNvGrpSpPr/>
            <p:nvPr/>
          </p:nvGrpSpPr>
          <p:grpSpPr>
            <a:xfrm>
              <a:off x="4455756" y="23847361"/>
              <a:ext cx="716281" cy="2161096"/>
              <a:chOff x="27780625" y="3244751"/>
              <a:chExt cx="716281" cy="2161096"/>
            </a:xfrm>
          </p:grpSpPr>
          <p:pic>
            <p:nvPicPr>
              <p:cNvPr id="666" name="Picture 665">
                <a:extLst>
                  <a:ext uri="{FF2B5EF4-FFF2-40B4-BE49-F238E27FC236}">
                    <a16:creationId xmlns:a16="http://schemas.microsoft.com/office/drawing/2014/main" id="{762FAEC8-51A8-956C-F1B6-A43264367268}"/>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67" name="Picture 666">
                <a:extLst>
                  <a:ext uri="{FF2B5EF4-FFF2-40B4-BE49-F238E27FC236}">
                    <a16:creationId xmlns:a16="http://schemas.microsoft.com/office/drawing/2014/main" id="{F0BCECBB-80C7-F3DE-5432-9ED4CDD4D044}"/>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68" name="Picture 667">
                <a:extLst>
                  <a:ext uri="{FF2B5EF4-FFF2-40B4-BE49-F238E27FC236}">
                    <a16:creationId xmlns:a16="http://schemas.microsoft.com/office/drawing/2014/main" id="{9BB30380-C0C2-ABCB-833E-817AB42FA2C7}"/>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78" name="Group 777">
              <a:extLst>
                <a:ext uri="{FF2B5EF4-FFF2-40B4-BE49-F238E27FC236}">
                  <a16:creationId xmlns:a16="http://schemas.microsoft.com/office/drawing/2014/main" id="{3DB972D0-5901-0E1E-5C4A-0FC5B2EA0A71}"/>
                </a:ext>
              </a:extLst>
            </p:cNvPr>
            <p:cNvGrpSpPr/>
            <p:nvPr/>
          </p:nvGrpSpPr>
          <p:grpSpPr>
            <a:xfrm>
              <a:off x="4526722" y="24034186"/>
              <a:ext cx="537759" cy="1947063"/>
              <a:chOff x="4526722" y="24034186"/>
              <a:chExt cx="537759" cy="1947063"/>
            </a:xfrm>
          </p:grpSpPr>
          <p:sp>
            <p:nvSpPr>
              <p:cNvPr id="717" name="TextBox 716">
                <a:extLst>
                  <a:ext uri="{FF2B5EF4-FFF2-40B4-BE49-F238E27FC236}">
                    <a16:creationId xmlns:a16="http://schemas.microsoft.com/office/drawing/2014/main" id="{F6197F95-4FE8-CF65-7BCA-DA9988E6F1C6}"/>
                  </a:ext>
                </a:extLst>
              </p:cNvPr>
              <p:cNvSpPr txBox="1"/>
              <p:nvPr/>
            </p:nvSpPr>
            <p:spPr>
              <a:xfrm rot="16200000">
                <a:off x="3675083" y="24885825"/>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18" name="TextBox 717">
                <a:extLst>
                  <a:ext uri="{FF2B5EF4-FFF2-40B4-BE49-F238E27FC236}">
                    <a16:creationId xmlns:a16="http://schemas.microsoft.com/office/drawing/2014/main" id="{8EC1E3EE-20FB-F500-1964-8F3AEE78D21B}"/>
                  </a:ext>
                </a:extLst>
              </p:cNvPr>
              <p:cNvSpPr txBox="1"/>
              <p:nvPr/>
            </p:nvSpPr>
            <p:spPr>
              <a:xfrm rot="16200000">
                <a:off x="3969057" y="24885825"/>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806" name="Group 805">
            <a:extLst>
              <a:ext uri="{FF2B5EF4-FFF2-40B4-BE49-F238E27FC236}">
                <a16:creationId xmlns:a16="http://schemas.microsoft.com/office/drawing/2014/main" id="{4F9B15EE-DE4D-C707-577D-CE2160B59758}"/>
              </a:ext>
            </a:extLst>
          </p:cNvPr>
          <p:cNvGrpSpPr/>
          <p:nvPr/>
        </p:nvGrpSpPr>
        <p:grpSpPr>
          <a:xfrm>
            <a:off x="5719475" y="27967871"/>
            <a:ext cx="716281" cy="2161096"/>
            <a:chOff x="5719475" y="27967871"/>
            <a:chExt cx="716281" cy="2161096"/>
          </a:xfrm>
        </p:grpSpPr>
        <p:grpSp>
          <p:nvGrpSpPr>
            <p:cNvPr id="633" name="Group 632">
              <a:extLst>
                <a:ext uri="{FF2B5EF4-FFF2-40B4-BE49-F238E27FC236}">
                  <a16:creationId xmlns:a16="http://schemas.microsoft.com/office/drawing/2014/main" id="{7881CD14-CC88-0838-88D8-2C3B317F4E12}"/>
                </a:ext>
              </a:extLst>
            </p:cNvPr>
            <p:cNvGrpSpPr/>
            <p:nvPr/>
          </p:nvGrpSpPr>
          <p:grpSpPr>
            <a:xfrm>
              <a:off x="5719475" y="27967871"/>
              <a:ext cx="716281" cy="2161096"/>
              <a:chOff x="27780625" y="3244751"/>
              <a:chExt cx="716281" cy="2161096"/>
            </a:xfrm>
          </p:grpSpPr>
          <p:pic>
            <p:nvPicPr>
              <p:cNvPr id="638" name="Picture 637">
                <a:extLst>
                  <a:ext uri="{FF2B5EF4-FFF2-40B4-BE49-F238E27FC236}">
                    <a16:creationId xmlns:a16="http://schemas.microsoft.com/office/drawing/2014/main" id="{034CED52-BEB4-F89C-4992-57DD82538A29}"/>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39" name="Picture 638">
                <a:extLst>
                  <a:ext uri="{FF2B5EF4-FFF2-40B4-BE49-F238E27FC236}">
                    <a16:creationId xmlns:a16="http://schemas.microsoft.com/office/drawing/2014/main" id="{B5F0A503-CCDB-D1F8-AC37-70A8F412605F}"/>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40" name="Picture 639">
                <a:extLst>
                  <a:ext uri="{FF2B5EF4-FFF2-40B4-BE49-F238E27FC236}">
                    <a16:creationId xmlns:a16="http://schemas.microsoft.com/office/drawing/2014/main" id="{9DC63E3C-2C89-909D-DEAF-CEA5558D1EB1}"/>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19" name="TextBox 718">
              <a:extLst>
                <a:ext uri="{FF2B5EF4-FFF2-40B4-BE49-F238E27FC236}">
                  <a16:creationId xmlns:a16="http://schemas.microsoft.com/office/drawing/2014/main" id="{7ADE3FAA-B3CB-578E-B7FC-EC023CB803FE}"/>
                </a:ext>
              </a:extLst>
            </p:cNvPr>
            <p:cNvSpPr txBox="1"/>
            <p:nvPr/>
          </p:nvSpPr>
          <p:spPr>
            <a:xfrm rot="16200000">
              <a:off x="4948127" y="2900269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20" name="TextBox 719">
              <a:extLst>
                <a:ext uri="{FF2B5EF4-FFF2-40B4-BE49-F238E27FC236}">
                  <a16:creationId xmlns:a16="http://schemas.microsoft.com/office/drawing/2014/main" id="{6174735F-C201-28A1-37CC-E798EFA9F670}"/>
                </a:ext>
              </a:extLst>
            </p:cNvPr>
            <p:cNvSpPr txBox="1"/>
            <p:nvPr/>
          </p:nvSpPr>
          <p:spPr>
            <a:xfrm rot="16200000">
              <a:off x="5242101" y="2900269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805" name="Group 804">
            <a:extLst>
              <a:ext uri="{FF2B5EF4-FFF2-40B4-BE49-F238E27FC236}">
                <a16:creationId xmlns:a16="http://schemas.microsoft.com/office/drawing/2014/main" id="{8F27C2E6-C763-DCFE-AED9-544D51CC3D2A}"/>
              </a:ext>
            </a:extLst>
          </p:cNvPr>
          <p:cNvGrpSpPr/>
          <p:nvPr/>
        </p:nvGrpSpPr>
        <p:grpSpPr>
          <a:xfrm>
            <a:off x="6490989" y="27967871"/>
            <a:ext cx="716281" cy="2161096"/>
            <a:chOff x="6490989" y="27967871"/>
            <a:chExt cx="716281" cy="2161096"/>
          </a:xfrm>
        </p:grpSpPr>
        <p:grpSp>
          <p:nvGrpSpPr>
            <p:cNvPr id="634" name="Group 633">
              <a:extLst>
                <a:ext uri="{FF2B5EF4-FFF2-40B4-BE49-F238E27FC236}">
                  <a16:creationId xmlns:a16="http://schemas.microsoft.com/office/drawing/2014/main" id="{87B8F7A3-B437-3D8D-6DAC-F864BCC2E49E}"/>
                </a:ext>
              </a:extLst>
            </p:cNvPr>
            <p:cNvGrpSpPr/>
            <p:nvPr/>
          </p:nvGrpSpPr>
          <p:grpSpPr>
            <a:xfrm>
              <a:off x="6490989" y="27967871"/>
              <a:ext cx="716281" cy="2161096"/>
              <a:chOff x="27780625" y="3244751"/>
              <a:chExt cx="716281" cy="2161096"/>
            </a:xfrm>
          </p:grpSpPr>
          <p:pic>
            <p:nvPicPr>
              <p:cNvPr id="635" name="Picture 634">
                <a:extLst>
                  <a:ext uri="{FF2B5EF4-FFF2-40B4-BE49-F238E27FC236}">
                    <a16:creationId xmlns:a16="http://schemas.microsoft.com/office/drawing/2014/main" id="{DDFF06AE-ECE0-BABD-CEE0-12D72869BA2F}"/>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36" name="Picture 635">
                <a:extLst>
                  <a:ext uri="{FF2B5EF4-FFF2-40B4-BE49-F238E27FC236}">
                    <a16:creationId xmlns:a16="http://schemas.microsoft.com/office/drawing/2014/main" id="{EB5E2CCE-1BF5-0980-6A59-F74805042F00}"/>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37" name="Picture 636">
                <a:extLst>
                  <a:ext uri="{FF2B5EF4-FFF2-40B4-BE49-F238E27FC236}">
                    <a16:creationId xmlns:a16="http://schemas.microsoft.com/office/drawing/2014/main" id="{760C6A6E-494E-9889-9E40-03480EF2AFD5}"/>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21" name="TextBox 720">
              <a:extLst>
                <a:ext uri="{FF2B5EF4-FFF2-40B4-BE49-F238E27FC236}">
                  <a16:creationId xmlns:a16="http://schemas.microsoft.com/office/drawing/2014/main" id="{650DA1F4-C67E-A664-664B-42DFD451694D}"/>
                </a:ext>
              </a:extLst>
            </p:cNvPr>
            <p:cNvSpPr txBox="1"/>
            <p:nvPr/>
          </p:nvSpPr>
          <p:spPr>
            <a:xfrm rot="16200000">
              <a:off x="5711448" y="2900269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22" name="TextBox 721">
              <a:extLst>
                <a:ext uri="{FF2B5EF4-FFF2-40B4-BE49-F238E27FC236}">
                  <a16:creationId xmlns:a16="http://schemas.microsoft.com/office/drawing/2014/main" id="{E7D68E98-C3B1-8B2C-1961-B0B67A100D7C}"/>
                </a:ext>
              </a:extLst>
            </p:cNvPr>
            <p:cNvSpPr txBox="1"/>
            <p:nvPr/>
          </p:nvSpPr>
          <p:spPr>
            <a:xfrm rot="16200000">
              <a:off x="6005422" y="2900269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804" name="Group 803">
            <a:extLst>
              <a:ext uri="{FF2B5EF4-FFF2-40B4-BE49-F238E27FC236}">
                <a16:creationId xmlns:a16="http://schemas.microsoft.com/office/drawing/2014/main" id="{48452238-C5E3-D5BA-EFF0-91605767838B}"/>
              </a:ext>
            </a:extLst>
          </p:cNvPr>
          <p:cNvGrpSpPr/>
          <p:nvPr/>
        </p:nvGrpSpPr>
        <p:grpSpPr>
          <a:xfrm>
            <a:off x="7315024" y="27963109"/>
            <a:ext cx="716281" cy="2161096"/>
            <a:chOff x="7315024" y="27963109"/>
            <a:chExt cx="716281" cy="2161096"/>
          </a:xfrm>
        </p:grpSpPr>
        <p:grpSp>
          <p:nvGrpSpPr>
            <p:cNvPr id="625" name="Group 624">
              <a:extLst>
                <a:ext uri="{FF2B5EF4-FFF2-40B4-BE49-F238E27FC236}">
                  <a16:creationId xmlns:a16="http://schemas.microsoft.com/office/drawing/2014/main" id="{FF2F2C32-E9B0-B00E-ACA4-4A7D74E58FEA}"/>
                </a:ext>
              </a:extLst>
            </p:cNvPr>
            <p:cNvGrpSpPr/>
            <p:nvPr/>
          </p:nvGrpSpPr>
          <p:grpSpPr>
            <a:xfrm>
              <a:off x="7315024" y="27963109"/>
              <a:ext cx="716281" cy="2161096"/>
              <a:chOff x="27780625" y="3244751"/>
              <a:chExt cx="716281" cy="2161096"/>
            </a:xfrm>
          </p:grpSpPr>
          <p:pic>
            <p:nvPicPr>
              <p:cNvPr id="630" name="Picture 629">
                <a:extLst>
                  <a:ext uri="{FF2B5EF4-FFF2-40B4-BE49-F238E27FC236}">
                    <a16:creationId xmlns:a16="http://schemas.microsoft.com/office/drawing/2014/main" id="{F60973FB-4D1E-CF23-9E63-84E322DF5851}"/>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31" name="Picture 630">
                <a:extLst>
                  <a:ext uri="{FF2B5EF4-FFF2-40B4-BE49-F238E27FC236}">
                    <a16:creationId xmlns:a16="http://schemas.microsoft.com/office/drawing/2014/main" id="{EE266041-C7B2-8296-7978-5A80E640F583}"/>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32" name="Picture 631">
                <a:extLst>
                  <a:ext uri="{FF2B5EF4-FFF2-40B4-BE49-F238E27FC236}">
                    <a16:creationId xmlns:a16="http://schemas.microsoft.com/office/drawing/2014/main" id="{A4C54FD0-A8B3-ED9B-CE07-E1282472985F}"/>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23" name="TextBox 722">
              <a:extLst>
                <a:ext uri="{FF2B5EF4-FFF2-40B4-BE49-F238E27FC236}">
                  <a16:creationId xmlns:a16="http://schemas.microsoft.com/office/drawing/2014/main" id="{E3ACD489-F751-5A57-B02F-59C5BC5A03E5}"/>
                </a:ext>
              </a:extLst>
            </p:cNvPr>
            <p:cNvSpPr txBox="1"/>
            <p:nvPr/>
          </p:nvSpPr>
          <p:spPr>
            <a:xfrm rot="16200000">
              <a:off x="6539294" y="2900269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24" name="TextBox 723">
              <a:extLst>
                <a:ext uri="{FF2B5EF4-FFF2-40B4-BE49-F238E27FC236}">
                  <a16:creationId xmlns:a16="http://schemas.microsoft.com/office/drawing/2014/main" id="{3767ADCC-2F85-AE35-FA49-BA12352A145B}"/>
                </a:ext>
              </a:extLst>
            </p:cNvPr>
            <p:cNvSpPr txBox="1"/>
            <p:nvPr/>
          </p:nvSpPr>
          <p:spPr>
            <a:xfrm rot="16200000">
              <a:off x="6833268" y="2900269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803" name="Group 802">
            <a:extLst>
              <a:ext uri="{FF2B5EF4-FFF2-40B4-BE49-F238E27FC236}">
                <a16:creationId xmlns:a16="http://schemas.microsoft.com/office/drawing/2014/main" id="{BF6448C5-C023-9C16-888A-3D37376ADD64}"/>
              </a:ext>
            </a:extLst>
          </p:cNvPr>
          <p:cNvGrpSpPr/>
          <p:nvPr/>
        </p:nvGrpSpPr>
        <p:grpSpPr>
          <a:xfrm>
            <a:off x="8086538" y="27963109"/>
            <a:ext cx="716281" cy="2161096"/>
            <a:chOff x="8086538" y="27963109"/>
            <a:chExt cx="716281" cy="2161096"/>
          </a:xfrm>
        </p:grpSpPr>
        <p:grpSp>
          <p:nvGrpSpPr>
            <p:cNvPr id="626" name="Group 625">
              <a:extLst>
                <a:ext uri="{FF2B5EF4-FFF2-40B4-BE49-F238E27FC236}">
                  <a16:creationId xmlns:a16="http://schemas.microsoft.com/office/drawing/2014/main" id="{D4D26AC4-CE5D-D109-8367-B1DBD2F5764A}"/>
                </a:ext>
              </a:extLst>
            </p:cNvPr>
            <p:cNvGrpSpPr/>
            <p:nvPr/>
          </p:nvGrpSpPr>
          <p:grpSpPr>
            <a:xfrm>
              <a:off x="8086538" y="27963109"/>
              <a:ext cx="716281" cy="2161096"/>
              <a:chOff x="27780625" y="3244751"/>
              <a:chExt cx="716281" cy="2161096"/>
            </a:xfrm>
          </p:grpSpPr>
          <p:pic>
            <p:nvPicPr>
              <p:cNvPr id="627" name="Picture 626">
                <a:extLst>
                  <a:ext uri="{FF2B5EF4-FFF2-40B4-BE49-F238E27FC236}">
                    <a16:creationId xmlns:a16="http://schemas.microsoft.com/office/drawing/2014/main" id="{B0744FDC-34FB-ED99-2D98-6289C4EA77FB}"/>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28" name="Picture 627">
                <a:extLst>
                  <a:ext uri="{FF2B5EF4-FFF2-40B4-BE49-F238E27FC236}">
                    <a16:creationId xmlns:a16="http://schemas.microsoft.com/office/drawing/2014/main" id="{B0BCF7CE-4F4E-804C-60CD-E8F79B23A4A2}"/>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29" name="Picture 628">
                <a:extLst>
                  <a:ext uri="{FF2B5EF4-FFF2-40B4-BE49-F238E27FC236}">
                    <a16:creationId xmlns:a16="http://schemas.microsoft.com/office/drawing/2014/main" id="{98535DCA-40B4-7558-DF04-90AFA9B2B7FF}"/>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25" name="TextBox 724">
              <a:extLst>
                <a:ext uri="{FF2B5EF4-FFF2-40B4-BE49-F238E27FC236}">
                  <a16:creationId xmlns:a16="http://schemas.microsoft.com/office/drawing/2014/main" id="{68768DFA-EECE-C31D-986C-9D9E268C734E}"/>
                </a:ext>
              </a:extLst>
            </p:cNvPr>
            <p:cNvSpPr txBox="1"/>
            <p:nvPr/>
          </p:nvSpPr>
          <p:spPr>
            <a:xfrm rot="16200000">
              <a:off x="7313438" y="2900269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26" name="TextBox 725">
              <a:extLst>
                <a:ext uri="{FF2B5EF4-FFF2-40B4-BE49-F238E27FC236}">
                  <a16:creationId xmlns:a16="http://schemas.microsoft.com/office/drawing/2014/main" id="{0472B5CC-CB39-79C9-D243-CC2D53519A78}"/>
                </a:ext>
              </a:extLst>
            </p:cNvPr>
            <p:cNvSpPr txBox="1"/>
            <p:nvPr/>
          </p:nvSpPr>
          <p:spPr>
            <a:xfrm rot="16200000">
              <a:off x="7607412" y="29002698"/>
              <a:ext cx="1947063" cy="243785"/>
            </a:xfrm>
            <a:prstGeom prst="rect">
              <a:avLst/>
            </a:prstGeom>
            <a:noFill/>
          </p:spPr>
          <p:txBody>
            <a:bodyPr wrap="square">
              <a:spAutoFit/>
            </a:bodyPr>
            <a:lstStyle/>
            <a:p>
              <a:pPr algn="ctr">
                <a:lnSpc>
                  <a:spcPct val="80000"/>
                </a:lnSpc>
              </a:pPr>
              <a:r>
                <a:rPr lang="en-US" sz="1200" dirty="0"/>
                <a:t>Name of the person 19..-..</a:t>
              </a:r>
            </a:p>
          </p:txBody>
        </p:sp>
      </p:grpSp>
      <p:sp>
        <p:nvSpPr>
          <p:cNvPr id="727" name="TextBox 726">
            <a:extLst>
              <a:ext uri="{FF2B5EF4-FFF2-40B4-BE49-F238E27FC236}">
                <a16:creationId xmlns:a16="http://schemas.microsoft.com/office/drawing/2014/main" id="{CE02E183-1F66-363F-AB26-4F975001FE7D}"/>
              </a:ext>
            </a:extLst>
          </p:cNvPr>
          <p:cNvSpPr txBox="1"/>
          <p:nvPr/>
        </p:nvSpPr>
        <p:spPr>
          <a:xfrm rot="16200000">
            <a:off x="11393848" y="29145326"/>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28" name="TextBox 727">
            <a:extLst>
              <a:ext uri="{FF2B5EF4-FFF2-40B4-BE49-F238E27FC236}">
                <a16:creationId xmlns:a16="http://schemas.microsoft.com/office/drawing/2014/main" id="{3CF15ABE-A54E-B810-CDAA-9BEB23CCE9DB}"/>
              </a:ext>
            </a:extLst>
          </p:cNvPr>
          <p:cNvSpPr txBox="1"/>
          <p:nvPr/>
        </p:nvSpPr>
        <p:spPr>
          <a:xfrm rot="16200000">
            <a:off x="11687822" y="29145326"/>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29" name="TextBox 728">
            <a:extLst>
              <a:ext uri="{FF2B5EF4-FFF2-40B4-BE49-F238E27FC236}">
                <a16:creationId xmlns:a16="http://schemas.microsoft.com/office/drawing/2014/main" id="{3286CE24-76BA-5234-1316-CC7753696A0C}"/>
              </a:ext>
            </a:extLst>
          </p:cNvPr>
          <p:cNvSpPr txBox="1"/>
          <p:nvPr/>
        </p:nvSpPr>
        <p:spPr>
          <a:xfrm rot="16200000">
            <a:off x="12157169" y="29145326"/>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0" name="TextBox 729">
            <a:extLst>
              <a:ext uri="{FF2B5EF4-FFF2-40B4-BE49-F238E27FC236}">
                <a16:creationId xmlns:a16="http://schemas.microsoft.com/office/drawing/2014/main" id="{C17AAD20-7257-47F1-514B-1D5FF3142056}"/>
              </a:ext>
            </a:extLst>
          </p:cNvPr>
          <p:cNvSpPr txBox="1"/>
          <p:nvPr/>
        </p:nvSpPr>
        <p:spPr>
          <a:xfrm rot="16200000">
            <a:off x="12451143" y="29145326"/>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1" name="TextBox 730">
            <a:extLst>
              <a:ext uri="{FF2B5EF4-FFF2-40B4-BE49-F238E27FC236}">
                <a16:creationId xmlns:a16="http://schemas.microsoft.com/office/drawing/2014/main" id="{CB3185E3-D65D-A225-E2BE-1D1CE1EE80AB}"/>
              </a:ext>
            </a:extLst>
          </p:cNvPr>
          <p:cNvSpPr txBox="1"/>
          <p:nvPr/>
        </p:nvSpPr>
        <p:spPr>
          <a:xfrm rot="16200000">
            <a:off x="12985015" y="29145326"/>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2" name="TextBox 731">
            <a:extLst>
              <a:ext uri="{FF2B5EF4-FFF2-40B4-BE49-F238E27FC236}">
                <a16:creationId xmlns:a16="http://schemas.microsoft.com/office/drawing/2014/main" id="{45AF43C7-4F4B-FC97-B5BC-B20575C1166B}"/>
              </a:ext>
            </a:extLst>
          </p:cNvPr>
          <p:cNvSpPr txBox="1"/>
          <p:nvPr/>
        </p:nvSpPr>
        <p:spPr>
          <a:xfrm rot="16200000">
            <a:off x="13278989" y="29145326"/>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3" name="TextBox 732">
            <a:extLst>
              <a:ext uri="{FF2B5EF4-FFF2-40B4-BE49-F238E27FC236}">
                <a16:creationId xmlns:a16="http://schemas.microsoft.com/office/drawing/2014/main" id="{99177E9B-6CA6-8595-6CFA-3A3111A9C3BC}"/>
              </a:ext>
            </a:extLst>
          </p:cNvPr>
          <p:cNvSpPr txBox="1"/>
          <p:nvPr/>
        </p:nvSpPr>
        <p:spPr>
          <a:xfrm rot="16200000">
            <a:off x="13759159" y="29145326"/>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4" name="TextBox 733">
            <a:extLst>
              <a:ext uri="{FF2B5EF4-FFF2-40B4-BE49-F238E27FC236}">
                <a16:creationId xmlns:a16="http://schemas.microsoft.com/office/drawing/2014/main" id="{F6905FB1-F5E6-D1BF-4C98-B5A45F635323}"/>
              </a:ext>
            </a:extLst>
          </p:cNvPr>
          <p:cNvSpPr txBox="1"/>
          <p:nvPr/>
        </p:nvSpPr>
        <p:spPr>
          <a:xfrm rot="16200000">
            <a:off x="14053133" y="29145326"/>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5" name="TextBox 734">
            <a:extLst>
              <a:ext uri="{FF2B5EF4-FFF2-40B4-BE49-F238E27FC236}">
                <a16:creationId xmlns:a16="http://schemas.microsoft.com/office/drawing/2014/main" id="{020C3669-0094-1C09-B45E-E62C5E01A35A}"/>
              </a:ext>
            </a:extLst>
          </p:cNvPr>
          <p:cNvSpPr txBox="1"/>
          <p:nvPr/>
        </p:nvSpPr>
        <p:spPr>
          <a:xfrm rot="16200000">
            <a:off x="14994730" y="291350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6" name="TextBox 735">
            <a:extLst>
              <a:ext uri="{FF2B5EF4-FFF2-40B4-BE49-F238E27FC236}">
                <a16:creationId xmlns:a16="http://schemas.microsoft.com/office/drawing/2014/main" id="{D92FA8C1-37E1-3093-0C84-840B81D77FBE}"/>
              </a:ext>
            </a:extLst>
          </p:cNvPr>
          <p:cNvSpPr txBox="1"/>
          <p:nvPr/>
        </p:nvSpPr>
        <p:spPr>
          <a:xfrm rot="16200000">
            <a:off x="15288704" y="291350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7" name="TextBox 736">
            <a:extLst>
              <a:ext uri="{FF2B5EF4-FFF2-40B4-BE49-F238E27FC236}">
                <a16:creationId xmlns:a16="http://schemas.microsoft.com/office/drawing/2014/main" id="{B50CD4D9-8579-E7CE-AB97-88ED6F6AD246}"/>
              </a:ext>
            </a:extLst>
          </p:cNvPr>
          <p:cNvSpPr txBox="1"/>
          <p:nvPr/>
        </p:nvSpPr>
        <p:spPr>
          <a:xfrm rot="16200000">
            <a:off x="15758051" y="291350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8" name="TextBox 737">
            <a:extLst>
              <a:ext uri="{FF2B5EF4-FFF2-40B4-BE49-F238E27FC236}">
                <a16:creationId xmlns:a16="http://schemas.microsoft.com/office/drawing/2014/main" id="{CA5E1BE9-EC02-1366-1F06-E7AB057D5813}"/>
              </a:ext>
            </a:extLst>
          </p:cNvPr>
          <p:cNvSpPr txBox="1"/>
          <p:nvPr/>
        </p:nvSpPr>
        <p:spPr>
          <a:xfrm rot="16200000">
            <a:off x="16052025" y="291350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39" name="TextBox 738">
            <a:extLst>
              <a:ext uri="{FF2B5EF4-FFF2-40B4-BE49-F238E27FC236}">
                <a16:creationId xmlns:a16="http://schemas.microsoft.com/office/drawing/2014/main" id="{7DDFF563-48DC-11E6-9AA4-798DCA8B3181}"/>
              </a:ext>
            </a:extLst>
          </p:cNvPr>
          <p:cNvSpPr txBox="1"/>
          <p:nvPr/>
        </p:nvSpPr>
        <p:spPr>
          <a:xfrm rot="16200000">
            <a:off x="16585897" y="291350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40" name="TextBox 739">
            <a:extLst>
              <a:ext uri="{FF2B5EF4-FFF2-40B4-BE49-F238E27FC236}">
                <a16:creationId xmlns:a16="http://schemas.microsoft.com/office/drawing/2014/main" id="{A5F3A68F-DB22-6287-0529-35EACB7B74A9}"/>
              </a:ext>
            </a:extLst>
          </p:cNvPr>
          <p:cNvSpPr txBox="1"/>
          <p:nvPr/>
        </p:nvSpPr>
        <p:spPr>
          <a:xfrm rot="16200000">
            <a:off x="16879871" y="291350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41" name="TextBox 740">
            <a:extLst>
              <a:ext uri="{FF2B5EF4-FFF2-40B4-BE49-F238E27FC236}">
                <a16:creationId xmlns:a16="http://schemas.microsoft.com/office/drawing/2014/main" id="{268A6125-39D5-2E7C-0838-974DE330CE49}"/>
              </a:ext>
            </a:extLst>
          </p:cNvPr>
          <p:cNvSpPr txBox="1"/>
          <p:nvPr/>
        </p:nvSpPr>
        <p:spPr>
          <a:xfrm rot="16200000">
            <a:off x="17360041" y="291350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42" name="TextBox 741">
            <a:extLst>
              <a:ext uri="{FF2B5EF4-FFF2-40B4-BE49-F238E27FC236}">
                <a16:creationId xmlns:a16="http://schemas.microsoft.com/office/drawing/2014/main" id="{2E02E7BA-24C4-3A33-10E6-7BA298F4CA8C}"/>
              </a:ext>
            </a:extLst>
          </p:cNvPr>
          <p:cNvSpPr txBox="1"/>
          <p:nvPr/>
        </p:nvSpPr>
        <p:spPr>
          <a:xfrm rot="16200000">
            <a:off x="17654015" y="29135044"/>
            <a:ext cx="1947063" cy="243785"/>
          </a:xfrm>
          <a:prstGeom prst="rect">
            <a:avLst/>
          </a:prstGeom>
          <a:noFill/>
        </p:spPr>
        <p:txBody>
          <a:bodyPr wrap="square">
            <a:spAutoFit/>
          </a:bodyPr>
          <a:lstStyle/>
          <a:p>
            <a:pPr algn="ctr">
              <a:lnSpc>
                <a:spcPct val="80000"/>
              </a:lnSpc>
            </a:pPr>
            <a:r>
              <a:rPr lang="en-US" sz="1200" dirty="0"/>
              <a:t>Name of the person 19..-..</a:t>
            </a:r>
          </a:p>
        </p:txBody>
      </p:sp>
      <p:grpSp>
        <p:nvGrpSpPr>
          <p:cNvPr id="802" name="Group 801">
            <a:extLst>
              <a:ext uri="{FF2B5EF4-FFF2-40B4-BE49-F238E27FC236}">
                <a16:creationId xmlns:a16="http://schemas.microsoft.com/office/drawing/2014/main" id="{6F26AB23-B23D-C854-AEE0-F7CF9BEFA326}"/>
              </a:ext>
            </a:extLst>
          </p:cNvPr>
          <p:cNvGrpSpPr/>
          <p:nvPr/>
        </p:nvGrpSpPr>
        <p:grpSpPr>
          <a:xfrm>
            <a:off x="8819529" y="35010261"/>
            <a:ext cx="716281" cy="2166307"/>
            <a:chOff x="8956689" y="35010261"/>
            <a:chExt cx="716281" cy="2166307"/>
          </a:xfrm>
        </p:grpSpPr>
        <p:grpSp>
          <p:nvGrpSpPr>
            <p:cNvPr id="555" name="Group 554">
              <a:extLst>
                <a:ext uri="{FF2B5EF4-FFF2-40B4-BE49-F238E27FC236}">
                  <a16:creationId xmlns:a16="http://schemas.microsoft.com/office/drawing/2014/main" id="{034F897B-974F-1694-DB6F-63EE6ABF76D7}"/>
                </a:ext>
              </a:extLst>
            </p:cNvPr>
            <p:cNvGrpSpPr/>
            <p:nvPr/>
          </p:nvGrpSpPr>
          <p:grpSpPr>
            <a:xfrm>
              <a:off x="8956689" y="35010261"/>
              <a:ext cx="716281" cy="2161096"/>
              <a:chOff x="27780625" y="3244751"/>
              <a:chExt cx="716281" cy="2161096"/>
            </a:xfrm>
          </p:grpSpPr>
          <p:pic>
            <p:nvPicPr>
              <p:cNvPr id="560" name="Picture 559">
                <a:extLst>
                  <a:ext uri="{FF2B5EF4-FFF2-40B4-BE49-F238E27FC236}">
                    <a16:creationId xmlns:a16="http://schemas.microsoft.com/office/drawing/2014/main" id="{43F0E2DD-A90B-5F37-1557-0275C8459780}"/>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61" name="Picture 560">
                <a:extLst>
                  <a:ext uri="{FF2B5EF4-FFF2-40B4-BE49-F238E27FC236}">
                    <a16:creationId xmlns:a16="http://schemas.microsoft.com/office/drawing/2014/main" id="{40361199-0F29-816F-C64B-4AA669F8AE5E}"/>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62" name="Picture 561">
                <a:extLst>
                  <a:ext uri="{FF2B5EF4-FFF2-40B4-BE49-F238E27FC236}">
                    <a16:creationId xmlns:a16="http://schemas.microsoft.com/office/drawing/2014/main" id="{88E49558-C749-AFE5-B8FD-38E197945933}"/>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43" name="TextBox 742">
              <a:extLst>
                <a:ext uri="{FF2B5EF4-FFF2-40B4-BE49-F238E27FC236}">
                  <a16:creationId xmlns:a16="http://schemas.microsoft.com/office/drawing/2014/main" id="{2926E9B7-136F-DED0-98D5-C34924D978DF}"/>
                </a:ext>
              </a:extLst>
            </p:cNvPr>
            <p:cNvSpPr txBox="1"/>
            <p:nvPr/>
          </p:nvSpPr>
          <p:spPr>
            <a:xfrm rot="16200000">
              <a:off x="8196916" y="360811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44" name="TextBox 743">
              <a:extLst>
                <a:ext uri="{FF2B5EF4-FFF2-40B4-BE49-F238E27FC236}">
                  <a16:creationId xmlns:a16="http://schemas.microsoft.com/office/drawing/2014/main" id="{2BF5FD6F-6BFD-288F-5160-46EBAFCF7DFC}"/>
                </a:ext>
              </a:extLst>
            </p:cNvPr>
            <p:cNvSpPr txBox="1"/>
            <p:nvPr/>
          </p:nvSpPr>
          <p:spPr>
            <a:xfrm rot="16200000">
              <a:off x="8490890" y="36081144"/>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801" name="Group 800">
            <a:extLst>
              <a:ext uri="{FF2B5EF4-FFF2-40B4-BE49-F238E27FC236}">
                <a16:creationId xmlns:a16="http://schemas.microsoft.com/office/drawing/2014/main" id="{ABAA753B-EE7B-79F7-771B-470BD4756D10}"/>
              </a:ext>
            </a:extLst>
          </p:cNvPr>
          <p:cNvGrpSpPr/>
          <p:nvPr/>
        </p:nvGrpSpPr>
        <p:grpSpPr>
          <a:xfrm>
            <a:off x="9591043" y="35010261"/>
            <a:ext cx="716281" cy="2166307"/>
            <a:chOff x="9728203" y="35010261"/>
            <a:chExt cx="716281" cy="2166307"/>
          </a:xfrm>
        </p:grpSpPr>
        <p:grpSp>
          <p:nvGrpSpPr>
            <p:cNvPr id="556" name="Group 555">
              <a:extLst>
                <a:ext uri="{FF2B5EF4-FFF2-40B4-BE49-F238E27FC236}">
                  <a16:creationId xmlns:a16="http://schemas.microsoft.com/office/drawing/2014/main" id="{FFB7EC0B-8A25-A788-4344-18F4FEBE1393}"/>
                </a:ext>
              </a:extLst>
            </p:cNvPr>
            <p:cNvGrpSpPr/>
            <p:nvPr/>
          </p:nvGrpSpPr>
          <p:grpSpPr>
            <a:xfrm>
              <a:off x="9728203" y="35010261"/>
              <a:ext cx="716281" cy="2161096"/>
              <a:chOff x="27780625" y="3244751"/>
              <a:chExt cx="716281" cy="2161096"/>
            </a:xfrm>
          </p:grpSpPr>
          <p:pic>
            <p:nvPicPr>
              <p:cNvPr id="557" name="Picture 556">
                <a:extLst>
                  <a:ext uri="{FF2B5EF4-FFF2-40B4-BE49-F238E27FC236}">
                    <a16:creationId xmlns:a16="http://schemas.microsoft.com/office/drawing/2014/main" id="{B8BC3BFD-C902-532C-1EBE-565327C66614}"/>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58" name="Picture 557">
                <a:extLst>
                  <a:ext uri="{FF2B5EF4-FFF2-40B4-BE49-F238E27FC236}">
                    <a16:creationId xmlns:a16="http://schemas.microsoft.com/office/drawing/2014/main" id="{2741A7F2-2D5B-2384-BC6E-82CA716D4CB4}"/>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59" name="Picture 558">
                <a:extLst>
                  <a:ext uri="{FF2B5EF4-FFF2-40B4-BE49-F238E27FC236}">
                    <a16:creationId xmlns:a16="http://schemas.microsoft.com/office/drawing/2014/main" id="{5E3BA38E-1E50-0320-3904-ADBE44966021}"/>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45" name="TextBox 744">
              <a:extLst>
                <a:ext uri="{FF2B5EF4-FFF2-40B4-BE49-F238E27FC236}">
                  <a16:creationId xmlns:a16="http://schemas.microsoft.com/office/drawing/2014/main" id="{3052ACB0-D770-AD22-3FE9-C259DAA85A0B}"/>
                </a:ext>
              </a:extLst>
            </p:cNvPr>
            <p:cNvSpPr txBox="1"/>
            <p:nvPr/>
          </p:nvSpPr>
          <p:spPr>
            <a:xfrm rot="16200000">
              <a:off x="8960237" y="360811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46" name="TextBox 745">
              <a:extLst>
                <a:ext uri="{FF2B5EF4-FFF2-40B4-BE49-F238E27FC236}">
                  <a16:creationId xmlns:a16="http://schemas.microsoft.com/office/drawing/2014/main" id="{BD8674DC-B8BB-5339-924F-02FF03B4C04D}"/>
                </a:ext>
              </a:extLst>
            </p:cNvPr>
            <p:cNvSpPr txBox="1"/>
            <p:nvPr/>
          </p:nvSpPr>
          <p:spPr>
            <a:xfrm rot="16200000">
              <a:off x="9254211" y="36081144"/>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800" name="Group 799">
            <a:extLst>
              <a:ext uri="{FF2B5EF4-FFF2-40B4-BE49-F238E27FC236}">
                <a16:creationId xmlns:a16="http://schemas.microsoft.com/office/drawing/2014/main" id="{F1C82C82-CCC8-9723-EE07-8800DDAC57C1}"/>
              </a:ext>
            </a:extLst>
          </p:cNvPr>
          <p:cNvGrpSpPr/>
          <p:nvPr/>
        </p:nvGrpSpPr>
        <p:grpSpPr>
          <a:xfrm>
            <a:off x="10415078" y="35005499"/>
            <a:ext cx="716281" cy="2171069"/>
            <a:chOff x="10552238" y="35005499"/>
            <a:chExt cx="716281" cy="2171069"/>
          </a:xfrm>
        </p:grpSpPr>
        <p:grpSp>
          <p:nvGrpSpPr>
            <p:cNvPr id="547" name="Group 546">
              <a:extLst>
                <a:ext uri="{FF2B5EF4-FFF2-40B4-BE49-F238E27FC236}">
                  <a16:creationId xmlns:a16="http://schemas.microsoft.com/office/drawing/2014/main" id="{F26D0A18-1266-13EE-FB66-ED45155926A8}"/>
                </a:ext>
              </a:extLst>
            </p:cNvPr>
            <p:cNvGrpSpPr/>
            <p:nvPr/>
          </p:nvGrpSpPr>
          <p:grpSpPr>
            <a:xfrm>
              <a:off x="10552238" y="35005499"/>
              <a:ext cx="716281" cy="2161096"/>
              <a:chOff x="27780625" y="3244751"/>
              <a:chExt cx="716281" cy="2161096"/>
            </a:xfrm>
          </p:grpSpPr>
          <p:pic>
            <p:nvPicPr>
              <p:cNvPr id="552" name="Picture 551">
                <a:extLst>
                  <a:ext uri="{FF2B5EF4-FFF2-40B4-BE49-F238E27FC236}">
                    <a16:creationId xmlns:a16="http://schemas.microsoft.com/office/drawing/2014/main" id="{F811B2D6-17FC-EA9D-0E12-0453D901247C}"/>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53" name="Picture 552">
                <a:extLst>
                  <a:ext uri="{FF2B5EF4-FFF2-40B4-BE49-F238E27FC236}">
                    <a16:creationId xmlns:a16="http://schemas.microsoft.com/office/drawing/2014/main" id="{6C056DB8-9FA2-A1E1-3286-20CDE4922B72}"/>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54" name="Picture 553">
                <a:extLst>
                  <a:ext uri="{FF2B5EF4-FFF2-40B4-BE49-F238E27FC236}">
                    <a16:creationId xmlns:a16="http://schemas.microsoft.com/office/drawing/2014/main" id="{269B0387-DDD9-D44F-6F8C-75E1D4FD3A76}"/>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47" name="TextBox 746">
              <a:extLst>
                <a:ext uri="{FF2B5EF4-FFF2-40B4-BE49-F238E27FC236}">
                  <a16:creationId xmlns:a16="http://schemas.microsoft.com/office/drawing/2014/main" id="{B5AF8F1A-6310-A987-C67D-A157DB14F531}"/>
                </a:ext>
              </a:extLst>
            </p:cNvPr>
            <p:cNvSpPr txBox="1"/>
            <p:nvPr/>
          </p:nvSpPr>
          <p:spPr>
            <a:xfrm rot="16200000">
              <a:off x="9788083" y="360811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48" name="TextBox 747">
              <a:extLst>
                <a:ext uri="{FF2B5EF4-FFF2-40B4-BE49-F238E27FC236}">
                  <a16:creationId xmlns:a16="http://schemas.microsoft.com/office/drawing/2014/main" id="{332BF4F9-ACA9-4221-AFEA-48F06366A7A2}"/>
                </a:ext>
              </a:extLst>
            </p:cNvPr>
            <p:cNvSpPr txBox="1"/>
            <p:nvPr/>
          </p:nvSpPr>
          <p:spPr>
            <a:xfrm rot="16200000">
              <a:off x="10082057" y="36081144"/>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799" name="Group 798">
            <a:extLst>
              <a:ext uri="{FF2B5EF4-FFF2-40B4-BE49-F238E27FC236}">
                <a16:creationId xmlns:a16="http://schemas.microsoft.com/office/drawing/2014/main" id="{1D192455-0B93-65B8-4884-7587C3345A30}"/>
              </a:ext>
            </a:extLst>
          </p:cNvPr>
          <p:cNvGrpSpPr/>
          <p:nvPr/>
        </p:nvGrpSpPr>
        <p:grpSpPr>
          <a:xfrm>
            <a:off x="11186592" y="35005499"/>
            <a:ext cx="716281" cy="2171069"/>
            <a:chOff x="11323752" y="35005499"/>
            <a:chExt cx="716281" cy="2171069"/>
          </a:xfrm>
        </p:grpSpPr>
        <p:grpSp>
          <p:nvGrpSpPr>
            <p:cNvPr id="548" name="Group 547">
              <a:extLst>
                <a:ext uri="{FF2B5EF4-FFF2-40B4-BE49-F238E27FC236}">
                  <a16:creationId xmlns:a16="http://schemas.microsoft.com/office/drawing/2014/main" id="{3127394F-56D8-AA43-06DD-2734C01C72F7}"/>
                </a:ext>
              </a:extLst>
            </p:cNvPr>
            <p:cNvGrpSpPr/>
            <p:nvPr/>
          </p:nvGrpSpPr>
          <p:grpSpPr>
            <a:xfrm>
              <a:off x="11323752" y="35005499"/>
              <a:ext cx="716281" cy="2161096"/>
              <a:chOff x="27780625" y="3244751"/>
              <a:chExt cx="716281" cy="2161096"/>
            </a:xfrm>
          </p:grpSpPr>
          <p:pic>
            <p:nvPicPr>
              <p:cNvPr id="549" name="Picture 548">
                <a:extLst>
                  <a:ext uri="{FF2B5EF4-FFF2-40B4-BE49-F238E27FC236}">
                    <a16:creationId xmlns:a16="http://schemas.microsoft.com/office/drawing/2014/main" id="{FC097659-28AF-19AD-325E-4785832CC282}"/>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50" name="Picture 549">
                <a:extLst>
                  <a:ext uri="{FF2B5EF4-FFF2-40B4-BE49-F238E27FC236}">
                    <a16:creationId xmlns:a16="http://schemas.microsoft.com/office/drawing/2014/main" id="{00BB18EE-6C65-4A16-19D6-28C68BCBA8E8}"/>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51" name="Picture 550">
                <a:extLst>
                  <a:ext uri="{FF2B5EF4-FFF2-40B4-BE49-F238E27FC236}">
                    <a16:creationId xmlns:a16="http://schemas.microsoft.com/office/drawing/2014/main" id="{97F42553-C77D-CCE5-2FC6-75ECBF429DCF}"/>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49" name="TextBox 748">
              <a:extLst>
                <a:ext uri="{FF2B5EF4-FFF2-40B4-BE49-F238E27FC236}">
                  <a16:creationId xmlns:a16="http://schemas.microsoft.com/office/drawing/2014/main" id="{E0103376-4F0C-D477-3453-EE41D44D2564}"/>
                </a:ext>
              </a:extLst>
            </p:cNvPr>
            <p:cNvSpPr txBox="1"/>
            <p:nvPr/>
          </p:nvSpPr>
          <p:spPr>
            <a:xfrm rot="16200000">
              <a:off x="10562227" y="36081144"/>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50" name="TextBox 749">
              <a:extLst>
                <a:ext uri="{FF2B5EF4-FFF2-40B4-BE49-F238E27FC236}">
                  <a16:creationId xmlns:a16="http://schemas.microsoft.com/office/drawing/2014/main" id="{EFE7B1EC-6C1E-9DEA-3839-D213DA7216C4}"/>
                </a:ext>
              </a:extLst>
            </p:cNvPr>
            <p:cNvSpPr txBox="1"/>
            <p:nvPr/>
          </p:nvSpPr>
          <p:spPr>
            <a:xfrm rot="16200000">
              <a:off x="10856201" y="36081144"/>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798" name="Group 797">
            <a:extLst>
              <a:ext uri="{FF2B5EF4-FFF2-40B4-BE49-F238E27FC236}">
                <a16:creationId xmlns:a16="http://schemas.microsoft.com/office/drawing/2014/main" id="{3479E0AF-6349-E6E5-61FF-D12E71FF677B}"/>
              </a:ext>
            </a:extLst>
          </p:cNvPr>
          <p:cNvGrpSpPr/>
          <p:nvPr/>
        </p:nvGrpSpPr>
        <p:grpSpPr>
          <a:xfrm>
            <a:off x="19089134" y="35010261"/>
            <a:ext cx="716281" cy="2223721"/>
            <a:chOff x="18936734" y="35010261"/>
            <a:chExt cx="716281" cy="2223721"/>
          </a:xfrm>
        </p:grpSpPr>
        <p:grpSp>
          <p:nvGrpSpPr>
            <p:cNvPr id="404" name="Group 403">
              <a:extLst>
                <a:ext uri="{FF2B5EF4-FFF2-40B4-BE49-F238E27FC236}">
                  <a16:creationId xmlns:a16="http://schemas.microsoft.com/office/drawing/2014/main" id="{3519D009-AC6F-20C4-04B9-09387DB30C3E}"/>
                </a:ext>
              </a:extLst>
            </p:cNvPr>
            <p:cNvGrpSpPr/>
            <p:nvPr/>
          </p:nvGrpSpPr>
          <p:grpSpPr>
            <a:xfrm>
              <a:off x="18936734" y="35010261"/>
              <a:ext cx="716281" cy="2161096"/>
              <a:chOff x="27780625" y="3244751"/>
              <a:chExt cx="716281" cy="2161096"/>
            </a:xfrm>
          </p:grpSpPr>
          <p:pic>
            <p:nvPicPr>
              <p:cNvPr id="409" name="Picture 408">
                <a:extLst>
                  <a:ext uri="{FF2B5EF4-FFF2-40B4-BE49-F238E27FC236}">
                    <a16:creationId xmlns:a16="http://schemas.microsoft.com/office/drawing/2014/main" id="{F1A5E6AE-1146-909C-B359-42A97FFFFD8B}"/>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410" name="Picture 409">
                <a:extLst>
                  <a:ext uri="{FF2B5EF4-FFF2-40B4-BE49-F238E27FC236}">
                    <a16:creationId xmlns:a16="http://schemas.microsoft.com/office/drawing/2014/main" id="{D2AEB129-03E7-E5C4-9D9E-02C81D90E07D}"/>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411" name="Picture 410">
                <a:extLst>
                  <a:ext uri="{FF2B5EF4-FFF2-40B4-BE49-F238E27FC236}">
                    <a16:creationId xmlns:a16="http://schemas.microsoft.com/office/drawing/2014/main" id="{8B810DA2-C44E-EA2D-07A1-564B30260FFC}"/>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51" name="TextBox 750">
              <a:extLst>
                <a:ext uri="{FF2B5EF4-FFF2-40B4-BE49-F238E27FC236}">
                  <a16:creationId xmlns:a16="http://schemas.microsoft.com/office/drawing/2014/main" id="{346C55D5-B8D1-B5AD-F1AF-3219AE28D289}"/>
                </a:ext>
              </a:extLst>
            </p:cNvPr>
            <p:cNvSpPr txBox="1"/>
            <p:nvPr/>
          </p:nvSpPr>
          <p:spPr>
            <a:xfrm rot="16200000">
              <a:off x="18159281" y="3613855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52" name="TextBox 751">
              <a:extLst>
                <a:ext uri="{FF2B5EF4-FFF2-40B4-BE49-F238E27FC236}">
                  <a16:creationId xmlns:a16="http://schemas.microsoft.com/office/drawing/2014/main" id="{9E8585B8-901F-B524-AD03-3EDEE2EAD589}"/>
                </a:ext>
              </a:extLst>
            </p:cNvPr>
            <p:cNvSpPr txBox="1"/>
            <p:nvPr/>
          </p:nvSpPr>
          <p:spPr>
            <a:xfrm rot="16200000">
              <a:off x="18453255" y="3613855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797" name="Group 796">
            <a:extLst>
              <a:ext uri="{FF2B5EF4-FFF2-40B4-BE49-F238E27FC236}">
                <a16:creationId xmlns:a16="http://schemas.microsoft.com/office/drawing/2014/main" id="{87280DBE-E7F8-04D6-7CF3-6C4215CDD43D}"/>
              </a:ext>
            </a:extLst>
          </p:cNvPr>
          <p:cNvGrpSpPr/>
          <p:nvPr/>
        </p:nvGrpSpPr>
        <p:grpSpPr>
          <a:xfrm>
            <a:off x="19860648" y="35010261"/>
            <a:ext cx="716281" cy="2223721"/>
            <a:chOff x="19708248" y="35010261"/>
            <a:chExt cx="716281" cy="2223721"/>
          </a:xfrm>
        </p:grpSpPr>
        <p:grpSp>
          <p:nvGrpSpPr>
            <p:cNvPr id="405" name="Group 404">
              <a:extLst>
                <a:ext uri="{FF2B5EF4-FFF2-40B4-BE49-F238E27FC236}">
                  <a16:creationId xmlns:a16="http://schemas.microsoft.com/office/drawing/2014/main" id="{A8A9331B-3660-803E-1367-9E73BA646AA1}"/>
                </a:ext>
              </a:extLst>
            </p:cNvPr>
            <p:cNvGrpSpPr/>
            <p:nvPr/>
          </p:nvGrpSpPr>
          <p:grpSpPr>
            <a:xfrm>
              <a:off x="19708248" y="35010261"/>
              <a:ext cx="716281" cy="2161096"/>
              <a:chOff x="27780625" y="3244751"/>
              <a:chExt cx="716281" cy="2161096"/>
            </a:xfrm>
          </p:grpSpPr>
          <p:pic>
            <p:nvPicPr>
              <p:cNvPr id="406" name="Picture 405">
                <a:extLst>
                  <a:ext uri="{FF2B5EF4-FFF2-40B4-BE49-F238E27FC236}">
                    <a16:creationId xmlns:a16="http://schemas.microsoft.com/office/drawing/2014/main" id="{F4FD9FED-F40C-6A54-8D59-1C43B66E9CDA}"/>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407" name="Picture 406">
                <a:extLst>
                  <a:ext uri="{FF2B5EF4-FFF2-40B4-BE49-F238E27FC236}">
                    <a16:creationId xmlns:a16="http://schemas.microsoft.com/office/drawing/2014/main" id="{ADFD3883-248C-3F04-0152-0EAC2DDAC997}"/>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408" name="Picture 407">
                <a:extLst>
                  <a:ext uri="{FF2B5EF4-FFF2-40B4-BE49-F238E27FC236}">
                    <a16:creationId xmlns:a16="http://schemas.microsoft.com/office/drawing/2014/main" id="{4579511E-A9B3-66A4-04CE-B12D80264B09}"/>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53" name="TextBox 752">
              <a:extLst>
                <a:ext uri="{FF2B5EF4-FFF2-40B4-BE49-F238E27FC236}">
                  <a16:creationId xmlns:a16="http://schemas.microsoft.com/office/drawing/2014/main" id="{2CDE3181-B4F4-C31E-6ACE-A6DAE55A63F8}"/>
                </a:ext>
              </a:extLst>
            </p:cNvPr>
            <p:cNvSpPr txBox="1"/>
            <p:nvPr/>
          </p:nvSpPr>
          <p:spPr>
            <a:xfrm rot="16200000">
              <a:off x="18922602" y="3613855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54" name="TextBox 753">
              <a:extLst>
                <a:ext uri="{FF2B5EF4-FFF2-40B4-BE49-F238E27FC236}">
                  <a16:creationId xmlns:a16="http://schemas.microsoft.com/office/drawing/2014/main" id="{0F772166-C13C-45FA-F262-51BDE65EDF21}"/>
                </a:ext>
              </a:extLst>
            </p:cNvPr>
            <p:cNvSpPr txBox="1"/>
            <p:nvPr/>
          </p:nvSpPr>
          <p:spPr>
            <a:xfrm rot="16200000">
              <a:off x="19216576" y="3613855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796" name="Group 795">
            <a:extLst>
              <a:ext uri="{FF2B5EF4-FFF2-40B4-BE49-F238E27FC236}">
                <a16:creationId xmlns:a16="http://schemas.microsoft.com/office/drawing/2014/main" id="{68966686-0D29-5ED2-AF0D-E94638417A62}"/>
              </a:ext>
            </a:extLst>
          </p:cNvPr>
          <p:cNvGrpSpPr/>
          <p:nvPr/>
        </p:nvGrpSpPr>
        <p:grpSpPr>
          <a:xfrm>
            <a:off x="20684683" y="35005499"/>
            <a:ext cx="716281" cy="2228483"/>
            <a:chOff x="20532283" y="35005499"/>
            <a:chExt cx="716281" cy="2228483"/>
          </a:xfrm>
        </p:grpSpPr>
        <p:grpSp>
          <p:nvGrpSpPr>
            <p:cNvPr id="413" name="Group 412">
              <a:extLst>
                <a:ext uri="{FF2B5EF4-FFF2-40B4-BE49-F238E27FC236}">
                  <a16:creationId xmlns:a16="http://schemas.microsoft.com/office/drawing/2014/main" id="{D74049C9-3CA0-1E0B-D4BB-8DB82DF83647}"/>
                </a:ext>
              </a:extLst>
            </p:cNvPr>
            <p:cNvGrpSpPr/>
            <p:nvPr/>
          </p:nvGrpSpPr>
          <p:grpSpPr>
            <a:xfrm>
              <a:off x="20532283" y="35005499"/>
              <a:ext cx="716281" cy="2161096"/>
              <a:chOff x="27780625" y="3244751"/>
              <a:chExt cx="716281" cy="2161096"/>
            </a:xfrm>
          </p:grpSpPr>
          <p:pic>
            <p:nvPicPr>
              <p:cNvPr id="418" name="Picture 417">
                <a:extLst>
                  <a:ext uri="{FF2B5EF4-FFF2-40B4-BE49-F238E27FC236}">
                    <a16:creationId xmlns:a16="http://schemas.microsoft.com/office/drawing/2014/main" id="{7E2A80E1-0F74-A84D-97CF-9F5E4394FFE4}"/>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419" name="Picture 418">
                <a:extLst>
                  <a:ext uri="{FF2B5EF4-FFF2-40B4-BE49-F238E27FC236}">
                    <a16:creationId xmlns:a16="http://schemas.microsoft.com/office/drawing/2014/main" id="{66036D84-46D9-9907-DCC5-CE31B752D2C1}"/>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420" name="Picture 419">
                <a:extLst>
                  <a:ext uri="{FF2B5EF4-FFF2-40B4-BE49-F238E27FC236}">
                    <a16:creationId xmlns:a16="http://schemas.microsoft.com/office/drawing/2014/main" id="{CBBD5D63-048C-3924-0A7B-28E79F5C3735}"/>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55" name="TextBox 754">
              <a:extLst>
                <a:ext uri="{FF2B5EF4-FFF2-40B4-BE49-F238E27FC236}">
                  <a16:creationId xmlns:a16="http://schemas.microsoft.com/office/drawing/2014/main" id="{56A95DC2-51E1-BC71-076E-F52A52EAE5E2}"/>
                </a:ext>
              </a:extLst>
            </p:cNvPr>
            <p:cNvSpPr txBox="1"/>
            <p:nvPr/>
          </p:nvSpPr>
          <p:spPr>
            <a:xfrm rot="16200000">
              <a:off x="19750448" y="3613855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56" name="TextBox 755">
              <a:extLst>
                <a:ext uri="{FF2B5EF4-FFF2-40B4-BE49-F238E27FC236}">
                  <a16:creationId xmlns:a16="http://schemas.microsoft.com/office/drawing/2014/main" id="{6958851D-B90C-9290-DBCA-8DEBF4858973}"/>
                </a:ext>
              </a:extLst>
            </p:cNvPr>
            <p:cNvSpPr txBox="1"/>
            <p:nvPr/>
          </p:nvSpPr>
          <p:spPr>
            <a:xfrm rot="16200000">
              <a:off x="20044422" y="3613855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795" name="Group 794">
            <a:extLst>
              <a:ext uri="{FF2B5EF4-FFF2-40B4-BE49-F238E27FC236}">
                <a16:creationId xmlns:a16="http://schemas.microsoft.com/office/drawing/2014/main" id="{05694CCA-B23F-63F3-1169-8713E8C299F7}"/>
              </a:ext>
            </a:extLst>
          </p:cNvPr>
          <p:cNvGrpSpPr/>
          <p:nvPr/>
        </p:nvGrpSpPr>
        <p:grpSpPr>
          <a:xfrm>
            <a:off x="21456197" y="35005499"/>
            <a:ext cx="716281" cy="2228483"/>
            <a:chOff x="21303797" y="35005499"/>
            <a:chExt cx="716281" cy="2228483"/>
          </a:xfrm>
        </p:grpSpPr>
        <p:grpSp>
          <p:nvGrpSpPr>
            <p:cNvPr id="414" name="Group 413">
              <a:extLst>
                <a:ext uri="{FF2B5EF4-FFF2-40B4-BE49-F238E27FC236}">
                  <a16:creationId xmlns:a16="http://schemas.microsoft.com/office/drawing/2014/main" id="{18DAA17F-2FD6-E4B8-3D66-783560F6ED9B}"/>
                </a:ext>
              </a:extLst>
            </p:cNvPr>
            <p:cNvGrpSpPr/>
            <p:nvPr/>
          </p:nvGrpSpPr>
          <p:grpSpPr>
            <a:xfrm>
              <a:off x="21303797" y="35005499"/>
              <a:ext cx="716281" cy="2161096"/>
              <a:chOff x="27780625" y="3244751"/>
              <a:chExt cx="716281" cy="2161096"/>
            </a:xfrm>
          </p:grpSpPr>
          <p:pic>
            <p:nvPicPr>
              <p:cNvPr id="415" name="Picture 414">
                <a:extLst>
                  <a:ext uri="{FF2B5EF4-FFF2-40B4-BE49-F238E27FC236}">
                    <a16:creationId xmlns:a16="http://schemas.microsoft.com/office/drawing/2014/main" id="{66BBC80B-8703-ECEA-5002-947E806F26B8}"/>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416" name="Picture 415">
                <a:extLst>
                  <a:ext uri="{FF2B5EF4-FFF2-40B4-BE49-F238E27FC236}">
                    <a16:creationId xmlns:a16="http://schemas.microsoft.com/office/drawing/2014/main" id="{73B5F906-C1C6-9845-BD95-84F288C90525}"/>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417" name="Picture 416">
                <a:extLst>
                  <a:ext uri="{FF2B5EF4-FFF2-40B4-BE49-F238E27FC236}">
                    <a16:creationId xmlns:a16="http://schemas.microsoft.com/office/drawing/2014/main" id="{46223643-D143-02EF-1CB5-C82D75ACCDB7}"/>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sp>
          <p:nvSpPr>
            <p:cNvPr id="757" name="TextBox 756">
              <a:extLst>
                <a:ext uri="{FF2B5EF4-FFF2-40B4-BE49-F238E27FC236}">
                  <a16:creationId xmlns:a16="http://schemas.microsoft.com/office/drawing/2014/main" id="{B6A6FB70-7F1E-2FF3-21CA-B8FC6E1B3570}"/>
                </a:ext>
              </a:extLst>
            </p:cNvPr>
            <p:cNvSpPr txBox="1"/>
            <p:nvPr/>
          </p:nvSpPr>
          <p:spPr>
            <a:xfrm rot="16200000">
              <a:off x="20524592" y="3613855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58" name="TextBox 757">
              <a:extLst>
                <a:ext uri="{FF2B5EF4-FFF2-40B4-BE49-F238E27FC236}">
                  <a16:creationId xmlns:a16="http://schemas.microsoft.com/office/drawing/2014/main" id="{2EF3C23E-B515-8673-D913-DBD323978F1F}"/>
                </a:ext>
              </a:extLst>
            </p:cNvPr>
            <p:cNvSpPr txBox="1"/>
            <p:nvPr/>
          </p:nvSpPr>
          <p:spPr>
            <a:xfrm rot="16200000">
              <a:off x="20818566" y="3613855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nvGrpSpPr>
          <p:cNvPr id="794" name="Group 793">
            <a:extLst>
              <a:ext uri="{FF2B5EF4-FFF2-40B4-BE49-F238E27FC236}">
                <a16:creationId xmlns:a16="http://schemas.microsoft.com/office/drawing/2014/main" id="{42EE3D06-54AC-A99D-7FE6-86023184F372}"/>
              </a:ext>
            </a:extLst>
          </p:cNvPr>
          <p:cNvGrpSpPr/>
          <p:nvPr/>
        </p:nvGrpSpPr>
        <p:grpSpPr>
          <a:xfrm>
            <a:off x="22206603" y="27985006"/>
            <a:ext cx="716281" cy="2161096"/>
            <a:chOff x="22206603" y="27985006"/>
            <a:chExt cx="716281" cy="2161096"/>
          </a:xfrm>
        </p:grpSpPr>
        <p:grpSp>
          <p:nvGrpSpPr>
            <p:cNvPr id="516" name="Group 515">
              <a:extLst>
                <a:ext uri="{FF2B5EF4-FFF2-40B4-BE49-F238E27FC236}">
                  <a16:creationId xmlns:a16="http://schemas.microsoft.com/office/drawing/2014/main" id="{6BE4D52A-611C-D5F2-93A9-A85DBE8EB4D7}"/>
                </a:ext>
              </a:extLst>
            </p:cNvPr>
            <p:cNvGrpSpPr/>
            <p:nvPr/>
          </p:nvGrpSpPr>
          <p:grpSpPr>
            <a:xfrm>
              <a:off x="22206603" y="27985006"/>
              <a:ext cx="716281" cy="2161096"/>
              <a:chOff x="27780625" y="3244751"/>
              <a:chExt cx="716281" cy="2161096"/>
            </a:xfrm>
          </p:grpSpPr>
          <p:pic>
            <p:nvPicPr>
              <p:cNvPr id="521" name="Picture 520">
                <a:extLst>
                  <a:ext uri="{FF2B5EF4-FFF2-40B4-BE49-F238E27FC236}">
                    <a16:creationId xmlns:a16="http://schemas.microsoft.com/office/drawing/2014/main" id="{E2C60692-E707-F840-0F6E-36D942824FA5}"/>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22" name="Picture 521">
                <a:extLst>
                  <a:ext uri="{FF2B5EF4-FFF2-40B4-BE49-F238E27FC236}">
                    <a16:creationId xmlns:a16="http://schemas.microsoft.com/office/drawing/2014/main" id="{4F0D66B8-8421-D4D6-379D-A747892602F5}"/>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23" name="Picture 522">
                <a:extLst>
                  <a:ext uri="{FF2B5EF4-FFF2-40B4-BE49-F238E27FC236}">
                    <a16:creationId xmlns:a16="http://schemas.microsoft.com/office/drawing/2014/main" id="{D4CB5E6B-1072-C325-33D7-58F1CA215362}"/>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86" name="Group 785">
              <a:extLst>
                <a:ext uri="{FF2B5EF4-FFF2-40B4-BE49-F238E27FC236}">
                  <a16:creationId xmlns:a16="http://schemas.microsoft.com/office/drawing/2014/main" id="{88F3FD01-0C1C-BC6F-8F3E-AD5863DF4646}"/>
                </a:ext>
              </a:extLst>
            </p:cNvPr>
            <p:cNvGrpSpPr/>
            <p:nvPr/>
          </p:nvGrpSpPr>
          <p:grpSpPr>
            <a:xfrm>
              <a:off x="22272522" y="28199039"/>
              <a:ext cx="537759" cy="1947063"/>
              <a:chOff x="22272522" y="28199039"/>
              <a:chExt cx="537759" cy="1947063"/>
            </a:xfrm>
          </p:grpSpPr>
          <p:sp>
            <p:nvSpPr>
              <p:cNvPr id="759" name="TextBox 758">
                <a:extLst>
                  <a:ext uri="{FF2B5EF4-FFF2-40B4-BE49-F238E27FC236}">
                    <a16:creationId xmlns:a16="http://schemas.microsoft.com/office/drawing/2014/main" id="{70A82A21-C92F-A41C-8F62-1CA0F4DC50F4}"/>
                  </a:ext>
                </a:extLst>
              </p:cNvPr>
              <p:cNvSpPr txBox="1"/>
              <p:nvPr/>
            </p:nvSpPr>
            <p:spPr>
              <a:xfrm rot="16200000">
                <a:off x="21420883" y="2905067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60" name="TextBox 759">
                <a:extLst>
                  <a:ext uri="{FF2B5EF4-FFF2-40B4-BE49-F238E27FC236}">
                    <a16:creationId xmlns:a16="http://schemas.microsoft.com/office/drawing/2014/main" id="{6E20E0BF-F924-7DE4-1E78-946DBF16E75E}"/>
                  </a:ext>
                </a:extLst>
              </p:cNvPr>
              <p:cNvSpPr txBox="1"/>
              <p:nvPr/>
            </p:nvSpPr>
            <p:spPr>
              <a:xfrm rot="16200000">
                <a:off x="21714857" y="2905067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793" name="Group 792">
            <a:extLst>
              <a:ext uri="{FF2B5EF4-FFF2-40B4-BE49-F238E27FC236}">
                <a16:creationId xmlns:a16="http://schemas.microsoft.com/office/drawing/2014/main" id="{EB2AFE84-0E94-9922-6628-AA5A97C578E9}"/>
              </a:ext>
            </a:extLst>
          </p:cNvPr>
          <p:cNvGrpSpPr/>
          <p:nvPr/>
        </p:nvGrpSpPr>
        <p:grpSpPr>
          <a:xfrm>
            <a:off x="22978117" y="27985006"/>
            <a:ext cx="716281" cy="2161096"/>
            <a:chOff x="22978117" y="27985006"/>
            <a:chExt cx="716281" cy="2161096"/>
          </a:xfrm>
        </p:grpSpPr>
        <p:grpSp>
          <p:nvGrpSpPr>
            <p:cNvPr id="517" name="Group 516">
              <a:extLst>
                <a:ext uri="{FF2B5EF4-FFF2-40B4-BE49-F238E27FC236}">
                  <a16:creationId xmlns:a16="http://schemas.microsoft.com/office/drawing/2014/main" id="{FCE1196B-AE76-DD79-800A-62B399F5A7E8}"/>
                </a:ext>
              </a:extLst>
            </p:cNvPr>
            <p:cNvGrpSpPr/>
            <p:nvPr/>
          </p:nvGrpSpPr>
          <p:grpSpPr>
            <a:xfrm>
              <a:off x="22978117" y="27985006"/>
              <a:ext cx="716281" cy="2161096"/>
              <a:chOff x="27780625" y="3244751"/>
              <a:chExt cx="716281" cy="2161096"/>
            </a:xfrm>
          </p:grpSpPr>
          <p:pic>
            <p:nvPicPr>
              <p:cNvPr id="518" name="Picture 517">
                <a:extLst>
                  <a:ext uri="{FF2B5EF4-FFF2-40B4-BE49-F238E27FC236}">
                    <a16:creationId xmlns:a16="http://schemas.microsoft.com/office/drawing/2014/main" id="{B7E1F5A5-6A5E-190F-32C0-605EF6B33087}"/>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19" name="Picture 518">
                <a:extLst>
                  <a:ext uri="{FF2B5EF4-FFF2-40B4-BE49-F238E27FC236}">
                    <a16:creationId xmlns:a16="http://schemas.microsoft.com/office/drawing/2014/main" id="{4242B45B-D5BC-5B32-E5C0-8BC523C5D288}"/>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20" name="Picture 519">
                <a:extLst>
                  <a:ext uri="{FF2B5EF4-FFF2-40B4-BE49-F238E27FC236}">
                    <a16:creationId xmlns:a16="http://schemas.microsoft.com/office/drawing/2014/main" id="{E82456B6-2997-30F2-2CF6-A6F798771514}"/>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85" name="Group 784">
              <a:extLst>
                <a:ext uri="{FF2B5EF4-FFF2-40B4-BE49-F238E27FC236}">
                  <a16:creationId xmlns:a16="http://schemas.microsoft.com/office/drawing/2014/main" id="{8C023261-37C4-E3DB-5FF8-FE8430ED252D}"/>
                </a:ext>
              </a:extLst>
            </p:cNvPr>
            <p:cNvGrpSpPr/>
            <p:nvPr/>
          </p:nvGrpSpPr>
          <p:grpSpPr>
            <a:xfrm>
              <a:off x="23035843" y="28199039"/>
              <a:ext cx="537759" cy="1947063"/>
              <a:chOff x="23035843" y="28199039"/>
              <a:chExt cx="537759" cy="1947063"/>
            </a:xfrm>
          </p:grpSpPr>
          <p:sp>
            <p:nvSpPr>
              <p:cNvPr id="761" name="TextBox 760">
                <a:extLst>
                  <a:ext uri="{FF2B5EF4-FFF2-40B4-BE49-F238E27FC236}">
                    <a16:creationId xmlns:a16="http://schemas.microsoft.com/office/drawing/2014/main" id="{9BD1D816-36D2-F766-897E-48C07B3FEF4A}"/>
                  </a:ext>
                </a:extLst>
              </p:cNvPr>
              <p:cNvSpPr txBox="1"/>
              <p:nvPr/>
            </p:nvSpPr>
            <p:spPr>
              <a:xfrm rot="16200000">
                <a:off x="22184204" y="2905067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62" name="TextBox 761">
                <a:extLst>
                  <a:ext uri="{FF2B5EF4-FFF2-40B4-BE49-F238E27FC236}">
                    <a16:creationId xmlns:a16="http://schemas.microsoft.com/office/drawing/2014/main" id="{FE1C16D4-9D30-3FB1-1F06-A7F4A80E1324}"/>
                  </a:ext>
                </a:extLst>
              </p:cNvPr>
              <p:cNvSpPr txBox="1"/>
              <p:nvPr/>
            </p:nvSpPr>
            <p:spPr>
              <a:xfrm rot="16200000">
                <a:off x="22478178" y="2905067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792" name="Group 791">
            <a:extLst>
              <a:ext uri="{FF2B5EF4-FFF2-40B4-BE49-F238E27FC236}">
                <a16:creationId xmlns:a16="http://schemas.microsoft.com/office/drawing/2014/main" id="{BD08AA56-DAC3-CE67-8881-7B90DD4D789F}"/>
              </a:ext>
            </a:extLst>
          </p:cNvPr>
          <p:cNvGrpSpPr/>
          <p:nvPr/>
        </p:nvGrpSpPr>
        <p:grpSpPr>
          <a:xfrm>
            <a:off x="23802152" y="27980244"/>
            <a:ext cx="716281" cy="2165858"/>
            <a:chOff x="23802152" y="27980244"/>
            <a:chExt cx="716281" cy="2165858"/>
          </a:xfrm>
        </p:grpSpPr>
        <p:grpSp>
          <p:nvGrpSpPr>
            <p:cNvPr id="508" name="Group 507">
              <a:extLst>
                <a:ext uri="{FF2B5EF4-FFF2-40B4-BE49-F238E27FC236}">
                  <a16:creationId xmlns:a16="http://schemas.microsoft.com/office/drawing/2014/main" id="{D8B1AFAB-E2EC-CEB8-DCF7-1460E5A1A0D0}"/>
                </a:ext>
              </a:extLst>
            </p:cNvPr>
            <p:cNvGrpSpPr/>
            <p:nvPr/>
          </p:nvGrpSpPr>
          <p:grpSpPr>
            <a:xfrm>
              <a:off x="23802152" y="27980244"/>
              <a:ext cx="716281" cy="2161096"/>
              <a:chOff x="27780625" y="3244751"/>
              <a:chExt cx="716281" cy="2161096"/>
            </a:xfrm>
          </p:grpSpPr>
          <p:pic>
            <p:nvPicPr>
              <p:cNvPr id="513" name="Picture 512">
                <a:extLst>
                  <a:ext uri="{FF2B5EF4-FFF2-40B4-BE49-F238E27FC236}">
                    <a16:creationId xmlns:a16="http://schemas.microsoft.com/office/drawing/2014/main" id="{EED29648-1D77-BED2-5753-B8D1FB7154DA}"/>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14" name="Picture 513">
                <a:extLst>
                  <a:ext uri="{FF2B5EF4-FFF2-40B4-BE49-F238E27FC236}">
                    <a16:creationId xmlns:a16="http://schemas.microsoft.com/office/drawing/2014/main" id="{3C8D6AFD-5300-3706-4647-4B9D52CDD593}"/>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15" name="Picture 514">
                <a:extLst>
                  <a:ext uri="{FF2B5EF4-FFF2-40B4-BE49-F238E27FC236}">
                    <a16:creationId xmlns:a16="http://schemas.microsoft.com/office/drawing/2014/main" id="{305BB0DB-515C-0C78-5E4C-6153BD16F59C}"/>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84" name="Group 783">
              <a:extLst>
                <a:ext uri="{FF2B5EF4-FFF2-40B4-BE49-F238E27FC236}">
                  <a16:creationId xmlns:a16="http://schemas.microsoft.com/office/drawing/2014/main" id="{218B0D6C-62A5-B8AD-A68A-018D08978693}"/>
                </a:ext>
              </a:extLst>
            </p:cNvPr>
            <p:cNvGrpSpPr/>
            <p:nvPr/>
          </p:nvGrpSpPr>
          <p:grpSpPr>
            <a:xfrm>
              <a:off x="23863689" y="28199039"/>
              <a:ext cx="537759" cy="1947063"/>
              <a:chOff x="23863689" y="28199039"/>
              <a:chExt cx="537759" cy="1947063"/>
            </a:xfrm>
          </p:grpSpPr>
          <p:sp>
            <p:nvSpPr>
              <p:cNvPr id="763" name="TextBox 762">
                <a:extLst>
                  <a:ext uri="{FF2B5EF4-FFF2-40B4-BE49-F238E27FC236}">
                    <a16:creationId xmlns:a16="http://schemas.microsoft.com/office/drawing/2014/main" id="{FD3DE99F-5E65-52E6-CFC2-CFA1A857DBE5}"/>
                  </a:ext>
                </a:extLst>
              </p:cNvPr>
              <p:cNvSpPr txBox="1"/>
              <p:nvPr/>
            </p:nvSpPr>
            <p:spPr>
              <a:xfrm rot="16200000">
                <a:off x="23012050" y="2905067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64" name="TextBox 763">
                <a:extLst>
                  <a:ext uri="{FF2B5EF4-FFF2-40B4-BE49-F238E27FC236}">
                    <a16:creationId xmlns:a16="http://schemas.microsoft.com/office/drawing/2014/main" id="{7D4F05A8-A43E-4084-D724-C9E8F2233737}"/>
                  </a:ext>
                </a:extLst>
              </p:cNvPr>
              <p:cNvSpPr txBox="1"/>
              <p:nvPr/>
            </p:nvSpPr>
            <p:spPr>
              <a:xfrm rot="16200000">
                <a:off x="23306024" y="2905067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791" name="Group 790">
            <a:extLst>
              <a:ext uri="{FF2B5EF4-FFF2-40B4-BE49-F238E27FC236}">
                <a16:creationId xmlns:a16="http://schemas.microsoft.com/office/drawing/2014/main" id="{41867EF6-2821-92F6-2681-538940168F46}"/>
              </a:ext>
            </a:extLst>
          </p:cNvPr>
          <p:cNvGrpSpPr/>
          <p:nvPr/>
        </p:nvGrpSpPr>
        <p:grpSpPr>
          <a:xfrm>
            <a:off x="24573666" y="27980244"/>
            <a:ext cx="716281" cy="2165858"/>
            <a:chOff x="24573666" y="27980244"/>
            <a:chExt cx="716281" cy="2165858"/>
          </a:xfrm>
        </p:grpSpPr>
        <p:grpSp>
          <p:nvGrpSpPr>
            <p:cNvPr id="509" name="Group 508">
              <a:extLst>
                <a:ext uri="{FF2B5EF4-FFF2-40B4-BE49-F238E27FC236}">
                  <a16:creationId xmlns:a16="http://schemas.microsoft.com/office/drawing/2014/main" id="{1165E2D9-295A-E755-B9B2-BCC497F9058D}"/>
                </a:ext>
              </a:extLst>
            </p:cNvPr>
            <p:cNvGrpSpPr/>
            <p:nvPr/>
          </p:nvGrpSpPr>
          <p:grpSpPr>
            <a:xfrm>
              <a:off x="24573666" y="27980244"/>
              <a:ext cx="716281" cy="2161096"/>
              <a:chOff x="27780625" y="3244751"/>
              <a:chExt cx="716281" cy="2161096"/>
            </a:xfrm>
          </p:grpSpPr>
          <p:pic>
            <p:nvPicPr>
              <p:cNvPr id="510" name="Picture 509">
                <a:extLst>
                  <a:ext uri="{FF2B5EF4-FFF2-40B4-BE49-F238E27FC236}">
                    <a16:creationId xmlns:a16="http://schemas.microsoft.com/office/drawing/2014/main" id="{D2F298BD-19C9-A172-00CA-CCEF02BEA60F}"/>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11" name="Picture 510">
                <a:extLst>
                  <a:ext uri="{FF2B5EF4-FFF2-40B4-BE49-F238E27FC236}">
                    <a16:creationId xmlns:a16="http://schemas.microsoft.com/office/drawing/2014/main" id="{93FD5AD8-EBC2-DD07-98CA-F8FFC7375E57}"/>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12" name="Picture 511">
                <a:extLst>
                  <a:ext uri="{FF2B5EF4-FFF2-40B4-BE49-F238E27FC236}">
                    <a16:creationId xmlns:a16="http://schemas.microsoft.com/office/drawing/2014/main" id="{2F36AF0A-0CEA-2497-25C0-4E266E2E1200}"/>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83" name="Group 782">
              <a:extLst>
                <a:ext uri="{FF2B5EF4-FFF2-40B4-BE49-F238E27FC236}">
                  <a16:creationId xmlns:a16="http://schemas.microsoft.com/office/drawing/2014/main" id="{64FE7610-91D0-6C9D-BC82-4AD0FDE4E8E5}"/>
                </a:ext>
              </a:extLst>
            </p:cNvPr>
            <p:cNvGrpSpPr/>
            <p:nvPr/>
          </p:nvGrpSpPr>
          <p:grpSpPr>
            <a:xfrm>
              <a:off x="24637833" y="28199039"/>
              <a:ext cx="537759" cy="1947063"/>
              <a:chOff x="24637833" y="28199039"/>
              <a:chExt cx="537759" cy="1947063"/>
            </a:xfrm>
          </p:grpSpPr>
          <p:sp>
            <p:nvSpPr>
              <p:cNvPr id="765" name="TextBox 764">
                <a:extLst>
                  <a:ext uri="{FF2B5EF4-FFF2-40B4-BE49-F238E27FC236}">
                    <a16:creationId xmlns:a16="http://schemas.microsoft.com/office/drawing/2014/main" id="{A179E87B-FDA3-867A-8136-4F62E14D1B59}"/>
                  </a:ext>
                </a:extLst>
              </p:cNvPr>
              <p:cNvSpPr txBox="1"/>
              <p:nvPr/>
            </p:nvSpPr>
            <p:spPr>
              <a:xfrm rot="16200000">
                <a:off x="23786194" y="29050678"/>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66" name="TextBox 765">
                <a:extLst>
                  <a:ext uri="{FF2B5EF4-FFF2-40B4-BE49-F238E27FC236}">
                    <a16:creationId xmlns:a16="http://schemas.microsoft.com/office/drawing/2014/main" id="{33099B83-CFBD-8D0A-EDEA-9EFD7E981444}"/>
                  </a:ext>
                </a:extLst>
              </p:cNvPr>
              <p:cNvSpPr txBox="1"/>
              <p:nvPr/>
            </p:nvSpPr>
            <p:spPr>
              <a:xfrm rot="16200000">
                <a:off x="24080168" y="29050678"/>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790" name="Group 789">
            <a:extLst>
              <a:ext uri="{FF2B5EF4-FFF2-40B4-BE49-F238E27FC236}">
                <a16:creationId xmlns:a16="http://schemas.microsoft.com/office/drawing/2014/main" id="{A21F7035-5B8B-E3C3-16D3-E3E39CCF7D6B}"/>
              </a:ext>
            </a:extLst>
          </p:cNvPr>
          <p:cNvGrpSpPr/>
          <p:nvPr/>
        </p:nvGrpSpPr>
        <p:grpSpPr>
          <a:xfrm>
            <a:off x="25730897" y="23829677"/>
            <a:ext cx="716281" cy="2161096"/>
            <a:chOff x="25730897" y="23829677"/>
            <a:chExt cx="716281" cy="2161096"/>
          </a:xfrm>
        </p:grpSpPr>
        <p:grpSp>
          <p:nvGrpSpPr>
            <p:cNvPr id="594" name="Group 593">
              <a:extLst>
                <a:ext uri="{FF2B5EF4-FFF2-40B4-BE49-F238E27FC236}">
                  <a16:creationId xmlns:a16="http://schemas.microsoft.com/office/drawing/2014/main" id="{6636394B-760C-B153-5339-B09759C2FF97}"/>
                </a:ext>
              </a:extLst>
            </p:cNvPr>
            <p:cNvGrpSpPr/>
            <p:nvPr/>
          </p:nvGrpSpPr>
          <p:grpSpPr>
            <a:xfrm>
              <a:off x="25730897" y="23829677"/>
              <a:ext cx="716281" cy="2161096"/>
              <a:chOff x="27780625" y="3244751"/>
              <a:chExt cx="716281" cy="2161096"/>
            </a:xfrm>
          </p:grpSpPr>
          <p:pic>
            <p:nvPicPr>
              <p:cNvPr id="599" name="Picture 598">
                <a:extLst>
                  <a:ext uri="{FF2B5EF4-FFF2-40B4-BE49-F238E27FC236}">
                    <a16:creationId xmlns:a16="http://schemas.microsoft.com/office/drawing/2014/main" id="{C630F586-FE26-A157-8F87-4EB967001372}"/>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600" name="Picture 599">
                <a:extLst>
                  <a:ext uri="{FF2B5EF4-FFF2-40B4-BE49-F238E27FC236}">
                    <a16:creationId xmlns:a16="http://schemas.microsoft.com/office/drawing/2014/main" id="{7BF91A4E-D43B-292E-05D6-FA420EA5185C}"/>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601" name="Picture 600">
                <a:extLst>
                  <a:ext uri="{FF2B5EF4-FFF2-40B4-BE49-F238E27FC236}">
                    <a16:creationId xmlns:a16="http://schemas.microsoft.com/office/drawing/2014/main" id="{3898C5FD-A21A-9AAA-DEA5-297F4B4F9AB0}"/>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82" name="Group 781">
              <a:extLst>
                <a:ext uri="{FF2B5EF4-FFF2-40B4-BE49-F238E27FC236}">
                  <a16:creationId xmlns:a16="http://schemas.microsoft.com/office/drawing/2014/main" id="{CA2A3ACE-5E8F-2718-E998-60753C06D353}"/>
                </a:ext>
              </a:extLst>
            </p:cNvPr>
            <p:cNvGrpSpPr/>
            <p:nvPr/>
          </p:nvGrpSpPr>
          <p:grpSpPr>
            <a:xfrm>
              <a:off x="25807007" y="24040713"/>
              <a:ext cx="537759" cy="1947063"/>
              <a:chOff x="25807007" y="24040713"/>
              <a:chExt cx="537759" cy="1947063"/>
            </a:xfrm>
          </p:grpSpPr>
          <p:sp>
            <p:nvSpPr>
              <p:cNvPr id="767" name="TextBox 766">
                <a:extLst>
                  <a:ext uri="{FF2B5EF4-FFF2-40B4-BE49-F238E27FC236}">
                    <a16:creationId xmlns:a16="http://schemas.microsoft.com/office/drawing/2014/main" id="{E3B7A94D-C551-7603-9A10-4497478CC8EA}"/>
                  </a:ext>
                </a:extLst>
              </p:cNvPr>
              <p:cNvSpPr txBox="1"/>
              <p:nvPr/>
            </p:nvSpPr>
            <p:spPr>
              <a:xfrm rot="16200000">
                <a:off x="24955368" y="24892352"/>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68" name="TextBox 767">
                <a:extLst>
                  <a:ext uri="{FF2B5EF4-FFF2-40B4-BE49-F238E27FC236}">
                    <a16:creationId xmlns:a16="http://schemas.microsoft.com/office/drawing/2014/main" id="{34B843CF-9FA4-84DD-C861-0290F0554A52}"/>
                  </a:ext>
                </a:extLst>
              </p:cNvPr>
              <p:cNvSpPr txBox="1"/>
              <p:nvPr/>
            </p:nvSpPr>
            <p:spPr>
              <a:xfrm rot="16200000">
                <a:off x="25249342" y="24892352"/>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789" name="Group 788">
            <a:extLst>
              <a:ext uri="{FF2B5EF4-FFF2-40B4-BE49-F238E27FC236}">
                <a16:creationId xmlns:a16="http://schemas.microsoft.com/office/drawing/2014/main" id="{4C186D81-89AC-2EEF-18D0-091AF770ABAF}"/>
              </a:ext>
            </a:extLst>
          </p:cNvPr>
          <p:cNvGrpSpPr/>
          <p:nvPr/>
        </p:nvGrpSpPr>
        <p:grpSpPr>
          <a:xfrm>
            <a:off x="26502411" y="23829677"/>
            <a:ext cx="716281" cy="2161096"/>
            <a:chOff x="26502411" y="23829677"/>
            <a:chExt cx="716281" cy="2161096"/>
          </a:xfrm>
        </p:grpSpPr>
        <p:grpSp>
          <p:nvGrpSpPr>
            <p:cNvPr id="595" name="Group 594">
              <a:extLst>
                <a:ext uri="{FF2B5EF4-FFF2-40B4-BE49-F238E27FC236}">
                  <a16:creationId xmlns:a16="http://schemas.microsoft.com/office/drawing/2014/main" id="{88E6264A-1A4C-1618-79ED-49D30E94B2DC}"/>
                </a:ext>
              </a:extLst>
            </p:cNvPr>
            <p:cNvGrpSpPr/>
            <p:nvPr/>
          </p:nvGrpSpPr>
          <p:grpSpPr>
            <a:xfrm>
              <a:off x="26502411" y="23829677"/>
              <a:ext cx="716281" cy="2161096"/>
              <a:chOff x="27780625" y="3244751"/>
              <a:chExt cx="716281" cy="2161096"/>
            </a:xfrm>
          </p:grpSpPr>
          <p:pic>
            <p:nvPicPr>
              <p:cNvPr id="596" name="Picture 595">
                <a:extLst>
                  <a:ext uri="{FF2B5EF4-FFF2-40B4-BE49-F238E27FC236}">
                    <a16:creationId xmlns:a16="http://schemas.microsoft.com/office/drawing/2014/main" id="{DEA13282-30E6-81F2-1BD6-DBA60F972765}"/>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97" name="Picture 596">
                <a:extLst>
                  <a:ext uri="{FF2B5EF4-FFF2-40B4-BE49-F238E27FC236}">
                    <a16:creationId xmlns:a16="http://schemas.microsoft.com/office/drawing/2014/main" id="{0B9A6EE2-D44B-9845-D599-760E687FE17F}"/>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98" name="Picture 597">
                <a:extLst>
                  <a:ext uri="{FF2B5EF4-FFF2-40B4-BE49-F238E27FC236}">
                    <a16:creationId xmlns:a16="http://schemas.microsoft.com/office/drawing/2014/main" id="{AD6819A1-8B27-5FB3-266B-EF85A0047530}"/>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81" name="Group 780">
              <a:extLst>
                <a:ext uri="{FF2B5EF4-FFF2-40B4-BE49-F238E27FC236}">
                  <a16:creationId xmlns:a16="http://schemas.microsoft.com/office/drawing/2014/main" id="{6F85586F-5490-E975-AE6A-0BD38B345719}"/>
                </a:ext>
              </a:extLst>
            </p:cNvPr>
            <p:cNvGrpSpPr/>
            <p:nvPr/>
          </p:nvGrpSpPr>
          <p:grpSpPr>
            <a:xfrm>
              <a:off x="26570328" y="24040713"/>
              <a:ext cx="537759" cy="1947063"/>
              <a:chOff x="26570328" y="24040713"/>
              <a:chExt cx="537759" cy="1947063"/>
            </a:xfrm>
          </p:grpSpPr>
          <p:sp>
            <p:nvSpPr>
              <p:cNvPr id="769" name="TextBox 768">
                <a:extLst>
                  <a:ext uri="{FF2B5EF4-FFF2-40B4-BE49-F238E27FC236}">
                    <a16:creationId xmlns:a16="http://schemas.microsoft.com/office/drawing/2014/main" id="{253DAC7D-0399-1100-624D-9A6C8464CA33}"/>
                  </a:ext>
                </a:extLst>
              </p:cNvPr>
              <p:cNvSpPr txBox="1"/>
              <p:nvPr/>
            </p:nvSpPr>
            <p:spPr>
              <a:xfrm rot="16200000">
                <a:off x="25718689" y="24892352"/>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70" name="TextBox 769">
                <a:extLst>
                  <a:ext uri="{FF2B5EF4-FFF2-40B4-BE49-F238E27FC236}">
                    <a16:creationId xmlns:a16="http://schemas.microsoft.com/office/drawing/2014/main" id="{6CC8F407-1E42-8368-12F1-58DAEA7AC235}"/>
                  </a:ext>
                </a:extLst>
              </p:cNvPr>
              <p:cNvSpPr txBox="1"/>
              <p:nvPr/>
            </p:nvSpPr>
            <p:spPr>
              <a:xfrm rot="16200000">
                <a:off x="26012663" y="24892352"/>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788" name="Group 787">
            <a:extLst>
              <a:ext uri="{FF2B5EF4-FFF2-40B4-BE49-F238E27FC236}">
                <a16:creationId xmlns:a16="http://schemas.microsoft.com/office/drawing/2014/main" id="{F48E0458-FCA8-F19B-70E4-30C48FB015EE}"/>
              </a:ext>
            </a:extLst>
          </p:cNvPr>
          <p:cNvGrpSpPr/>
          <p:nvPr/>
        </p:nvGrpSpPr>
        <p:grpSpPr>
          <a:xfrm>
            <a:off x="27326446" y="23824915"/>
            <a:ext cx="716281" cy="2162861"/>
            <a:chOff x="27326446" y="23824915"/>
            <a:chExt cx="716281" cy="2162861"/>
          </a:xfrm>
        </p:grpSpPr>
        <p:grpSp>
          <p:nvGrpSpPr>
            <p:cNvPr id="586" name="Group 585">
              <a:extLst>
                <a:ext uri="{FF2B5EF4-FFF2-40B4-BE49-F238E27FC236}">
                  <a16:creationId xmlns:a16="http://schemas.microsoft.com/office/drawing/2014/main" id="{A9DA528A-9D8F-AA91-7FA6-B68B55E24FC2}"/>
                </a:ext>
              </a:extLst>
            </p:cNvPr>
            <p:cNvGrpSpPr/>
            <p:nvPr/>
          </p:nvGrpSpPr>
          <p:grpSpPr>
            <a:xfrm>
              <a:off x="27326446" y="23824915"/>
              <a:ext cx="716281" cy="2161096"/>
              <a:chOff x="27780625" y="3244751"/>
              <a:chExt cx="716281" cy="2161096"/>
            </a:xfrm>
          </p:grpSpPr>
          <p:pic>
            <p:nvPicPr>
              <p:cNvPr id="591" name="Picture 590">
                <a:extLst>
                  <a:ext uri="{FF2B5EF4-FFF2-40B4-BE49-F238E27FC236}">
                    <a16:creationId xmlns:a16="http://schemas.microsoft.com/office/drawing/2014/main" id="{8D7BCDE5-302D-D56F-BBC6-4192773EEE56}"/>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92" name="Picture 591">
                <a:extLst>
                  <a:ext uri="{FF2B5EF4-FFF2-40B4-BE49-F238E27FC236}">
                    <a16:creationId xmlns:a16="http://schemas.microsoft.com/office/drawing/2014/main" id="{AB8D27F5-EBC5-9E99-F882-696EC02D8D24}"/>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93" name="Picture 592">
                <a:extLst>
                  <a:ext uri="{FF2B5EF4-FFF2-40B4-BE49-F238E27FC236}">
                    <a16:creationId xmlns:a16="http://schemas.microsoft.com/office/drawing/2014/main" id="{24CB5D86-A651-D6F5-8BF1-D0695EDED809}"/>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80" name="Group 779">
              <a:extLst>
                <a:ext uri="{FF2B5EF4-FFF2-40B4-BE49-F238E27FC236}">
                  <a16:creationId xmlns:a16="http://schemas.microsoft.com/office/drawing/2014/main" id="{7C180620-AB9F-4B4E-8C35-29B799D92E0B}"/>
                </a:ext>
              </a:extLst>
            </p:cNvPr>
            <p:cNvGrpSpPr/>
            <p:nvPr/>
          </p:nvGrpSpPr>
          <p:grpSpPr>
            <a:xfrm>
              <a:off x="27398174" y="24040713"/>
              <a:ext cx="537759" cy="1947063"/>
              <a:chOff x="27398174" y="24040713"/>
              <a:chExt cx="537759" cy="1947063"/>
            </a:xfrm>
          </p:grpSpPr>
          <p:sp>
            <p:nvSpPr>
              <p:cNvPr id="771" name="TextBox 770">
                <a:extLst>
                  <a:ext uri="{FF2B5EF4-FFF2-40B4-BE49-F238E27FC236}">
                    <a16:creationId xmlns:a16="http://schemas.microsoft.com/office/drawing/2014/main" id="{3A79D81E-71ED-E597-42D4-36053D564190}"/>
                  </a:ext>
                </a:extLst>
              </p:cNvPr>
              <p:cNvSpPr txBox="1"/>
              <p:nvPr/>
            </p:nvSpPr>
            <p:spPr>
              <a:xfrm rot="16200000">
                <a:off x="26546535" y="24892352"/>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72" name="TextBox 771">
                <a:extLst>
                  <a:ext uri="{FF2B5EF4-FFF2-40B4-BE49-F238E27FC236}">
                    <a16:creationId xmlns:a16="http://schemas.microsoft.com/office/drawing/2014/main" id="{C3CA2600-C412-AA59-5F1C-70BE872E1CFD}"/>
                  </a:ext>
                </a:extLst>
              </p:cNvPr>
              <p:cNvSpPr txBox="1"/>
              <p:nvPr/>
            </p:nvSpPr>
            <p:spPr>
              <a:xfrm rot="16200000">
                <a:off x="26840509" y="24892352"/>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787" name="Group 786">
            <a:extLst>
              <a:ext uri="{FF2B5EF4-FFF2-40B4-BE49-F238E27FC236}">
                <a16:creationId xmlns:a16="http://schemas.microsoft.com/office/drawing/2014/main" id="{634AE58D-AEDB-B176-54AD-26B872979577}"/>
              </a:ext>
            </a:extLst>
          </p:cNvPr>
          <p:cNvGrpSpPr/>
          <p:nvPr/>
        </p:nvGrpSpPr>
        <p:grpSpPr>
          <a:xfrm>
            <a:off x="28097960" y="23824915"/>
            <a:ext cx="716281" cy="2162861"/>
            <a:chOff x="28097960" y="23824915"/>
            <a:chExt cx="716281" cy="2162861"/>
          </a:xfrm>
        </p:grpSpPr>
        <p:grpSp>
          <p:nvGrpSpPr>
            <p:cNvPr id="587" name="Group 586">
              <a:extLst>
                <a:ext uri="{FF2B5EF4-FFF2-40B4-BE49-F238E27FC236}">
                  <a16:creationId xmlns:a16="http://schemas.microsoft.com/office/drawing/2014/main" id="{4F26AF4C-21A7-2F2A-9797-7C7E0343744F}"/>
                </a:ext>
              </a:extLst>
            </p:cNvPr>
            <p:cNvGrpSpPr/>
            <p:nvPr/>
          </p:nvGrpSpPr>
          <p:grpSpPr>
            <a:xfrm>
              <a:off x="28097960" y="23824915"/>
              <a:ext cx="716281" cy="2161096"/>
              <a:chOff x="27780625" y="3244751"/>
              <a:chExt cx="716281" cy="2161096"/>
            </a:xfrm>
          </p:grpSpPr>
          <p:pic>
            <p:nvPicPr>
              <p:cNvPr id="588" name="Picture 587">
                <a:extLst>
                  <a:ext uri="{FF2B5EF4-FFF2-40B4-BE49-F238E27FC236}">
                    <a16:creationId xmlns:a16="http://schemas.microsoft.com/office/drawing/2014/main" id="{60773AC8-D4A7-ABB6-BAEC-462E3F002E27}"/>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589" name="Picture 588">
                <a:extLst>
                  <a:ext uri="{FF2B5EF4-FFF2-40B4-BE49-F238E27FC236}">
                    <a16:creationId xmlns:a16="http://schemas.microsoft.com/office/drawing/2014/main" id="{8F2E4164-3927-5F9B-7C7D-21EC757A3C47}"/>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590" name="Picture 589">
                <a:extLst>
                  <a:ext uri="{FF2B5EF4-FFF2-40B4-BE49-F238E27FC236}">
                    <a16:creationId xmlns:a16="http://schemas.microsoft.com/office/drawing/2014/main" id="{99D34748-4B7C-D2B2-8A76-389358D1668F}"/>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grpSp>
          <p:nvGrpSpPr>
            <p:cNvPr id="779" name="Group 778">
              <a:extLst>
                <a:ext uri="{FF2B5EF4-FFF2-40B4-BE49-F238E27FC236}">
                  <a16:creationId xmlns:a16="http://schemas.microsoft.com/office/drawing/2014/main" id="{8C8C2BCB-2DA9-AC4A-6B8D-AD8F71113D17}"/>
                </a:ext>
              </a:extLst>
            </p:cNvPr>
            <p:cNvGrpSpPr/>
            <p:nvPr/>
          </p:nvGrpSpPr>
          <p:grpSpPr>
            <a:xfrm>
              <a:off x="28172318" y="24040713"/>
              <a:ext cx="537759" cy="1947063"/>
              <a:chOff x="28172318" y="24040713"/>
              <a:chExt cx="537759" cy="1947063"/>
            </a:xfrm>
          </p:grpSpPr>
          <p:sp>
            <p:nvSpPr>
              <p:cNvPr id="773" name="TextBox 772">
                <a:extLst>
                  <a:ext uri="{FF2B5EF4-FFF2-40B4-BE49-F238E27FC236}">
                    <a16:creationId xmlns:a16="http://schemas.microsoft.com/office/drawing/2014/main" id="{EA05B629-6426-EA84-C2AE-78C705FE9594}"/>
                  </a:ext>
                </a:extLst>
              </p:cNvPr>
              <p:cNvSpPr txBox="1"/>
              <p:nvPr/>
            </p:nvSpPr>
            <p:spPr>
              <a:xfrm rot="16200000">
                <a:off x="27320679" y="24892352"/>
                <a:ext cx="1947063" cy="243785"/>
              </a:xfrm>
              <a:prstGeom prst="rect">
                <a:avLst/>
              </a:prstGeom>
              <a:noFill/>
            </p:spPr>
            <p:txBody>
              <a:bodyPr wrap="square">
                <a:spAutoFit/>
              </a:bodyPr>
              <a:lstStyle/>
              <a:p>
                <a:pPr algn="ctr">
                  <a:lnSpc>
                    <a:spcPct val="80000"/>
                  </a:lnSpc>
                </a:pPr>
                <a:r>
                  <a:rPr lang="en-US" sz="1200" dirty="0"/>
                  <a:t>Name of the person 19..-..</a:t>
                </a:r>
              </a:p>
            </p:txBody>
          </p:sp>
          <p:sp>
            <p:nvSpPr>
              <p:cNvPr id="774" name="TextBox 773">
                <a:extLst>
                  <a:ext uri="{FF2B5EF4-FFF2-40B4-BE49-F238E27FC236}">
                    <a16:creationId xmlns:a16="http://schemas.microsoft.com/office/drawing/2014/main" id="{9F48304D-F276-59C3-647C-EEDEAB56E0AF}"/>
                  </a:ext>
                </a:extLst>
              </p:cNvPr>
              <p:cNvSpPr txBox="1"/>
              <p:nvPr/>
            </p:nvSpPr>
            <p:spPr>
              <a:xfrm rot="16200000">
                <a:off x="27614653" y="24892352"/>
                <a:ext cx="1947063" cy="243785"/>
              </a:xfrm>
              <a:prstGeom prst="rect">
                <a:avLst/>
              </a:prstGeom>
              <a:noFill/>
            </p:spPr>
            <p:txBody>
              <a:bodyPr wrap="square">
                <a:spAutoFit/>
              </a:bodyPr>
              <a:lstStyle/>
              <a:p>
                <a:pPr algn="ctr">
                  <a:lnSpc>
                    <a:spcPct val="80000"/>
                  </a:lnSpc>
                </a:pPr>
                <a:r>
                  <a:rPr lang="en-US" sz="1200" dirty="0"/>
                  <a:t>Name of the person 19..-..</a:t>
                </a:r>
              </a:p>
            </p:txBody>
          </p:sp>
        </p:grpSp>
      </p:grpSp>
      <p:grpSp>
        <p:nvGrpSpPr>
          <p:cNvPr id="937" name="Group 936">
            <a:extLst>
              <a:ext uri="{FF2B5EF4-FFF2-40B4-BE49-F238E27FC236}">
                <a16:creationId xmlns:a16="http://schemas.microsoft.com/office/drawing/2014/main" id="{0317603B-1B5F-9EA8-ACBB-A30EF3A67327}"/>
              </a:ext>
            </a:extLst>
          </p:cNvPr>
          <p:cNvGrpSpPr/>
          <p:nvPr/>
        </p:nvGrpSpPr>
        <p:grpSpPr>
          <a:xfrm>
            <a:off x="2273917" y="19844171"/>
            <a:ext cx="969037" cy="1240234"/>
            <a:chOff x="3966180" y="19814144"/>
            <a:chExt cx="969037" cy="1240234"/>
          </a:xfrm>
        </p:grpSpPr>
        <p:pic>
          <p:nvPicPr>
            <p:cNvPr id="938" name="Picture 937">
              <a:extLst>
                <a:ext uri="{FF2B5EF4-FFF2-40B4-BE49-F238E27FC236}">
                  <a16:creationId xmlns:a16="http://schemas.microsoft.com/office/drawing/2014/main" id="{82EDD0FB-E209-8E6B-B619-32C1509617E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16887"/>
              <a:ext cx="387097" cy="1237491"/>
            </a:xfrm>
            <a:prstGeom prst="rect">
              <a:avLst/>
            </a:prstGeom>
          </p:spPr>
        </p:pic>
        <p:pic>
          <p:nvPicPr>
            <p:cNvPr id="939" name="Picture 938">
              <a:extLst>
                <a:ext uri="{FF2B5EF4-FFF2-40B4-BE49-F238E27FC236}">
                  <a16:creationId xmlns:a16="http://schemas.microsoft.com/office/drawing/2014/main" id="{1876C60F-61C6-EC87-F1F6-5DB8118602D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14144"/>
              <a:ext cx="387097" cy="1237491"/>
            </a:xfrm>
            <a:prstGeom prst="rect">
              <a:avLst/>
            </a:prstGeom>
          </p:spPr>
        </p:pic>
      </p:grpSp>
      <p:grpSp>
        <p:nvGrpSpPr>
          <p:cNvPr id="940" name="Group 939">
            <a:extLst>
              <a:ext uri="{FF2B5EF4-FFF2-40B4-BE49-F238E27FC236}">
                <a16:creationId xmlns:a16="http://schemas.microsoft.com/office/drawing/2014/main" id="{77BFA260-507C-172E-98C9-3199E227429A}"/>
              </a:ext>
            </a:extLst>
          </p:cNvPr>
          <p:cNvGrpSpPr/>
          <p:nvPr/>
        </p:nvGrpSpPr>
        <p:grpSpPr>
          <a:xfrm>
            <a:off x="5885289" y="23954231"/>
            <a:ext cx="969037" cy="1240234"/>
            <a:chOff x="3966180" y="19837004"/>
            <a:chExt cx="969037" cy="1240234"/>
          </a:xfrm>
        </p:grpSpPr>
        <p:pic>
          <p:nvPicPr>
            <p:cNvPr id="941" name="Picture 940">
              <a:extLst>
                <a:ext uri="{FF2B5EF4-FFF2-40B4-BE49-F238E27FC236}">
                  <a16:creationId xmlns:a16="http://schemas.microsoft.com/office/drawing/2014/main" id="{1DF1A414-FAD6-A915-1A8B-2B9B834985B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42" name="Picture 941">
              <a:extLst>
                <a:ext uri="{FF2B5EF4-FFF2-40B4-BE49-F238E27FC236}">
                  <a16:creationId xmlns:a16="http://schemas.microsoft.com/office/drawing/2014/main" id="{5523F7F2-498F-C40D-F174-AA2F521C9D4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43" name="Group 942">
            <a:extLst>
              <a:ext uri="{FF2B5EF4-FFF2-40B4-BE49-F238E27FC236}">
                <a16:creationId xmlns:a16="http://schemas.microsoft.com/office/drawing/2014/main" id="{0A3BD1A1-1728-5FE2-C0FD-1F8AAEB67A08}"/>
              </a:ext>
            </a:extLst>
          </p:cNvPr>
          <p:cNvGrpSpPr/>
          <p:nvPr/>
        </p:nvGrpSpPr>
        <p:grpSpPr>
          <a:xfrm>
            <a:off x="7546989" y="23958511"/>
            <a:ext cx="969037" cy="1240234"/>
            <a:chOff x="3966180" y="19837004"/>
            <a:chExt cx="969037" cy="1240234"/>
          </a:xfrm>
        </p:grpSpPr>
        <p:pic>
          <p:nvPicPr>
            <p:cNvPr id="944" name="Picture 943">
              <a:extLst>
                <a:ext uri="{FF2B5EF4-FFF2-40B4-BE49-F238E27FC236}">
                  <a16:creationId xmlns:a16="http://schemas.microsoft.com/office/drawing/2014/main" id="{FDDC1BA2-7C16-D12E-F478-25B069FB989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45" name="Picture 944">
              <a:extLst>
                <a:ext uri="{FF2B5EF4-FFF2-40B4-BE49-F238E27FC236}">
                  <a16:creationId xmlns:a16="http://schemas.microsoft.com/office/drawing/2014/main" id="{B9D0BE12-1159-F094-6263-38AC481EF2E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967" name="Group 966">
            <a:extLst>
              <a:ext uri="{FF2B5EF4-FFF2-40B4-BE49-F238E27FC236}">
                <a16:creationId xmlns:a16="http://schemas.microsoft.com/office/drawing/2014/main" id="{4A920467-77DA-9DB2-9A7C-CB10F8275753}"/>
              </a:ext>
            </a:extLst>
          </p:cNvPr>
          <p:cNvGrpSpPr/>
          <p:nvPr/>
        </p:nvGrpSpPr>
        <p:grpSpPr>
          <a:xfrm>
            <a:off x="27566662" y="19811600"/>
            <a:ext cx="969037" cy="1240234"/>
            <a:chOff x="3966180" y="19837004"/>
            <a:chExt cx="969037" cy="1240234"/>
          </a:xfrm>
        </p:grpSpPr>
        <p:pic>
          <p:nvPicPr>
            <p:cNvPr id="968" name="Picture 967">
              <a:extLst>
                <a:ext uri="{FF2B5EF4-FFF2-40B4-BE49-F238E27FC236}">
                  <a16:creationId xmlns:a16="http://schemas.microsoft.com/office/drawing/2014/main" id="{8F06ECE5-07BA-7F25-3B15-7E9A72FF72D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969" name="Picture 968">
              <a:extLst>
                <a:ext uri="{FF2B5EF4-FFF2-40B4-BE49-F238E27FC236}">
                  <a16:creationId xmlns:a16="http://schemas.microsoft.com/office/drawing/2014/main" id="{38E251FC-A56C-9857-6713-182FC109833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pic>
        <p:nvPicPr>
          <p:cNvPr id="977" name="Picture 976">
            <a:extLst>
              <a:ext uri="{FF2B5EF4-FFF2-40B4-BE49-F238E27FC236}">
                <a16:creationId xmlns:a16="http://schemas.microsoft.com/office/drawing/2014/main" id="{31CD2DF8-31FC-BB85-ECE2-3A57B845598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15000"/>
                    </a14:imgEffect>
                  </a14:imgLayer>
                </a14:imgProps>
              </a:ext>
              <a:ext uri="{28A0092B-C50C-407E-A947-70E740481C1C}">
                <a14:useLocalDpi xmlns:a14="http://schemas.microsoft.com/office/drawing/2010/main" val="0"/>
              </a:ext>
            </a:extLst>
          </a:blip>
          <a:srcRect l="22705"/>
          <a:stretch/>
        </p:blipFill>
        <p:spPr>
          <a:xfrm rot="19213701" flipH="1">
            <a:off x="21047612" y="19166101"/>
            <a:ext cx="5327645" cy="3070977"/>
          </a:xfrm>
          <a:prstGeom prst="rect">
            <a:avLst/>
          </a:prstGeom>
        </p:spPr>
      </p:pic>
      <p:grpSp>
        <p:nvGrpSpPr>
          <p:cNvPr id="1007" name="Group 1006">
            <a:extLst>
              <a:ext uri="{FF2B5EF4-FFF2-40B4-BE49-F238E27FC236}">
                <a16:creationId xmlns:a16="http://schemas.microsoft.com/office/drawing/2014/main" id="{7180867D-C552-0984-88A9-A64C79345F60}"/>
              </a:ext>
            </a:extLst>
          </p:cNvPr>
          <p:cNvGrpSpPr/>
          <p:nvPr/>
        </p:nvGrpSpPr>
        <p:grpSpPr>
          <a:xfrm>
            <a:off x="19263577" y="30912739"/>
            <a:ext cx="969037" cy="1240234"/>
            <a:chOff x="3966180" y="19837004"/>
            <a:chExt cx="969037" cy="1240234"/>
          </a:xfrm>
        </p:grpSpPr>
        <p:pic>
          <p:nvPicPr>
            <p:cNvPr id="1008" name="Picture 1007">
              <a:extLst>
                <a:ext uri="{FF2B5EF4-FFF2-40B4-BE49-F238E27FC236}">
                  <a16:creationId xmlns:a16="http://schemas.microsoft.com/office/drawing/2014/main" id="{C83C529B-A5A0-4ACB-870A-0353941E93B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1009" name="Picture 1008">
              <a:extLst>
                <a:ext uri="{FF2B5EF4-FFF2-40B4-BE49-F238E27FC236}">
                  <a16:creationId xmlns:a16="http://schemas.microsoft.com/office/drawing/2014/main" id="{3465FE1C-D09A-F820-5AD7-3E76C4F4354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1010" name="Group 1009">
            <a:extLst>
              <a:ext uri="{FF2B5EF4-FFF2-40B4-BE49-F238E27FC236}">
                <a16:creationId xmlns:a16="http://schemas.microsoft.com/office/drawing/2014/main" id="{23FFC595-81E2-361E-D93C-42EE2922348B}"/>
              </a:ext>
            </a:extLst>
          </p:cNvPr>
          <p:cNvGrpSpPr/>
          <p:nvPr/>
        </p:nvGrpSpPr>
        <p:grpSpPr>
          <a:xfrm>
            <a:off x="20986620" y="30942629"/>
            <a:ext cx="969037" cy="1240234"/>
            <a:chOff x="3966180" y="19837004"/>
            <a:chExt cx="969037" cy="1240234"/>
          </a:xfrm>
        </p:grpSpPr>
        <p:pic>
          <p:nvPicPr>
            <p:cNvPr id="1011" name="Picture 1010">
              <a:extLst>
                <a:ext uri="{FF2B5EF4-FFF2-40B4-BE49-F238E27FC236}">
                  <a16:creationId xmlns:a16="http://schemas.microsoft.com/office/drawing/2014/main" id="{22C9899B-E129-9401-E81F-FFBF1F85AF9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48120" y="19839747"/>
              <a:ext cx="387097" cy="1237491"/>
            </a:xfrm>
            <a:prstGeom prst="rect">
              <a:avLst/>
            </a:prstGeom>
          </p:spPr>
        </p:pic>
        <p:pic>
          <p:nvPicPr>
            <p:cNvPr id="1012" name="Picture 1011">
              <a:extLst>
                <a:ext uri="{FF2B5EF4-FFF2-40B4-BE49-F238E27FC236}">
                  <a16:creationId xmlns:a16="http://schemas.microsoft.com/office/drawing/2014/main" id="{100F1B4B-EAEF-5BC7-C9B0-52323D4ECC4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966180" y="19837004"/>
              <a:ext cx="387097" cy="1237491"/>
            </a:xfrm>
            <a:prstGeom prst="rect">
              <a:avLst/>
            </a:prstGeom>
          </p:spPr>
        </p:pic>
      </p:grpSp>
      <p:grpSp>
        <p:nvGrpSpPr>
          <p:cNvPr id="1014" name="Group 1013">
            <a:extLst>
              <a:ext uri="{FF2B5EF4-FFF2-40B4-BE49-F238E27FC236}">
                <a16:creationId xmlns:a16="http://schemas.microsoft.com/office/drawing/2014/main" id="{1F73A6A3-8C17-3D17-3F3A-AB3F9A0AD531}"/>
              </a:ext>
            </a:extLst>
          </p:cNvPr>
          <p:cNvGrpSpPr/>
          <p:nvPr/>
        </p:nvGrpSpPr>
        <p:grpSpPr>
          <a:xfrm>
            <a:off x="2855446" y="12243534"/>
            <a:ext cx="3881828" cy="3919736"/>
            <a:chOff x="2855446" y="12243534"/>
            <a:chExt cx="3881828" cy="3919736"/>
          </a:xfrm>
        </p:grpSpPr>
        <p:pic>
          <p:nvPicPr>
            <p:cNvPr id="981" name="Picture 980">
              <a:extLst>
                <a:ext uri="{FF2B5EF4-FFF2-40B4-BE49-F238E27FC236}">
                  <a16:creationId xmlns:a16="http://schemas.microsoft.com/office/drawing/2014/main" id="{96ED1AD8-D5B6-6DEB-300E-5C648776CE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32639" flipH="1">
              <a:off x="2855446" y="12243534"/>
              <a:ext cx="3209551" cy="3919736"/>
            </a:xfrm>
            <a:prstGeom prst="rect">
              <a:avLst/>
            </a:prstGeom>
          </p:spPr>
        </p:pic>
        <p:pic>
          <p:nvPicPr>
            <p:cNvPr id="1013" name="Picture 1012">
              <a:extLst>
                <a:ext uri="{FF2B5EF4-FFF2-40B4-BE49-F238E27FC236}">
                  <a16:creationId xmlns:a16="http://schemas.microsoft.com/office/drawing/2014/main" id="{880561E3-46F5-8881-0DB6-3656D4B18B4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5987377" y="13219295"/>
              <a:ext cx="749897" cy="2397307"/>
            </a:xfrm>
            <a:prstGeom prst="rect">
              <a:avLst/>
            </a:prstGeom>
          </p:spPr>
        </p:pic>
      </p:grpSp>
      <p:pic>
        <p:nvPicPr>
          <p:cNvPr id="137" name="Picture 136">
            <a:extLst>
              <a:ext uri="{FF2B5EF4-FFF2-40B4-BE49-F238E27FC236}">
                <a16:creationId xmlns:a16="http://schemas.microsoft.com/office/drawing/2014/main" id="{65231567-BFE9-345B-7265-89DC1682F9EE}"/>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27847966" y="40057704"/>
            <a:ext cx="1828800" cy="1285875"/>
          </a:xfrm>
          <a:prstGeom prst="rect">
            <a:avLst/>
          </a:prstGeom>
        </p:spPr>
      </p:pic>
      <p:grpSp>
        <p:nvGrpSpPr>
          <p:cNvPr id="138" name="Group 137">
            <a:extLst>
              <a:ext uri="{FF2B5EF4-FFF2-40B4-BE49-F238E27FC236}">
                <a16:creationId xmlns:a16="http://schemas.microsoft.com/office/drawing/2014/main" id="{DA8BB4EA-066D-AAE8-8B77-09DB7F8C3E5C}"/>
              </a:ext>
            </a:extLst>
          </p:cNvPr>
          <p:cNvGrpSpPr/>
          <p:nvPr/>
        </p:nvGrpSpPr>
        <p:grpSpPr>
          <a:xfrm>
            <a:off x="20195291" y="10294553"/>
            <a:ext cx="1458460" cy="1211525"/>
            <a:chOff x="12569235" y="4892635"/>
            <a:chExt cx="1458460" cy="1211525"/>
          </a:xfrm>
        </p:grpSpPr>
        <p:pic>
          <p:nvPicPr>
            <p:cNvPr id="139" name="Picture 138">
              <a:extLst>
                <a:ext uri="{FF2B5EF4-FFF2-40B4-BE49-F238E27FC236}">
                  <a16:creationId xmlns:a16="http://schemas.microsoft.com/office/drawing/2014/main" id="{B28F37F0-14FD-1601-E902-A6C92289E09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140" name="TextBox 139">
              <a:extLst>
                <a:ext uri="{FF2B5EF4-FFF2-40B4-BE49-F238E27FC236}">
                  <a16:creationId xmlns:a16="http://schemas.microsoft.com/office/drawing/2014/main" id="{40A8197A-5420-95B1-1766-6D2CCC82045B}"/>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Sister</a:t>
              </a:r>
              <a:endParaRPr lang="ru-RU" sz="1600" dirty="0"/>
            </a:p>
            <a:p>
              <a:pPr algn="ctr"/>
              <a:r>
                <a:rPr lang="ru-RU" sz="1600" dirty="0"/>
                <a:t>1900-1970.</a:t>
              </a:r>
              <a:endParaRPr lang="en-US" sz="1600" dirty="0"/>
            </a:p>
          </p:txBody>
        </p:sp>
      </p:grpSp>
      <p:grpSp>
        <p:nvGrpSpPr>
          <p:cNvPr id="141" name="Group 140">
            <a:extLst>
              <a:ext uri="{FF2B5EF4-FFF2-40B4-BE49-F238E27FC236}">
                <a16:creationId xmlns:a16="http://schemas.microsoft.com/office/drawing/2014/main" id="{F1791F67-2796-BDDA-8024-6A6C75CDE75A}"/>
              </a:ext>
            </a:extLst>
          </p:cNvPr>
          <p:cNvGrpSpPr/>
          <p:nvPr/>
        </p:nvGrpSpPr>
        <p:grpSpPr>
          <a:xfrm>
            <a:off x="22054004" y="10263182"/>
            <a:ext cx="1458460" cy="1211525"/>
            <a:chOff x="12569235" y="4892635"/>
            <a:chExt cx="1458460" cy="1211525"/>
          </a:xfrm>
        </p:grpSpPr>
        <p:pic>
          <p:nvPicPr>
            <p:cNvPr id="142" name="Picture 141">
              <a:extLst>
                <a:ext uri="{FF2B5EF4-FFF2-40B4-BE49-F238E27FC236}">
                  <a16:creationId xmlns:a16="http://schemas.microsoft.com/office/drawing/2014/main" id="{D83BDE9F-FD4C-C866-2BDA-E267F780A7A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143" name="TextBox 142">
              <a:extLst>
                <a:ext uri="{FF2B5EF4-FFF2-40B4-BE49-F238E27FC236}">
                  <a16:creationId xmlns:a16="http://schemas.microsoft.com/office/drawing/2014/main" id="{14C74FF2-96E2-44AE-28EB-1A1208586C9F}"/>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Sister</a:t>
              </a:r>
              <a:endParaRPr lang="ru-RU" sz="1600" dirty="0"/>
            </a:p>
            <a:p>
              <a:pPr algn="ctr"/>
              <a:r>
                <a:rPr lang="ru-RU" sz="1600" dirty="0"/>
                <a:t>1900-1970.</a:t>
              </a:r>
              <a:endParaRPr lang="en-US" sz="1600" dirty="0"/>
            </a:p>
          </p:txBody>
        </p:sp>
      </p:grpSp>
      <p:grpSp>
        <p:nvGrpSpPr>
          <p:cNvPr id="144" name="Group 143">
            <a:extLst>
              <a:ext uri="{FF2B5EF4-FFF2-40B4-BE49-F238E27FC236}">
                <a16:creationId xmlns:a16="http://schemas.microsoft.com/office/drawing/2014/main" id="{538BDEFC-2167-6744-CE6C-E2898D74E7F3}"/>
              </a:ext>
            </a:extLst>
          </p:cNvPr>
          <p:cNvGrpSpPr/>
          <p:nvPr/>
        </p:nvGrpSpPr>
        <p:grpSpPr>
          <a:xfrm>
            <a:off x="16755242" y="14311855"/>
            <a:ext cx="1458460" cy="1211525"/>
            <a:chOff x="12569235" y="4892635"/>
            <a:chExt cx="1458460" cy="1211525"/>
          </a:xfrm>
        </p:grpSpPr>
        <p:pic>
          <p:nvPicPr>
            <p:cNvPr id="145" name="Picture 144">
              <a:extLst>
                <a:ext uri="{FF2B5EF4-FFF2-40B4-BE49-F238E27FC236}">
                  <a16:creationId xmlns:a16="http://schemas.microsoft.com/office/drawing/2014/main" id="{B8A337FA-DEF8-1C72-53D7-3D03A85576B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146" name="TextBox 145">
              <a:extLst>
                <a:ext uri="{FF2B5EF4-FFF2-40B4-BE49-F238E27FC236}">
                  <a16:creationId xmlns:a16="http://schemas.microsoft.com/office/drawing/2014/main" id="{7A3D5EC5-7AB1-950E-9CE3-39C65860BA89}"/>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Brother</a:t>
              </a:r>
              <a:endParaRPr lang="ru-RU" sz="1600" dirty="0"/>
            </a:p>
            <a:p>
              <a:pPr algn="ctr"/>
              <a:r>
                <a:rPr lang="ru-RU" sz="1600" dirty="0"/>
                <a:t>1900-1970.</a:t>
              </a:r>
              <a:endParaRPr lang="en-US" sz="1600" dirty="0"/>
            </a:p>
          </p:txBody>
        </p:sp>
      </p:grpSp>
      <p:grpSp>
        <p:nvGrpSpPr>
          <p:cNvPr id="147" name="Group 146">
            <a:extLst>
              <a:ext uri="{FF2B5EF4-FFF2-40B4-BE49-F238E27FC236}">
                <a16:creationId xmlns:a16="http://schemas.microsoft.com/office/drawing/2014/main" id="{DBDDCCD7-4CC0-9D89-6A5A-71F3E9681F8A}"/>
              </a:ext>
            </a:extLst>
          </p:cNvPr>
          <p:cNvGrpSpPr/>
          <p:nvPr/>
        </p:nvGrpSpPr>
        <p:grpSpPr>
          <a:xfrm>
            <a:off x="18810364" y="14683607"/>
            <a:ext cx="1458460" cy="1211525"/>
            <a:chOff x="12569235" y="4892635"/>
            <a:chExt cx="1458460" cy="1211525"/>
          </a:xfrm>
        </p:grpSpPr>
        <p:pic>
          <p:nvPicPr>
            <p:cNvPr id="148" name="Picture 147">
              <a:extLst>
                <a:ext uri="{FF2B5EF4-FFF2-40B4-BE49-F238E27FC236}">
                  <a16:creationId xmlns:a16="http://schemas.microsoft.com/office/drawing/2014/main" id="{D8473228-948F-8A9C-142C-EE6EC1EC36E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149" name="TextBox 148">
              <a:extLst>
                <a:ext uri="{FF2B5EF4-FFF2-40B4-BE49-F238E27FC236}">
                  <a16:creationId xmlns:a16="http://schemas.microsoft.com/office/drawing/2014/main" id="{10665CEE-3A2B-EAA3-72BB-903CDF170357}"/>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Sister</a:t>
              </a:r>
              <a:endParaRPr lang="ru-RU" sz="1600" dirty="0"/>
            </a:p>
            <a:p>
              <a:pPr algn="ctr"/>
              <a:r>
                <a:rPr lang="ru-RU" sz="1600" dirty="0"/>
                <a:t>1900-1970.</a:t>
              </a:r>
              <a:endParaRPr lang="en-US" sz="1600" dirty="0"/>
            </a:p>
          </p:txBody>
        </p:sp>
      </p:grpSp>
      <p:grpSp>
        <p:nvGrpSpPr>
          <p:cNvPr id="150" name="Group 149">
            <a:extLst>
              <a:ext uri="{FF2B5EF4-FFF2-40B4-BE49-F238E27FC236}">
                <a16:creationId xmlns:a16="http://schemas.microsoft.com/office/drawing/2014/main" id="{1669D649-D90B-0CFE-92A8-B6A874F902C4}"/>
              </a:ext>
            </a:extLst>
          </p:cNvPr>
          <p:cNvGrpSpPr/>
          <p:nvPr/>
        </p:nvGrpSpPr>
        <p:grpSpPr>
          <a:xfrm>
            <a:off x="20903016" y="14265930"/>
            <a:ext cx="1458460" cy="1211525"/>
            <a:chOff x="12569235" y="4892635"/>
            <a:chExt cx="1458460" cy="1211525"/>
          </a:xfrm>
        </p:grpSpPr>
        <p:pic>
          <p:nvPicPr>
            <p:cNvPr id="151" name="Picture 150">
              <a:extLst>
                <a:ext uri="{FF2B5EF4-FFF2-40B4-BE49-F238E27FC236}">
                  <a16:creationId xmlns:a16="http://schemas.microsoft.com/office/drawing/2014/main" id="{8BCE11E4-38AC-256F-765E-70F5360E63B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69235" y="4892635"/>
              <a:ext cx="1458460" cy="1211525"/>
            </a:xfrm>
            <a:prstGeom prst="rect">
              <a:avLst/>
            </a:prstGeom>
          </p:spPr>
        </p:pic>
        <p:sp>
          <p:nvSpPr>
            <p:cNvPr id="152" name="TextBox 151">
              <a:extLst>
                <a:ext uri="{FF2B5EF4-FFF2-40B4-BE49-F238E27FC236}">
                  <a16:creationId xmlns:a16="http://schemas.microsoft.com/office/drawing/2014/main" id="{474B7A7B-447C-6100-A030-1DE7555974F2}"/>
                </a:ext>
              </a:extLst>
            </p:cNvPr>
            <p:cNvSpPr txBox="1"/>
            <p:nvPr/>
          </p:nvSpPr>
          <p:spPr>
            <a:xfrm>
              <a:off x="12569235" y="5206009"/>
              <a:ext cx="1431015" cy="584775"/>
            </a:xfrm>
            <a:prstGeom prst="rect">
              <a:avLst/>
            </a:prstGeom>
            <a:noFill/>
          </p:spPr>
          <p:txBody>
            <a:bodyPr wrap="square" rtlCol="0">
              <a:spAutoFit/>
            </a:bodyPr>
            <a:lstStyle/>
            <a:p>
              <a:pPr algn="ctr"/>
              <a:r>
                <a:rPr lang="en-US" sz="1600" dirty="0"/>
                <a:t>Brother</a:t>
              </a:r>
              <a:endParaRPr lang="ru-RU" sz="1600" dirty="0"/>
            </a:p>
            <a:p>
              <a:pPr algn="ctr"/>
              <a:r>
                <a:rPr lang="ru-RU" sz="1600" dirty="0"/>
                <a:t>1900-1970.</a:t>
              </a:r>
              <a:endParaRPr lang="en-US" sz="1600" dirty="0"/>
            </a:p>
          </p:txBody>
        </p:sp>
      </p:grpSp>
      <p:sp>
        <p:nvSpPr>
          <p:cNvPr id="2" name="TextBox 1">
            <a:extLst>
              <a:ext uri="{FF2B5EF4-FFF2-40B4-BE49-F238E27FC236}">
                <a16:creationId xmlns:a16="http://schemas.microsoft.com/office/drawing/2014/main" id="{930950DA-178C-DC53-2281-5E6663DDE854}"/>
              </a:ext>
            </a:extLst>
          </p:cNvPr>
          <p:cNvSpPr txBox="1"/>
          <p:nvPr/>
        </p:nvSpPr>
        <p:spPr>
          <a:xfrm>
            <a:off x="9172365" y="1215128"/>
            <a:ext cx="12692405" cy="1529821"/>
          </a:xfrm>
          <a:prstGeom prst="rect">
            <a:avLst/>
          </a:prstGeom>
          <a:noFill/>
        </p:spPr>
        <p:txBody>
          <a:bodyPr wrap="square" rtlCol="0" anchor="t">
            <a:prstTxWarp prst="textArchDown">
              <a:avLst>
                <a:gd name="adj" fmla="val 11450"/>
              </a:avLst>
            </a:prstTxWarp>
            <a:spAutoFit/>
          </a:bodyPr>
          <a:lstStyle/>
          <a:p>
            <a:pPr algn="ctr"/>
            <a:r>
              <a:rPr lang="en-US" sz="6000" dirty="0">
                <a:latin typeface="Nexa Script Light" panose="00000500000000000000" pitchFamily="2" charset="0"/>
              </a:rPr>
              <a:t>The name of the Family Tree,</a:t>
            </a:r>
          </a:p>
          <a:p>
            <a:pPr algn="ctr"/>
            <a:r>
              <a:rPr lang="en-US" sz="4800" dirty="0">
                <a:latin typeface="Nexa Script Light" panose="00000500000000000000" pitchFamily="2" charset="0"/>
              </a:rPr>
              <a:t>last names, locations and other info</a:t>
            </a:r>
          </a:p>
        </p:txBody>
      </p:sp>
    </p:spTree>
    <p:extLst>
      <p:ext uri="{BB962C8B-B14F-4D97-AF65-F5344CB8AC3E}">
        <p14:creationId xmlns:p14="http://schemas.microsoft.com/office/powerpoint/2010/main" val="559301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EDED"/>
        </a:solidFill>
        <a:effectLst/>
      </p:bgPr>
    </p:bg>
    <p:spTree>
      <p:nvGrpSpPr>
        <p:cNvPr id="1" name=""/>
        <p:cNvGrpSpPr/>
        <p:nvPr/>
      </p:nvGrpSpPr>
      <p:grpSpPr>
        <a:xfrm>
          <a:off x="0" y="0"/>
          <a:ext cx="0" cy="0"/>
          <a:chOff x="0" y="0"/>
          <a:chExt cx="0" cy="0"/>
        </a:xfrm>
      </p:grpSpPr>
      <p:sp>
        <p:nvSpPr>
          <p:cNvPr id="50" name="TextBox 49">
            <a:extLst>
              <a:ext uri="{FF2B5EF4-FFF2-40B4-BE49-F238E27FC236}">
                <a16:creationId xmlns:a16="http://schemas.microsoft.com/office/drawing/2014/main" id="{94025B93-C26E-79D0-DB30-C5C937733397}"/>
              </a:ext>
            </a:extLst>
          </p:cNvPr>
          <p:cNvSpPr txBox="1"/>
          <p:nvPr/>
        </p:nvSpPr>
        <p:spPr>
          <a:xfrm>
            <a:off x="1714500" y="1371600"/>
            <a:ext cx="27165300" cy="39395400"/>
          </a:xfrm>
          <a:prstGeom prst="rect">
            <a:avLst/>
          </a:prstGeom>
          <a:noFill/>
        </p:spPr>
        <p:txBody>
          <a:bodyPr wrap="square" rtlCol="0">
            <a:spAutoFit/>
          </a:bodyPr>
          <a:lstStyle/>
          <a:p>
            <a:pPr>
              <a:spcBef>
                <a:spcPts val="1200"/>
              </a:spcBef>
              <a:spcAft>
                <a:spcPts val="1200"/>
              </a:spcAft>
            </a:pPr>
            <a:r>
              <a:rPr lang="en-US" sz="8000" dirty="0"/>
              <a:t>How to make changes to the template </a:t>
            </a:r>
          </a:p>
          <a:p>
            <a:pPr>
              <a:spcBef>
                <a:spcPts val="1200"/>
              </a:spcBef>
              <a:spcAft>
                <a:spcPts val="1200"/>
              </a:spcAft>
            </a:pPr>
            <a:endParaRPr lang="ru-RU" sz="6600" dirty="0"/>
          </a:p>
          <a:p>
            <a:pPr marL="2896453" lvl="1" indent="-1143000">
              <a:spcBef>
                <a:spcPts val="1200"/>
              </a:spcBef>
              <a:spcAft>
                <a:spcPts val="1200"/>
              </a:spcAft>
              <a:buFont typeface="+mj-lt"/>
              <a:buAutoNum type="arabicPeriod"/>
            </a:pPr>
            <a:r>
              <a:rPr lang="en-US" sz="4800" dirty="0"/>
              <a:t>This file contains 4 identical templates with slight differences in the background.</a:t>
            </a:r>
          </a:p>
          <a:p>
            <a:pPr marL="2896453" lvl="1" indent="-1143000">
              <a:spcBef>
                <a:spcPts val="1200"/>
              </a:spcBef>
              <a:spcAft>
                <a:spcPts val="1200"/>
              </a:spcAft>
              <a:buFont typeface="+mj-lt"/>
              <a:buAutoNum type="arabicPeriod"/>
            </a:pPr>
            <a:r>
              <a:rPr lang="en-US" sz="4800" dirty="0"/>
              <a:t>The font in the tree name is </a:t>
            </a:r>
            <a:r>
              <a:rPr lang="en-US" sz="4800" dirty="0" err="1"/>
              <a:t>Nexa</a:t>
            </a:r>
            <a:r>
              <a:rPr lang="en-US" sz="4800" dirty="0"/>
              <a:t> Script - https://font.download/font/nexa-script You can use any other.</a:t>
            </a:r>
          </a:p>
          <a:p>
            <a:pPr marL="2896453" lvl="1" indent="-1143000">
              <a:spcBef>
                <a:spcPts val="1200"/>
              </a:spcBef>
              <a:spcAft>
                <a:spcPts val="1200"/>
              </a:spcAft>
              <a:buFont typeface="+mj-lt"/>
              <a:buAutoNum type="arabicPeriod"/>
            </a:pPr>
            <a:r>
              <a:rPr lang="en-US" sz="4800" dirty="0"/>
              <a:t>The family tree may have different filling and structure, so the tree diagram is approximate. Elements can be moved, deleted, copied, resized.</a:t>
            </a:r>
          </a:p>
          <a:p>
            <a:pPr marL="2896453" lvl="1" indent="-1143000">
              <a:spcBef>
                <a:spcPts val="1200"/>
              </a:spcBef>
              <a:spcAft>
                <a:spcPts val="1200"/>
              </a:spcAft>
              <a:buFont typeface="+mj-lt"/>
              <a:buAutoNum type="arabicPeriod"/>
            </a:pPr>
            <a:r>
              <a:rPr lang="en-US" sz="4800" dirty="0"/>
              <a:t>Additional elements can be found in the last slide, they can be copied and pasted into the main tree.</a:t>
            </a:r>
          </a:p>
          <a:p>
            <a:pPr marL="2896453" lvl="1" indent="-1143000">
              <a:spcBef>
                <a:spcPts val="1200"/>
              </a:spcBef>
              <a:spcAft>
                <a:spcPts val="1200"/>
              </a:spcAft>
              <a:buFont typeface="+mj-lt"/>
              <a:buAutoNum type="arabicPeriod"/>
            </a:pPr>
            <a:r>
              <a:rPr lang="en-US" sz="4800" dirty="0"/>
              <a:t>You can immediately delete unnecessary slides, because the file is very heavy and can slow down the work a lot.</a:t>
            </a:r>
          </a:p>
          <a:p>
            <a:pPr marL="2896453" lvl="1" indent="-1143000">
              <a:spcBef>
                <a:spcPts val="1200"/>
              </a:spcBef>
              <a:spcAft>
                <a:spcPts val="1200"/>
              </a:spcAft>
              <a:buFont typeface="+mj-lt"/>
              <a:buAutoNum type="arabicPeriod"/>
            </a:pPr>
            <a:r>
              <a:rPr lang="en-US" sz="4800" dirty="0"/>
              <a:t>Photo placeholders can only be created and copied in the Slide Master setup mode. Therefore, at the bottom of the page there are additional ovals for photos that can be moved to the tree structure or deleted. To insert a photo, you just need to click on the oval.</a:t>
            </a:r>
          </a:p>
          <a:p>
            <a:pPr marL="2896453" lvl="1" indent="-1143000">
              <a:spcBef>
                <a:spcPts val="1200"/>
              </a:spcBef>
              <a:spcAft>
                <a:spcPts val="1200"/>
              </a:spcAft>
              <a:buFont typeface="+mj-lt"/>
              <a:buAutoNum type="arabicPeriod"/>
            </a:pPr>
            <a:r>
              <a:rPr lang="en-US" sz="4800" dirty="0"/>
              <a:t>To prevent elements such as arrows and banners from overlapping photos and text, you need to right-click and send the element to the back or, conversely, to the front.</a:t>
            </a:r>
          </a:p>
          <a:p>
            <a:pPr marL="2896453" lvl="1" indent="-1143000">
              <a:spcBef>
                <a:spcPts val="1200"/>
              </a:spcBef>
              <a:spcAft>
                <a:spcPts val="1200"/>
              </a:spcAft>
              <a:buFont typeface="+mj-lt"/>
              <a:buAutoNum type="arabicPeriod"/>
            </a:pPr>
            <a:r>
              <a:rPr lang="en-US" sz="4800" dirty="0"/>
              <a:t>The names of siblings of direct ancestors can be added as small ovals and placed around the name of the direct ancestor. The template contains examples of such arrangement.</a:t>
            </a:r>
          </a:p>
          <a:p>
            <a:pPr marL="2896453" lvl="1" indent="-1143000">
              <a:spcBef>
                <a:spcPts val="1200"/>
              </a:spcBef>
              <a:spcAft>
                <a:spcPts val="1200"/>
              </a:spcAft>
              <a:buFont typeface="+mj-lt"/>
              <a:buAutoNum type="arabicPeriod"/>
            </a:pPr>
            <a:r>
              <a:rPr lang="en-US" sz="4800" dirty="0"/>
              <a:t>The most difficult thing may be exporting the file to another format in high resolution for printing. Even if you choose the best quality in the export settings, the result may be mediocre (from personal experience). A rather tricky, but working method can be found here </a:t>
            </a:r>
            <a:r>
              <a:rPr lang="en-US" sz="4800" dirty="0">
                <a:hlinkClick r:id="rId2"/>
              </a:rPr>
              <a:t>https://learn.microsoft.com/en-us/office/troubleshoot/powerpoint/change-export-slide-resolution</a:t>
            </a:r>
            <a:endParaRPr lang="en-US" sz="4800" dirty="0"/>
          </a:p>
          <a:p>
            <a:pPr marL="2896453" lvl="1" indent="-1143000">
              <a:spcBef>
                <a:spcPts val="1200"/>
              </a:spcBef>
              <a:spcAft>
                <a:spcPts val="1200"/>
              </a:spcAft>
              <a:buFont typeface="+mj-lt"/>
              <a:buAutoNum type="arabicPeriod"/>
            </a:pPr>
            <a:r>
              <a:rPr lang="en-US" sz="4800" dirty="0"/>
              <a:t>The standard way to save in the best of the default quality is as </a:t>
            </a:r>
            <a:r>
              <a:rPr lang="en-US" sz="4800" dirty="0" err="1"/>
              <a:t>follows.Activate</a:t>
            </a:r>
            <a:r>
              <a:rPr lang="en-US" sz="4800" dirty="0"/>
              <a:t> the side you want to save File &gt; Save as &gt; Save options &gt; choose JEPG</a:t>
            </a:r>
            <a:r>
              <a:rPr lang="ru-RU" sz="4800" dirty="0"/>
              <a:t> </a:t>
            </a:r>
            <a:r>
              <a:rPr lang="en-US" sz="4800" dirty="0"/>
              <a:t>or</a:t>
            </a:r>
            <a:r>
              <a:rPr lang="ru-RU" sz="4800" dirty="0"/>
              <a:t> </a:t>
            </a:r>
            <a:r>
              <a:rPr lang="en-US" sz="4800" dirty="0"/>
              <a:t>PDF</a:t>
            </a:r>
          </a:p>
          <a:p>
            <a:pPr marL="4649907" lvl="2" indent="-1143000">
              <a:spcBef>
                <a:spcPts val="1200"/>
              </a:spcBef>
              <a:spcAft>
                <a:spcPts val="1200"/>
              </a:spcAft>
              <a:buFont typeface="+mj-lt"/>
              <a:buAutoNum type="arabicPeriod"/>
            </a:pPr>
            <a:endParaRPr lang="en-US" sz="4800" dirty="0"/>
          </a:p>
          <a:p>
            <a:pPr marL="4649907" lvl="2" indent="-1143000">
              <a:spcBef>
                <a:spcPts val="1200"/>
              </a:spcBef>
              <a:spcAft>
                <a:spcPts val="1200"/>
              </a:spcAft>
              <a:buFont typeface="+mj-lt"/>
              <a:buAutoNum type="arabicPeriod"/>
            </a:pPr>
            <a:endParaRPr lang="ru-RU" sz="4800" dirty="0"/>
          </a:p>
          <a:p>
            <a:pPr marL="4649907" lvl="2" indent="-1143000">
              <a:spcBef>
                <a:spcPts val="1200"/>
              </a:spcBef>
              <a:spcAft>
                <a:spcPts val="1200"/>
              </a:spcAft>
              <a:buFont typeface="+mj-lt"/>
              <a:buAutoNum type="arabicPeriod"/>
            </a:pPr>
            <a:endParaRPr lang="en-US" sz="4800" dirty="0"/>
          </a:p>
          <a:p>
            <a:pPr marL="4649907" lvl="2" indent="-1143000">
              <a:spcBef>
                <a:spcPts val="1200"/>
              </a:spcBef>
              <a:spcAft>
                <a:spcPts val="1200"/>
              </a:spcAft>
              <a:buFont typeface="+mj-lt"/>
              <a:buAutoNum type="arabicPeriod"/>
            </a:pPr>
            <a:endParaRPr lang="en-US" sz="4800" dirty="0"/>
          </a:p>
          <a:p>
            <a:pPr marL="4649907" lvl="2" indent="-1143000">
              <a:spcBef>
                <a:spcPts val="1200"/>
              </a:spcBef>
              <a:spcAft>
                <a:spcPts val="1200"/>
              </a:spcAft>
              <a:buFont typeface="+mj-lt"/>
              <a:buAutoNum type="arabicPeriod"/>
            </a:pPr>
            <a:endParaRPr lang="en-US" sz="4800" dirty="0"/>
          </a:p>
          <a:p>
            <a:pPr marL="4649907" lvl="2" indent="-1143000">
              <a:spcBef>
                <a:spcPts val="1200"/>
              </a:spcBef>
              <a:spcAft>
                <a:spcPts val="1200"/>
              </a:spcAft>
              <a:buFont typeface="+mj-lt"/>
              <a:buAutoNum type="arabicPeriod"/>
            </a:pPr>
            <a:endParaRPr lang="en-US" sz="4800" dirty="0"/>
          </a:p>
          <a:p>
            <a:pPr marL="4649907" lvl="2" indent="-1143000">
              <a:spcBef>
                <a:spcPts val="1200"/>
              </a:spcBef>
              <a:spcAft>
                <a:spcPts val="1200"/>
              </a:spcAft>
              <a:buFont typeface="+mj-lt"/>
              <a:buAutoNum type="arabicPeriod"/>
            </a:pPr>
            <a:endParaRPr lang="ru-RU" sz="4800" dirty="0"/>
          </a:p>
          <a:p>
            <a:pPr marL="4649907" lvl="2" indent="-1143000">
              <a:spcBef>
                <a:spcPts val="1200"/>
              </a:spcBef>
              <a:spcAft>
                <a:spcPts val="1200"/>
              </a:spcAft>
              <a:buFont typeface="+mj-lt"/>
              <a:buAutoNum type="arabicPeriod"/>
            </a:pPr>
            <a:endParaRPr lang="en-US" sz="4800" dirty="0"/>
          </a:p>
          <a:p>
            <a:pPr marL="4649907" lvl="2" indent="-1143000">
              <a:spcBef>
                <a:spcPts val="1200"/>
              </a:spcBef>
              <a:spcAft>
                <a:spcPts val="1200"/>
              </a:spcAft>
              <a:buFont typeface="+mj-lt"/>
              <a:buAutoNum type="arabicPeriod"/>
            </a:pPr>
            <a:endParaRPr lang="ru-RU" sz="4800" dirty="0"/>
          </a:p>
          <a:p>
            <a:pPr lvl="2">
              <a:spcBef>
                <a:spcPts val="1200"/>
              </a:spcBef>
              <a:spcAft>
                <a:spcPts val="1200"/>
              </a:spcAft>
            </a:pPr>
            <a:endParaRPr lang="en-US" sz="4800" dirty="0"/>
          </a:p>
          <a:p>
            <a:pPr marL="2896453" lvl="1" indent="-1143000">
              <a:spcBef>
                <a:spcPts val="1200"/>
              </a:spcBef>
              <a:spcAft>
                <a:spcPts val="1200"/>
              </a:spcAft>
              <a:buFont typeface="+mj-lt"/>
              <a:buAutoNum type="arabicPeriod"/>
            </a:pPr>
            <a:r>
              <a:rPr lang="en-US" sz="4800" dirty="0"/>
              <a:t>The author- Alexandra Fomicheva </a:t>
            </a:r>
            <a:r>
              <a:rPr lang="ru-RU" sz="4800" dirty="0"/>
              <a:t>(</a:t>
            </a:r>
            <a:r>
              <a:rPr lang="en-US" sz="4800" dirty="0">
                <a:hlinkClick r:id="rId3"/>
              </a:rPr>
              <a:t>alfoart.com</a:t>
            </a:r>
            <a:r>
              <a:rPr lang="en-US" sz="4800" dirty="0"/>
              <a:t>) </a:t>
            </a:r>
            <a:r>
              <a:rPr lang="en-US" sz="4800" dirty="0">
                <a:hlinkClick r:id="rId4"/>
              </a:rPr>
              <a:t>alexandra.fomicheva@gmail.com</a:t>
            </a:r>
            <a:r>
              <a:rPr lang="en-US" sz="4800" dirty="0"/>
              <a:t> You may delete my logo at the bottom of the page for the final product. </a:t>
            </a:r>
          </a:p>
          <a:p>
            <a:pPr marL="2896453" lvl="1" indent="-1143000">
              <a:spcBef>
                <a:spcPts val="1200"/>
              </a:spcBef>
              <a:spcAft>
                <a:spcPts val="1200"/>
              </a:spcAft>
              <a:buFont typeface="+mj-lt"/>
              <a:buAutoNum type="arabicPeriod"/>
            </a:pPr>
            <a:r>
              <a:rPr lang="en-US" sz="4800" dirty="0"/>
              <a:t>Feel free to contact me if you need a unique design for your family tree or custom changes. </a:t>
            </a:r>
            <a:r>
              <a:rPr lang="en-US" sz="4800"/>
              <a:t>I can provide such services.</a:t>
            </a:r>
            <a:endParaRPr lang="ru-RU" sz="6600" dirty="0"/>
          </a:p>
          <a:p>
            <a:pPr>
              <a:spcBef>
                <a:spcPts val="1200"/>
              </a:spcBef>
              <a:spcAft>
                <a:spcPts val="1200"/>
              </a:spcAft>
            </a:pPr>
            <a:endParaRPr lang="en-US" sz="6600" dirty="0"/>
          </a:p>
        </p:txBody>
      </p:sp>
      <p:pic>
        <p:nvPicPr>
          <p:cNvPr id="54" name="Picture 53">
            <a:extLst>
              <a:ext uri="{FF2B5EF4-FFF2-40B4-BE49-F238E27FC236}">
                <a16:creationId xmlns:a16="http://schemas.microsoft.com/office/drawing/2014/main" id="{91A6DF08-D932-F3A7-7DB0-9C38D573FF3F}"/>
              </a:ext>
            </a:extLst>
          </p:cNvPr>
          <p:cNvPicPr>
            <a:picLocks noChangeAspect="1"/>
          </p:cNvPicPr>
          <p:nvPr/>
        </p:nvPicPr>
        <p:blipFill>
          <a:blip r:embed="rId5"/>
          <a:stretch>
            <a:fillRect/>
          </a:stretch>
        </p:blipFill>
        <p:spPr>
          <a:xfrm>
            <a:off x="19410363" y="23829962"/>
            <a:ext cx="9782175" cy="9648825"/>
          </a:xfrm>
          <a:prstGeom prst="rect">
            <a:avLst/>
          </a:prstGeom>
        </p:spPr>
      </p:pic>
      <p:sp>
        <p:nvSpPr>
          <p:cNvPr id="4" name="Arrow: Right 3">
            <a:extLst>
              <a:ext uri="{FF2B5EF4-FFF2-40B4-BE49-F238E27FC236}">
                <a16:creationId xmlns:a16="http://schemas.microsoft.com/office/drawing/2014/main" id="{87164C63-79DA-8DE0-D01E-21E40CE3D894}"/>
              </a:ext>
            </a:extLst>
          </p:cNvPr>
          <p:cNvSpPr/>
          <p:nvPr/>
        </p:nvSpPr>
        <p:spPr>
          <a:xfrm rot="1276820">
            <a:off x="12112521" y="24983924"/>
            <a:ext cx="7430215" cy="666453"/>
          </a:xfrm>
          <a:prstGeom prst="rightArrow">
            <a:avLst>
              <a:gd name="adj1" fmla="val 50000"/>
              <a:gd name="adj2" fmla="val 108785"/>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0971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7D4E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F93794-3C7F-CD14-EAA1-6F2483EB1274}"/>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6875"/>
                    </a14:imgEffect>
                    <a14:imgEffect>
                      <a14:brightnessContrast bright="12000"/>
                    </a14:imgEffect>
                  </a14:imgLayer>
                </a14:imgProps>
              </a:ext>
              <a:ext uri="{28A0092B-C50C-407E-A947-70E740481C1C}">
                <a14:useLocalDpi xmlns:a14="http://schemas.microsoft.com/office/drawing/2010/main" val="0"/>
              </a:ext>
            </a:extLst>
          </a:blip>
          <a:stretch>
            <a:fillRect/>
          </a:stretch>
        </p:blipFill>
        <p:spPr>
          <a:xfrm>
            <a:off x="1000398" y="2173930"/>
            <a:ext cx="15093727" cy="4087376"/>
          </a:xfrm>
          <a:prstGeom prst="rect">
            <a:avLst/>
          </a:prstGeom>
        </p:spPr>
      </p:pic>
      <p:pic>
        <p:nvPicPr>
          <p:cNvPr id="5" name="Picture 4">
            <a:extLst>
              <a:ext uri="{FF2B5EF4-FFF2-40B4-BE49-F238E27FC236}">
                <a16:creationId xmlns:a16="http://schemas.microsoft.com/office/drawing/2014/main" id="{38FDCDC6-A980-3A78-9C9C-9771B12747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78316" y="13066346"/>
            <a:ext cx="7528575" cy="914402"/>
          </a:xfrm>
          <a:prstGeom prst="rect">
            <a:avLst/>
          </a:prstGeom>
        </p:spPr>
      </p:pic>
      <p:pic>
        <p:nvPicPr>
          <p:cNvPr id="7" name="Picture 6">
            <a:extLst>
              <a:ext uri="{FF2B5EF4-FFF2-40B4-BE49-F238E27FC236}">
                <a16:creationId xmlns:a16="http://schemas.microsoft.com/office/drawing/2014/main" id="{35B74D9F-DCA9-4F14-AC04-0D6E020133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13814" y="10405403"/>
            <a:ext cx="7446279" cy="1965964"/>
          </a:xfrm>
          <a:prstGeom prst="rect">
            <a:avLst/>
          </a:prstGeom>
        </p:spPr>
      </p:pic>
      <p:sp>
        <p:nvSpPr>
          <p:cNvPr id="8" name="TextBox 7">
            <a:extLst>
              <a:ext uri="{FF2B5EF4-FFF2-40B4-BE49-F238E27FC236}">
                <a16:creationId xmlns:a16="http://schemas.microsoft.com/office/drawing/2014/main" id="{5DCC2351-BD0D-1CF2-0266-0532BC7B3E96}"/>
              </a:ext>
            </a:extLst>
          </p:cNvPr>
          <p:cNvSpPr txBox="1"/>
          <p:nvPr/>
        </p:nvSpPr>
        <p:spPr>
          <a:xfrm>
            <a:off x="20397283" y="4036113"/>
            <a:ext cx="1920240" cy="2377440"/>
          </a:xfrm>
          <a:prstGeom prst="rect">
            <a:avLst/>
          </a:prstGeom>
          <a:noFill/>
        </p:spPr>
        <p:txBody>
          <a:bodyPr wrap="square" rtlCol="0">
            <a:prstTxWarp prst="textArchUp">
              <a:avLst>
                <a:gd name="adj" fmla="val 5893471"/>
              </a:avLst>
            </a:prstTxWarp>
            <a:spAutoFit/>
          </a:bodyPr>
          <a:lstStyle/>
          <a:p>
            <a:pPr algn="ctr"/>
            <a:r>
              <a:rPr lang="en-US" sz="1300" dirty="0"/>
              <a:t>Additional info</a:t>
            </a:r>
          </a:p>
        </p:txBody>
      </p:sp>
      <p:pic>
        <p:nvPicPr>
          <p:cNvPr id="10" name="Picture 9">
            <a:extLst>
              <a:ext uri="{FF2B5EF4-FFF2-40B4-BE49-F238E27FC236}">
                <a16:creationId xmlns:a16="http://schemas.microsoft.com/office/drawing/2014/main" id="{6D860275-1CF2-6859-28AE-BED2264ECA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79677" y="6604619"/>
            <a:ext cx="2557277" cy="822962"/>
          </a:xfrm>
          <a:prstGeom prst="rect">
            <a:avLst/>
          </a:prstGeom>
        </p:spPr>
      </p:pic>
      <p:pic>
        <p:nvPicPr>
          <p:cNvPr id="12" name="Picture 11">
            <a:extLst>
              <a:ext uri="{FF2B5EF4-FFF2-40B4-BE49-F238E27FC236}">
                <a16:creationId xmlns:a16="http://schemas.microsoft.com/office/drawing/2014/main" id="{3477DBBD-F33C-0F81-4BD5-93E19891CF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1475" y="1485080"/>
            <a:ext cx="4355601" cy="1377699"/>
          </a:xfrm>
          <a:prstGeom prst="rect">
            <a:avLst/>
          </a:prstGeom>
        </p:spPr>
      </p:pic>
      <p:pic>
        <p:nvPicPr>
          <p:cNvPr id="14" name="Picture 13">
            <a:extLst>
              <a:ext uri="{FF2B5EF4-FFF2-40B4-BE49-F238E27FC236}">
                <a16:creationId xmlns:a16="http://schemas.microsoft.com/office/drawing/2014/main" id="{CE66F1DB-A613-063D-B514-38FC86C750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15076" y="5810202"/>
            <a:ext cx="2103124" cy="1139954"/>
          </a:xfrm>
          <a:prstGeom prst="rect">
            <a:avLst/>
          </a:prstGeom>
        </p:spPr>
      </p:pic>
      <p:pic>
        <p:nvPicPr>
          <p:cNvPr id="16" name="Picture 15">
            <a:extLst>
              <a:ext uri="{FF2B5EF4-FFF2-40B4-BE49-F238E27FC236}">
                <a16:creationId xmlns:a16="http://schemas.microsoft.com/office/drawing/2014/main" id="{AA11A3D5-54D1-FC29-AFAB-7D7E448C9C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556" y="6705632"/>
            <a:ext cx="1813564" cy="1100330"/>
          </a:xfrm>
          <a:prstGeom prst="rect">
            <a:avLst/>
          </a:prstGeom>
        </p:spPr>
      </p:pic>
      <p:pic>
        <p:nvPicPr>
          <p:cNvPr id="18" name="Picture 17">
            <a:extLst>
              <a:ext uri="{FF2B5EF4-FFF2-40B4-BE49-F238E27FC236}">
                <a16:creationId xmlns:a16="http://schemas.microsoft.com/office/drawing/2014/main" id="{53DE10B7-53E1-BE9D-4E4F-0FB1923F14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74105" y="8853833"/>
            <a:ext cx="10716790" cy="1304547"/>
          </a:xfrm>
          <a:prstGeom prst="rect">
            <a:avLst/>
          </a:prstGeom>
        </p:spPr>
      </p:pic>
      <p:pic>
        <p:nvPicPr>
          <p:cNvPr id="20" name="Picture 19">
            <a:extLst>
              <a:ext uri="{FF2B5EF4-FFF2-40B4-BE49-F238E27FC236}">
                <a16:creationId xmlns:a16="http://schemas.microsoft.com/office/drawing/2014/main" id="{1771D6DC-0A48-77B9-A000-0643F83C30C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87375" y="6007431"/>
            <a:ext cx="1207010" cy="1450851"/>
          </a:xfrm>
          <a:prstGeom prst="rect">
            <a:avLst/>
          </a:prstGeom>
        </p:spPr>
      </p:pic>
      <p:pic>
        <p:nvPicPr>
          <p:cNvPr id="22" name="Picture 21">
            <a:extLst>
              <a:ext uri="{FF2B5EF4-FFF2-40B4-BE49-F238E27FC236}">
                <a16:creationId xmlns:a16="http://schemas.microsoft.com/office/drawing/2014/main" id="{DB955C70-9B6A-B372-6440-A639801C35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5879" y="6321376"/>
            <a:ext cx="2557277" cy="822962"/>
          </a:xfrm>
          <a:prstGeom prst="rect">
            <a:avLst/>
          </a:prstGeom>
        </p:spPr>
      </p:pic>
      <p:pic>
        <p:nvPicPr>
          <p:cNvPr id="24" name="Picture 23">
            <a:extLst>
              <a:ext uri="{FF2B5EF4-FFF2-40B4-BE49-F238E27FC236}">
                <a16:creationId xmlns:a16="http://schemas.microsoft.com/office/drawing/2014/main" id="{831DB37F-4CBE-51E9-FDA6-4833B5E1D97F}"/>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0000"/>
                    </a14:imgEffect>
                  </a14:imgLayer>
                </a14:imgProps>
              </a:ext>
              <a:ext uri="{28A0092B-C50C-407E-A947-70E740481C1C}">
                <a14:useLocalDpi xmlns:a14="http://schemas.microsoft.com/office/drawing/2010/main" val="0"/>
              </a:ext>
            </a:extLst>
          </a:blip>
          <a:stretch>
            <a:fillRect/>
          </a:stretch>
        </p:blipFill>
        <p:spPr>
          <a:xfrm>
            <a:off x="25059806" y="2447083"/>
            <a:ext cx="1542291" cy="527305"/>
          </a:xfrm>
          <a:prstGeom prst="rect">
            <a:avLst/>
          </a:prstGeom>
        </p:spPr>
      </p:pic>
      <p:pic>
        <p:nvPicPr>
          <p:cNvPr id="32" name="Picture 31">
            <a:extLst>
              <a:ext uri="{FF2B5EF4-FFF2-40B4-BE49-F238E27FC236}">
                <a16:creationId xmlns:a16="http://schemas.microsoft.com/office/drawing/2014/main" id="{B8C9E566-0FFB-FED9-5548-3DD8FC42C55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830951" y="3118985"/>
            <a:ext cx="829058" cy="1676403"/>
          </a:xfrm>
          <a:prstGeom prst="rect">
            <a:avLst/>
          </a:prstGeom>
        </p:spPr>
      </p:pic>
      <p:pic>
        <p:nvPicPr>
          <p:cNvPr id="34" name="Picture 33">
            <a:extLst>
              <a:ext uri="{FF2B5EF4-FFF2-40B4-BE49-F238E27FC236}">
                <a16:creationId xmlns:a16="http://schemas.microsoft.com/office/drawing/2014/main" id="{F5569959-806C-FE0E-B562-D3C7C312A2F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906891" y="3138971"/>
            <a:ext cx="829058" cy="1676403"/>
          </a:xfrm>
          <a:prstGeom prst="rect">
            <a:avLst/>
          </a:prstGeom>
        </p:spPr>
      </p:pic>
      <p:pic>
        <p:nvPicPr>
          <p:cNvPr id="35" name="Picture 34">
            <a:extLst>
              <a:ext uri="{FF2B5EF4-FFF2-40B4-BE49-F238E27FC236}">
                <a16:creationId xmlns:a16="http://schemas.microsoft.com/office/drawing/2014/main" id="{7C0AAD28-6A9D-0393-410B-965C371EC1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a:off x="24503826" y="8758550"/>
            <a:ext cx="1232123" cy="747557"/>
          </a:xfrm>
          <a:prstGeom prst="rect">
            <a:avLst/>
          </a:prstGeom>
        </p:spPr>
      </p:pic>
      <p:grpSp>
        <p:nvGrpSpPr>
          <p:cNvPr id="39" name="Group 38">
            <a:extLst>
              <a:ext uri="{FF2B5EF4-FFF2-40B4-BE49-F238E27FC236}">
                <a16:creationId xmlns:a16="http://schemas.microsoft.com/office/drawing/2014/main" id="{90AF8EC9-19AE-D00D-9CB8-8BFB117BCB68}"/>
              </a:ext>
            </a:extLst>
          </p:cNvPr>
          <p:cNvGrpSpPr/>
          <p:nvPr/>
        </p:nvGrpSpPr>
        <p:grpSpPr>
          <a:xfrm>
            <a:off x="27780625" y="3244751"/>
            <a:ext cx="716281" cy="2161096"/>
            <a:chOff x="27780625" y="3244751"/>
            <a:chExt cx="716281" cy="2161096"/>
          </a:xfrm>
        </p:grpSpPr>
        <p:pic>
          <p:nvPicPr>
            <p:cNvPr id="30" name="Picture 29">
              <a:extLst>
                <a:ext uri="{FF2B5EF4-FFF2-40B4-BE49-F238E27FC236}">
                  <a16:creationId xmlns:a16="http://schemas.microsoft.com/office/drawing/2014/main" id="{3F852E33-3DBE-2F52-E99E-45DD10E7412E}"/>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780625" y="3244751"/>
              <a:ext cx="716281" cy="353569"/>
            </a:xfrm>
            <a:prstGeom prst="rect">
              <a:avLst/>
            </a:prstGeom>
          </p:spPr>
        </p:pic>
        <p:pic>
          <p:nvPicPr>
            <p:cNvPr id="26" name="Picture 25">
              <a:extLst>
                <a:ext uri="{FF2B5EF4-FFF2-40B4-BE49-F238E27FC236}">
                  <a16:creationId xmlns:a16="http://schemas.microsoft.com/office/drawing/2014/main" id="{F57F42C0-93C6-F19B-D7D4-5DB01F990ED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803485" y="3580091"/>
              <a:ext cx="335281" cy="1825756"/>
            </a:xfrm>
            <a:prstGeom prst="rect">
              <a:avLst/>
            </a:prstGeom>
          </p:spPr>
        </p:pic>
        <p:pic>
          <p:nvPicPr>
            <p:cNvPr id="28" name="Picture 27">
              <a:extLst>
                <a:ext uri="{FF2B5EF4-FFF2-40B4-BE49-F238E27FC236}">
                  <a16:creationId xmlns:a16="http://schemas.microsoft.com/office/drawing/2014/main" id="{3D1E8C51-DB5F-4208-01C3-A6C0A455B5F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8101772" y="3575329"/>
              <a:ext cx="335281" cy="1825756"/>
            </a:xfrm>
            <a:prstGeom prst="rect">
              <a:avLst/>
            </a:prstGeom>
          </p:spPr>
        </p:pic>
      </p:grpSp>
      <p:pic>
        <p:nvPicPr>
          <p:cNvPr id="37" name="Picture 36">
            <a:extLst>
              <a:ext uri="{FF2B5EF4-FFF2-40B4-BE49-F238E27FC236}">
                <a16:creationId xmlns:a16="http://schemas.microsoft.com/office/drawing/2014/main" id="{3F82C170-1441-5429-07A7-D628BE851226}"/>
              </a:ext>
            </a:extLst>
          </p:cNvPr>
          <p:cNvPicPr>
            <a:picLocks noChangeAspect="1"/>
          </p:cNvPicPr>
          <p:nvPr/>
        </p:nvPicPr>
        <p:blipFill>
          <a:blip r:embed="rId20">
            <a:extLst>
              <a:ext uri="{BEBA8EAE-BF5A-486C-A8C5-ECC9F3942E4B}">
                <a14:imgProps xmlns:a14="http://schemas.microsoft.com/office/drawing/2010/main">
                  <a14:imgLayer r:embed="rId13">
                    <a14:imgEffect>
                      <a14:sharpenSoften amount="2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4906891" y="1809128"/>
            <a:ext cx="924061" cy="315933"/>
          </a:xfrm>
          <a:prstGeom prst="rect">
            <a:avLst/>
          </a:prstGeom>
        </p:spPr>
      </p:pic>
      <p:pic>
        <p:nvPicPr>
          <p:cNvPr id="41" name="Picture 40">
            <a:extLst>
              <a:ext uri="{FF2B5EF4-FFF2-40B4-BE49-F238E27FC236}">
                <a16:creationId xmlns:a16="http://schemas.microsoft.com/office/drawing/2014/main" id="{FB0F9F31-5F0D-764B-1BF7-98CA8C945EC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028529" y="6380179"/>
            <a:ext cx="4468377" cy="886970"/>
          </a:xfrm>
          <a:prstGeom prst="rect">
            <a:avLst/>
          </a:prstGeom>
        </p:spPr>
      </p:pic>
      <p:pic>
        <p:nvPicPr>
          <p:cNvPr id="43" name="Picture 42">
            <a:extLst>
              <a:ext uri="{FF2B5EF4-FFF2-40B4-BE49-F238E27FC236}">
                <a16:creationId xmlns:a16="http://schemas.microsoft.com/office/drawing/2014/main" id="{74356657-0D94-D592-4FCD-CAE3021E9C9F}"/>
              </a:ext>
            </a:extLst>
          </p:cNvPr>
          <p:cNvPicPr>
            <a:picLocks noChangeAspect="1"/>
          </p:cNvPicPr>
          <p:nvPr/>
        </p:nvPicPr>
        <p:blipFill>
          <a:blip r:embed="rId22">
            <a:extLst>
              <a:ext uri="{BEBA8EAE-BF5A-486C-A8C5-ECC9F3942E4B}">
                <a14:imgProps xmlns:a14="http://schemas.microsoft.com/office/drawing/2010/main">
                  <a14:imgLayer r:embed="rId23">
                    <a14:imgEffect>
                      <a14:sharpenSoften amount="10000"/>
                    </a14:imgEffect>
                    <a14:imgEffect>
                      <a14:brightnessContrast bright="15000"/>
                    </a14:imgEffect>
                  </a14:imgLayer>
                </a14:imgProps>
              </a:ext>
              <a:ext uri="{28A0092B-C50C-407E-A947-70E740481C1C}">
                <a14:useLocalDpi xmlns:a14="http://schemas.microsoft.com/office/drawing/2010/main" val="0"/>
              </a:ext>
            </a:extLst>
          </a:blip>
          <a:stretch>
            <a:fillRect/>
          </a:stretch>
        </p:blipFill>
        <p:spPr>
          <a:xfrm>
            <a:off x="2373047" y="11291783"/>
            <a:ext cx="12423673" cy="3364999"/>
          </a:xfrm>
          <a:prstGeom prst="rect">
            <a:avLst/>
          </a:prstGeom>
        </p:spPr>
      </p:pic>
      <p:pic>
        <p:nvPicPr>
          <p:cNvPr id="45" name="Picture 44">
            <a:extLst>
              <a:ext uri="{FF2B5EF4-FFF2-40B4-BE49-F238E27FC236}">
                <a16:creationId xmlns:a16="http://schemas.microsoft.com/office/drawing/2014/main" id="{8F3E1433-E1C8-9B4B-36F4-6B8DF07C6A5D}"/>
              </a:ext>
            </a:extLst>
          </p:cNvPr>
          <p:cNvPicPr>
            <a:picLocks noChangeAspect="1"/>
          </p:cNvPicPr>
          <p:nvPr/>
        </p:nvPicPr>
        <p:blipFill>
          <a:blip r:embed="rId24">
            <a:extLst>
              <a:ext uri="{BEBA8EAE-BF5A-486C-A8C5-ECC9F3942E4B}">
                <a14:imgProps xmlns:a14="http://schemas.microsoft.com/office/drawing/2010/main">
                  <a14:imgLayer r:embed="rId25">
                    <a14:imgEffect>
                      <a14:brightnessContrast bright="15000"/>
                    </a14:imgEffect>
                  </a14:imgLayer>
                </a14:imgProps>
              </a:ext>
              <a:ext uri="{28A0092B-C50C-407E-A947-70E740481C1C}">
                <a14:useLocalDpi xmlns:a14="http://schemas.microsoft.com/office/drawing/2010/main" val="0"/>
              </a:ext>
            </a:extLst>
          </a:blip>
          <a:stretch>
            <a:fillRect/>
          </a:stretch>
        </p:blipFill>
        <p:spPr>
          <a:xfrm>
            <a:off x="9974105" y="16000367"/>
            <a:ext cx="19019559" cy="1865380"/>
          </a:xfrm>
          <a:prstGeom prst="rect">
            <a:avLst/>
          </a:prstGeom>
        </p:spPr>
      </p:pic>
      <p:pic>
        <p:nvPicPr>
          <p:cNvPr id="49" name="Picture 48">
            <a:extLst>
              <a:ext uri="{FF2B5EF4-FFF2-40B4-BE49-F238E27FC236}">
                <a16:creationId xmlns:a16="http://schemas.microsoft.com/office/drawing/2014/main" id="{9F43998F-B246-231F-1E7F-4BE9F01CFE5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2881608" y="26546201"/>
            <a:ext cx="6510541" cy="2127508"/>
          </a:xfrm>
          <a:prstGeom prst="rect">
            <a:avLst/>
          </a:prstGeom>
        </p:spPr>
      </p:pic>
      <p:pic>
        <p:nvPicPr>
          <p:cNvPr id="51" name="Picture 50">
            <a:extLst>
              <a:ext uri="{FF2B5EF4-FFF2-40B4-BE49-F238E27FC236}">
                <a16:creationId xmlns:a16="http://schemas.microsoft.com/office/drawing/2014/main" id="{3A21A46F-6EEA-23C5-7B6D-24CBD625278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493242" y="18490283"/>
            <a:ext cx="3002286" cy="1944628"/>
          </a:xfrm>
          <a:prstGeom prst="rect">
            <a:avLst/>
          </a:prstGeom>
        </p:spPr>
      </p:pic>
      <p:pic>
        <p:nvPicPr>
          <p:cNvPr id="53" name="Picture 52">
            <a:extLst>
              <a:ext uri="{FF2B5EF4-FFF2-40B4-BE49-F238E27FC236}">
                <a16:creationId xmlns:a16="http://schemas.microsoft.com/office/drawing/2014/main" id="{F65D7BDC-14FD-CD83-4896-D7E405EABF5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1121415" y="36727972"/>
            <a:ext cx="548641" cy="3505207"/>
          </a:xfrm>
          <a:prstGeom prst="rect">
            <a:avLst/>
          </a:prstGeom>
        </p:spPr>
      </p:pic>
      <p:pic>
        <p:nvPicPr>
          <p:cNvPr id="57" name="Picture 56">
            <a:extLst>
              <a:ext uri="{FF2B5EF4-FFF2-40B4-BE49-F238E27FC236}">
                <a16:creationId xmlns:a16="http://schemas.microsoft.com/office/drawing/2014/main" id="{12824D82-81C1-3F95-9B9B-4BD514345E9A}"/>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190823" y="31805872"/>
            <a:ext cx="3209551" cy="3919736"/>
          </a:xfrm>
          <a:prstGeom prst="rect">
            <a:avLst/>
          </a:prstGeom>
        </p:spPr>
      </p:pic>
      <p:pic>
        <p:nvPicPr>
          <p:cNvPr id="59" name="Picture 58">
            <a:extLst>
              <a:ext uri="{FF2B5EF4-FFF2-40B4-BE49-F238E27FC236}">
                <a16:creationId xmlns:a16="http://schemas.microsoft.com/office/drawing/2014/main" id="{F3068945-6EEE-DB3F-C5C9-0F9C61933A5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214819" y="18640691"/>
            <a:ext cx="3209551" cy="3919736"/>
          </a:xfrm>
          <a:prstGeom prst="rect">
            <a:avLst/>
          </a:prstGeom>
        </p:spPr>
      </p:pic>
      <p:pic>
        <p:nvPicPr>
          <p:cNvPr id="61" name="Picture 60">
            <a:extLst>
              <a:ext uri="{FF2B5EF4-FFF2-40B4-BE49-F238E27FC236}">
                <a16:creationId xmlns:a16="http://schemas.microsoft.com/office/drawing/2014/main" id="{B8939C0F-7F0B-643F-2290-F219EA9EECCE}"/>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350030" y="22171790"/>
            <a:ext cx="350521" cy="2194564"/>
          </a:xfrm>
          <a:prstGeom prst="rect">
            <a:avLst/>
          </a:prstGeom>
        </p:spPr>
      </p:pic>
      <p:pic>
        <p:nvPicPr>
          <p:cNvPr id="63" name="Picture 62">
            <a:extLst>
              <a:ext uri="{FF2B5EF4-FFF2-40B4-BE49-F238E27FC236}">
                <a16:creationId xmlns:a16="http://schemas.microsoft.com/office/drawing/2014/main" id="{2E8DEE9D-08DF-CC55-883C-491AF0652F93}"/>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1292800" y="29867006"/>
            <a:ext cx="3172974" cy="1350267"/>
          </a:xfrm>
          <a:prstGeom prst="rect">
            <a:avLst/>
          </a:prstGeom>
        </p:spPr>
      </p:pic>
      <p:pic>
        <p:nvPicPr>
          <p:cNvPr id="65" name="Picture 64">
            <a:extLst>
              <a:ext uri="{FF2B5EF4-FFF2-40B4-BE49-F238E27FC236}">
                <a16:creationId xmlns:a16="http://schemas.microsoft.com/office/drawing/2014/main" id="{CFD90DBC-6476-54FD-7300-CB4C4854AA05}"/>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4212888" y="33826794"/>
            <a:ext cx="2145796" cy="6982982"/>
          </a:xfrm>
          <a:prstGeom prst="rect">
            <a:avLst/>
          </a:prstGeom>
        </p:spPr>
      </p:pic>
      <p:pic>
        <p:nvPicPr>
          <p:cNvPr id="67" name="Picture 66">
            <a:extLst>
              <a:ext uri="{FF2B5EF4-FFF2-40B4-BE49-F238E27FC236}">
                <a16:creationId xmlns:a16="http://schemas.microsoft.com/office/drawing/2014/main" id="{C1139E55-7F05-8067-19B4-788B979D2E13}"/>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3201809" y="23555895"/>
            <a:ext cx="198120" cy="1502667"/>
          </a:xfrm>
          <a:prstGeom prst="rect">
            <a:avLst/>
          </a:prstGeom>
        </p:spPr>
      </p:pic>
      <p:pic>
        <p:nvPicPr>
          <p:cNvPr id="69" name="Picture 68">
            <a:extLst>
              <a:ext uri="{FF2B5EF4-FFF2-40B4-BE49-F238E27FC236}">
                <a16:creationId xmlns:a16="http://schemas.microsoft.com/office/drawing/2014/main" id="{350FB15A-FC66-E57D-8871-7D1391D35FDC}"/>
              </a:ext>
            </a:extLst>
          </p:cNvPr>
          <p:cNvPicPr>
            <a:picLocks noChangeAspect="1"/>
          </p:cNvPicPr>
          <p:nvPr/>
        </p:nvPicPr>
        <p:blipFill>
          <a:blip r:embed="rId34">
            <a:extLst>
              <a:ext uri="{BEBA8EAE-BF5A-486C-A8C5-ECC9F3942E4B}">
                <a14:imgProps xmlns:a14="http://schemas.microsoft.com/office/drawing/2010/main">
                  <a14:imgLayer r:embed="rId3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7698900" y="24116092"/>
            <a:ext cx="387097" cy="1237491"/>
          </a:xfrm>
          <a:prstGeom prst="rect">
            <a:avLst/>
          </a:prstGeom>
        </p:spPr>
      </p:pic>
      <p:pic>
        <p:nvPicPr>
          <p:cNvPr id="71" name="Picture 70">
            <a:extLst>
              <a:ext uri="{FF2B5EF4-FFF2-40B4-BE49-F238E27FC236}">
                <a16:creationId xmlns:a16="http://schemas.microsoft.com/office/drawing/2014/main" id="{F32A700A-D9B0-F94B-200B-4B37F5938E61}"/>
              </a:ext>
            </a:extLst>
          </p:cNvPr>
          <p:cNvPicPr>
            <a:picLocks noChangeAspect="1"/>
          </p:cNvPicPr>
          <p:nvPr/>
        </p:nvPicPr>
        <p:blipFill>
          <a:blip r:embed="rId36">
            <a:extLst>
              <a:ext uri="{BEBA8EAE-BF5A-486C-A8C5-ECC9F3942E4B}">
                <a14:imgProps xmlns:a14="http://schemas.microsoft.com/office/drawing/2010/main">
                  <a14:imgLayer r:embed="rId37">
                    <a14:imgEffect>
                      <a14:brightnessContrast bright="15000"/>
                    </a14:imgEffect>
                  </a14:imgLayer>
                </a14:imgProps>
              </a:ext>
              <a:ext uri="{28A0092B-C50C-407E-A947-70E740481C1C}">
                <a14:useLocalDpi xmlns:a14="http://schemas.microsoft.com/office/drawing/2010/main" val="0"/>
              </a:ext>
            </a:extLst>
          </a:blip>
          <a:stretch>
            <a:fillRect/>
          </a:stretch>
        </p:blipFill>
        <p:spPr>
          <a:xfrm>
            <a:off x="13938638" y="23376063"/>
            <a:ext cx="316993" cy="1682499"/>
          </a:xfrm>
          <a:prstGeom prst="rect">
            <a:avLst/>
          </a:prstGeom>
        </p:spPr>
      </p:pic>
      <p:pic>
        <p:nvPicPr>
          <p:cNvPr id="73" name="Picture 72">
            <a:extLst>
              <a:ext uri="{FF2B5EF4-FFF2-40B4-BE49-F238E27FC236}">
                <a16:creationId xmlns:a16="http://schemas.microsoft.com/office/drawing/2014/main" id="{6146951F-0D4D-78E1-3F57-2F5EF5652D55}"/>
              </a:ext>
            </a:extLst>
          </p:cNvPr>
          <p:cNvPicPr>
            <a:picLocks noChangeAspect="1"/>
          </p:cNvPicPr>
          <p:nvPr/>
        </p:nvPicPr>
        <p:blipFill rotWithShape="1">
          <a:blip r:embed="rId38">
            <a:extLst>
              <a:ext uri="{28A0092B-C50C-407E-A947-70E740481C1C}">
                <a14:useLocalDpi xmlns:a14="http://schemas.microsoft.com/office/drawing/2010/main" val="0"/>
              </a:ext>
            </a:extLst>
          </a:blip>
          <a:srcRect l="22705"/>
          <a:stretch/>
        </p:blipFill>
        <p:spPr>
          <a:xfrm>
            <a:off x="5379720" y="23471988"/>
            <a:ext cx="4045163" cy="2331725"/>
          </a:xfrm>
          <a:prstGeom prst="rect">
            <a:avLst/>
          </a:prstGeom>
        </p:spPr>
      </p:pic>
      <p:pic>
        <p:nvPicPr>
          <p:cNvPr id="75" name="Picture 74">
            <a:extLst>
              <a:ext uri="{FF2B5EF4-FFF2-40B4-BE49-F238E27FC236}">
                <a16:creationId xmlns:a16="http://schemas.microsoft.com/office/drawing/2014/main" id="{5154005D-ECA1-508C-2769-BB7849A9F017}"/>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521227" y="36720564"/>
            <a:ext cx="2179324" cy="3913640"/>
          </a:xfrm>
          <a:prstGeom prst="rect">
            <a:avLst/>
          </a:prstGeom>
        </p:spPr>
      </p:pic>
      <p:pic>
        <p:nvPicPr>
          <p:cNvPr id="77" name="Picture 76">
            <a:extLst>
              <a:ext uri="{FF2B5EF4-FFF2-40B4-BE49-F238E27FC236}">
                <a16:creationId xmlns:a16="http://schemas.microsoft.com/office/drawing/2014/main" id="{163C2F17-246B-CE5A-599F-F3D716AF1A8E}"/>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217692" y="21915279"/>
            <a:ext cx="2145796" cy="6982982"/>
          </a:xfrm>
          <a:prstGeom prst="rect">
            <a:avLst/>
          </a:prstGeom>
        </p:spPr>
      </p:pic>
      <p:pic>
        <p:nvPicPr>
          <p:cNvPr id="79" name="Picture 78">
            <a:extLst>
              <a:ext uri="{FF2B5EF4-FFF2-40B4-BE49-F238E27FC236}">
                <a16:creationId xmlns:a16="http://schemas.microsoft.com/office/drawing/2014/main" id="{A1CEC807-108D-D433-BC33-A7270E2BC843}"/>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4503826" y="36720564"/>
            <a:ext cx="780290" cy="4069088"/>
          </a:xfrm>
          <a:prstGeom prst="rect">
            <a:avLst/>
          </a:prstGeom>
        </p:spPr>
      </p:pic>
      <p:pic>
        <p:nvPicPr>
          <p:cNvPr id="81" name="Picture 80">
            <a:extLst>
              <a:ext uri="{FF2B5EF4-FFF2-40B4-BE49-F238E27FC236}">
                <a16:creationId xmlns:a16="http://schemas.microsoft.com/office/drawing/2014/main" id="{C5872108-69EC-FCE8-A5CF-BFF2502012C4}"/>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7424008" y="33806670"/>
            <a:ext cx="2145796" cy="6982982"/>
          </a:xfrm>
          <a:prstGeom prst="rect">
            <a:avLst/>
          </a:prstGeom>
        </p:spPr>
      </p:pic>
      <p:grpSp>
        <p:nvGrpSpPr>
          <p:cNvPr id="83" name="Group 82">
            <a:extLst>
              <a:ext uri="{FF2B5EF4-FFF2-40B4-BE49-F238E27FC236}">
                <a16:creationId xmlns:a16="http://schemas.microsoft.com/office/drawing/2014/main" id="{7EB3DCE1-2DA2-BF28-7D3A-0393D0BBE129}"/>
              </a:ext>
            </a:extLst>
          </p:cNvPr>
          <p:cNvGrpSpPr/>
          <p:nvPr/>
        </p:nvGrpSpPr>
        <p:grpSpPr>
          <a:xfrm>
            <a:off x="16781539" y="28959315"/>
            <a:ext cx="853442" cy="11850461"/>
            <a:chOff x="11615216" y="12626106"/>
            <a:chExt cx="853442" cy="11850461"/>
          </a:xfrm>
        </p:grpSpPr>
        <p:pic>
          <p:nvPicPr>
            <p:cNvPr id="55" name="Picture 54">
              <a:extLst>
                <a:ext uri="{FF2B5EF4-FFF2-40B4-BE49-F238E27FC236}">
                  <a16:creationId xmlns:a16="http://schemas.microsoft.com/office/drawing/2014/main" id="{A41753EE-CFBB-C3AA-8314-A8CFA9A6C4F6}"/>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1615216" y="18490283"/>
              <a:ext cx="853442" cy="5986284"/>
            </a:xfrm>
            <a:prstGeom prst="rect">
              <a:avLst/>
            </a:prstGeom>
          </p:spPr>
        </p:pic>
        <p:pic>
          <p:nvPicPr>
            <p:cNvPr id="82" name="Picture 81">
              <a:extLst>
                <a:ext uri="{FF2B5EF4-FFF2-40B4-BE49-F238E27FC236}">
                  <a16:creationId xmlns:a16="http://schemas.microsoft.com/office/drawing/2014/main" id="{0B4A726D-0099-AE36-DE92-E63465F995C5}"/>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flipV="1">
              <a:off x="11615216" y="12626106"/>
              <a:ext cx="853442" cy="5986284"/>
            </a:xfrm>
            <a:prstGeom prst="rect">
              <a:avLst/>
            </a:prstGeom>
          </p:spPr>
        </p:pic>
      </p:grpSp>
      <p:pic>
        <p:nvPicPr>
          <p:cNvPr id="84" name="Picture 83">
            <a:extLst>
              <a:ext uri="{FF2B5EF4-FFF2-40B4-BE49-F238E27FC236}">
                <a16:creationId xmlns:a16="http://schemas.microsoft.com/office/drawing/2014/main" id="{6BBADB3A-8883-2D8B-72CD-F333C842B377}"/>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flipH="1">
            <a:off x="26129827" y="33806670"/>
            <a:ext cx="2145796" cy="6982982"/>
          </a:xfrm>
          <a:prstGeom prst="rect">
            <a:avLst/>
          </a:prstGeom>
        </p:spPr>
      </p:pic>
      <p:pic>
        <p:nvPicPr>
          <p:cNvPr id="85" name="Picture 84">
            <a:extLst>
              <a:ext uri="{FF2B5EF4-FFF2-40B4-BE49-F238E27FC236}">
                <a16:creationId xmlns:a16="http://schemas.microsoft.com/office/drawing/2014/main" id="{C5F5BE1A-613D-E1F3-F101-411DCC93392A}"/>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flipH="1">
            <a:off x="23328194" y="36720564"/>
            <a:ext cx="780290" cy="4069088"/>
          </a:xfrm>
          <a:prstGeom prst="rect">
            <a:avLst/>
          </a:prstGeom>
        </p:spPr>
      </p:pic>
      <p:pic>
        <p:nvPicPr>
          <p:cNvPr id="86" name="Picture 85">
            <a:extLst>
              <a:ext uri="{FF2B5EF4-FFF2-40B4-BE49-F238E27FC236}">
                <a16:creationId xmlns:a16="http://schemas.microsoft.com/office/drawing/2014/main" id="{13102A13-0455-5423-9C42-44EB922483BF}"/>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0361601" y="36727972"/>
            <a:ext cx="780290" cy="4069088"/>
          </a:xfrm>
          <a:prstGeom prst="rect">
            <a:avLst/>
          </a:prstGeom>
        </p:spPr>
      </p:pic>
      <p:pic>
        <p:nvPicPr>
          <p:cNvPr id="87" name="Picture 86">
            <a:extLst>
              <a:ext uri="{FF2B5EF4-FFF2-40B4-BE49-F238E27FC236}">
                <a16:creationId xmlns:a16="http://schemas.microsoft.com/office/drawing/2014/main" id="{4C8792FD-3FBC-0C63-7DDB-07744CA7B88F}"/>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flipH="1">
            <a:off x="21537233" y="36727972"/>
            <a:ext cx="780290" cy="4069088"/>
          </a:xfrm>
          <a:prstGeom prst="rect">
            <a:avLst/>
          </a:prstGeom>
        </p:spPr>
      </p:pic>
      <p:grpSp>
        <p:nvGrpSpPr>
          <p:cNvPr id="88" name="Group 87">
            <a:extLst>
              <a:ext uri="{FF2B5EF4-FFF2-40B4-BE49-F238E27FC236}">
                <a16:creationId xmlns:a16="http://schemas.microsoft.com/office/drawing/2014/main" id="{3741372B-0289-06B3-5A57-74E94163D01F}"/>
              </a:ext>
            </a:extLst>
          </p:cNvPr>
          <p:cNvGrpSpPr/>
          <p:nvPr/>
        </p:nvGrpSpPr>
        <p:grpSpPr>
          <a:xfrm flipH="1">
            <a:off x="18444190" y="28898261"/>
            <a:ext cx="853442" cy="11850461"/>
            <a:chOff x="11615216" y="12626106"/>
            <a:chExt cx="853442" cy="11850461"/>
          </a:xfrm>
        </p:grpSpPr>
        <p:pic>
          <p:nvPicPr>
            <p:cNvPr id="89" name="Picture 88">
              <a:extLst>
                <a:ext uri="{FF2B5EF4-FFF2-40B4-BE49-F238E27FC236}">
                  <a16:creationId xmlns:a16="http://schemas.microsoft.com/office/drawing/2014/main" id="{CF0A08D7-46E6-FA1C-DFAB-D915A87B424E}"/>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1615216" y="18490283"/>
              <a:ext cx="853442" cy="5986284"/>
            </a:xfrm>
            <a:prstGeom prst="rect">
              <a:avLst/>
            </a:prstGeom>
          </p:spPr>
        </p:pic>
        <p:pic>
          <p:nvPicPr>
            <p:cNvPr id="90" name="Picture 89">
              <a:extLst>
                <a:ext uri="{FF2B5EF4-FFF2-40B4-BE49-F238E27FC236}">
                  <a16:creationId xmlns:a16="http://schemas.microsoft.com/office/drawing/2014/main" id="{A1948889-F4F8-A2CB-689A-D13AA969C42A}"/>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flipV="1">
              <a:off x="11615216" y="12626106"/>
              <a:ext cx="853442" cy="5986284"/>
            </a:xfrm>
            <a:prstGeom prst="rect">
              <a:avLst/>
            </a:prstGeom>
          </p:spPr>
        </p:pic>
      </p:grpSp>
      <p:pic>
        <p:nvPicPr>
          <p:cNvPr id="91" name="Picture 90">
            <a:extLst>
              <a:ext uri="{FF2B5EF4-FFF2-40B4-BE49-F238E27FC236}">
                <a16:creationId xmlns:a16="http://schemas.microsoft.com/office/drawing/2014/main" id="{6B5E2116-A6E7-DDC1-D4D3-55154D759FF5}"/>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flipH="1">
            <a:off x="12879287" y="33765740"/>
            <a:ext cx="2145796" cy="6982982"/>
          </a:xfrm>
          <a:prstGeom prst="rect">
            <a:avLst/>
          </a:prstGeom>
        </p:spPr>
      </p:pic>
      <p:pic>
        <p:nvPicPr>
          <p:cNvPr id="92" name="Picture 91">
            <a:extLst>
              <a:ext uri="{FF2B5EF4-FFF2-40B4-BE49-F238E27FC236}">
                <a16:creationId xmlns:a16="http://schemas.microsoft.com/office/drawing/2014/main" id="{F210C046-2BF7-670E-5D87-5E85F45D181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a:off x="16371067" y="26546201"/>
            <a:ext cx="6510541" cy="2127508"/>
          </a:xfrm>
          <a:prstGeom prst="rect">
            <a:avLst/>
          </a:prstGeom>
        </p:spPr>
      </p:pic>
      <p:pic>
        <p:nvPicPr>
          <p:cNvPr id="93" name="Picture 92">
            <a:extLst>
              <a:ext uri="{FF2B5EF4-FFF2-40B4-BE49-F238E27FC236}">
                <a16:creationId xmlns:a16="http://schemas.microsoft.com/office/drawing/2014/main" id="{F219831F-5513-56C5-379A-9AA5FCE08460}"/>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flipH="1">
            <a:off x="4405866" y="36720564"/>
            <a:ext cx="2179324" cy="3913640"/>
          </a:xfrm>
          <a:prstGeom prst="rect">
            <a:avLst/>
          </a:prstGeom>
        </p:spPr>
      </p:pic>
      <p:pic>
        <p:nvPicPr>
          <p:cNvPr id="94" name="Picture 93">
            <a:extLst>
              <a:ext uri="{FF2B5EF4-FFF2-40B4-BE49-F238E27FC236}">
                <a16:creationId xmlns:a16="http://schemas.microsoft.com/office/drawing/2014/main" id="{C948ADFE-3B61-CF9F-37E6-95BEA9056D42}"/>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10100783" y="36727972"/>
            <a:ext cx="548641" cy="3505207"/>
          </a:xfrm>
          <a:prstGeom prst="rect">
            <a:avLst/>
          </a:prstGeom>
        </p:spPr>
      </p:pic>
      <p:pic>
        <p:nvPicPr>
          <p:cNvPr id="95" name="Picture 94">
            <a:extLst>
              <a:ext uri="{FF2B5EF4-FFF2-40B4-BE49-F238E27FC236}">
                <a16:creationId xmlns:a16="http://schemas.microsoft.com/office/drawing/2014/main" id="{CBA30D6A-8AB5-49AA-8573-C7C81F72CCC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flipH="1">
            <a:off x="1634922" y="31846802"/>
            <a:ext cx="3209551" cy="3919736"/>
          </a:xfrm>
          <a:prstGeom prst="rect">
            <a:avLst/>
          </a:prstGeom>
        </p:spPr>
      </p:pic>
      <p:pic>
        <p:nvPicPr>
          <p:cNvPr id="96" name="Picture 95">
            <a:extLst>
              <a:ext uri="{FF2B5EF4-FFF2-40B4-BE49-F238E27FC236}">
                <a16:creationId xmlns:a16="http://schemas.microsoft.com/office/drawing/2014/main" id="{3EECCE6B-FA79-E728-EEDF-56DC30E35102}"/>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flipH="1">
            <a:off x="7351311" y="29867006"/>
            <a:ext cx="3172974" cy="1350267"/>
          </a:xfrm>
          <a:prstGeom prst="rect">
            <a:avLst/>
          </a:prstGeom>
        </p:spPr>
      </p:pic>
      <p:pic>
        <p:nvPicPr>
          <p:cNvPr id="98" name="Picture 97">
            <a:extLst>
              <a:ext uri="{FF2B5EF4-FFF2-40B4-BE49-F238E27FC236}">
                <a16:creationId xmlns:a16="http://schemas.microsoft.com/office/drawing/2014/main" id="{3F1D00B2-0920-15FF-3CFE-9D9979C059ED}"/>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28079264" y="854121"/>
            <a:ext cx="1828800" cy="1285875"/>
          </a:xfrm>
          <a:prstGeom prst="rect">
            <a:avLst/>
          </a:prstGeom>
        </p:spPr>
      </p:pic>
    </p:spTree>
    <p:extLst>
      <p:ext uri="{BB962C8B-B14F-4D97-AF65-F5344CB8AC3E}">
        <p14:creationId xmlns:p14="http://schemas.microsoft.com/office/powerpoint/2010/main" val="505500814"/>
      </p:ext>
    </p:extLst>
  </p:cSld>
  <p:clrMapOvr>
    <a:masterClrMapping/>
  </p:clrMapOvr>
</p:sld>
</file>

<file path=ppt/theme/theme1.xml><?xml version="1.0" encoding="utf-8"?>
<a:theme xmlns:a="http://schemas.openxmlformats.org/drawingml/2006/main" name="Office Theme">
  <a:themeElements>
    <a:clrScheme name="Custom 28">
      <a:dk1>
        <a:srgbClr val="444444"/>
      </a:dk1>
      <a:lt1>
        <a:srgbClr val="FFFFFF"/>
      </a:lt1>
      <a:dk2>
        <a:srgbClr val="545554"/>
      </a:dk2>
      <a:lt2>
        <a:srgbClr val="E7E6E6"/>
      </a:lt2>
      <a:accent1>
        <a:srgbClr val="B68F37"/>
      </a:accent1>
      <a:accent2>
        <a:srgbClr val="D3B36B"/>
      </a:accent2>
      <a:accent3>
        <a:srgbClr val="F5DEB9"/>
      </a:accent3>
      <a:accent4>
        <a:srgbClr val="B77D5B"/>
      </a:accent4>
      <a:accent5>
        <a:srgbClr val="DC6400"/>
      </a:accent5>
      <a:accent6>
        <a:srgbClr val="742E1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2011</TotalTime>
  <Words>4657</Words>
  <Application>Microsoft Office PowerPoint</Application>
  <PresentationFormat>Custom</PresentationFormat>
  <Paragraphs>1136</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Nexa Script Light</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alexandra fomicheva</dc:creator>
  <cp:lastModifiedBy>alexandra fomicheva</cp:lastModifiedBy>
  <cp:revision>80</cp:revision>
  <dcterms:created xsi:type="dcterms:W3CDTF">2024-08-20T17:05:42Z</dcterms:created>
  <dcterms:modified xsi:type="dcterms:W3CDTF">2024-08-29T23:26:57Z</dcterms:modified>
</cp:coreProperties>
</file>